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5.xml" ContentType="application/vnd.openxmlformats-officedocument.theme+xml"/>
  <Override PartName="/ppt/slideLayouts/slideLayout91.xml" ContentType="application/vnd.openxmlformats-officedocument.presentationml.slideLayout+xml"/>
  <Override PartName="/ppt/theme/theme6.xml" ContentType="application/vnd.openxmlformats-officedocument.theme+xml"/>
  <Override PartName="/ppt/slideLayouts/slideLayout9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5312" r:id="rId4"/>
    <p:sldMasterId id="2147495327" r:id="rId5"/>
    <p:sldMasterId id="2147495372" r:id="rId6"/>
    <p:sldMasterId id="2147495384" r:id="rId7"/>
    <p:sldMasterId id="2147495401" r:id="rId8"/>
    <p:sldMasterId id="2147495413" r:id="rId9"/>
    <p:sldMasterId id="2147495415" r:id="rId10"/>
  </p:sldMasterIdLst>
  <p:notesMasterIdLst>
    <p:notesMasterId r:id="rId78"/>
  </p:notesMasterIdLst>
  <p:sldIdLst>
    <p:sldId id="279" r:id="rId11"/>
    <p:sldId id="2147483644" r:id="rId12"/>
    <p:sldId id="2147483640" r:id="rId13"/>
    <p:sldId id="2147483641" r:id="rId14"/>
    <p:sldId id="2147483645" r:id="rId15"/>
    <p:sldId id="2147481772" r:id="rId16"/>
    <p:sldId id="2147483646" r:id="rId17"/>
    <p:sldId id="297" r:id="rId18"/>
    <p:sldId id="296" r:id="rId19"/>
    <p:sldId id="293" r:id="rId20"/>
    <p:sldId id="294" r:id="rId21"/>
    <p:sldId id="2147483647" r:id="rId22"/>
    <p:sldId id="314" r:id="rId23"/>
    <p:sldId id="313" r:id="rId24"/>
    <p:sldId id="315" r:id="rId25"/>
    <p:sldId id="311" r:id="rId26"/>
    <p:sldId id="310" r:id="rId27"/>
    <p:sldId id="309" r:id="rId28"/>
    <p:sldId id="308" r:id="rId29"/>
    <p:sldId id="307" r:id="rId30"/>
    <p:sldId id="306" r:id="rId31"/>
    <p:sldId id="304" r:id="rId32"/>
    <p:sldId id="303" r:id="rId33"/>
    <p:sldId id="302" r:id="rId34"/>
    <p:sldId id="301" r:id="rId35"/>
    <p:sldId id="300" r:id="rId36"/>
    <p:sldId id="298" r:id="rId37"/>
    <p:sldId id="295" r:id="rId38"/>
    <p:sldId id="257" r:id="rId39"/>
    <p:sldId id="256" r:id="rId40"/>
    <p:sldId id="258" r:id="rId41"/>
    <p:sldId id="289" r:id="rId42"/>
    <p:sldId id="290" r:id="rId43"/>
    <p:sldId id="291" r:id="rId44"/>
    <p:sldId id="292" r:id="rId45"/>
    <p:sldId id="299" r:id="rId46"/>
    <p:sldId id="260" r:id="rId47"/>
    <p:sldId id="261" r:id="rId48"/>
    <p:sldId id="263" r:id="rId49"/>
    <p:sldId id="262" r:id="rId50"/>
    <p:sldId id="305" r:id="rId51"/>
    <p:sldId id="264" r:id="rId52"/>
    <p:sldId id="265" r:id="rId53"/>
    <p:sldId id="269" r:id="rId54"/>
    <p:sldId id="286" r:id="rId55"/>
    <p:sldId id="287" r:id="rId56"/>
    <p:sldId id="271" r:id="rId57"/>
    <p:sldId id="284" r:id="rId58"/>
    <p:sldId id="2147481362" r:id="rId59"/>
    <p:sldId id="285" r:id="rId60"/>
    <p:sldId id="268" r:id="rId61"/>
    <p:sldId id="270" r:id="rId62"/>
    <p:sldId id="272" r:id="rId63"/>
    <p:sldId id="288" r:id="rId64"/>
    <p:sldId id="273" r:id="rId65"/>
    <p:sldId id="274" r:id="rId66"/>
    <p:sldId id="275" r:id="rId67"/>
    <p:sldId id="266" r:id="rId68"/>
    <p:sldId id="259" r:id="rId69"/>
    <p:sldId id="267" r:id="rId70"/>
    <p:sldId id="276" r:id="rId71"/>
    <p:sldId id="277" r:id="rId72"/>
    <p:sldId id="278" r:id="rId73"/>
    <p:sldId id="280" r:id="rId74"/>
    <p:sldId id="281" r:id="rId75"/>
    <p:sldId id="282" r:id="rId76"/>
    <p:sldId id="283"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162B99DA-513E-400D-B99A-8F4259ECCDDD}">
          <p14:sldIdLst>
            <p14:sldId id="279"/>
            <p14:sldId id="2147483644"/>
            <p14:sldId id="2147483640"/>
            <p14:sldId id="2147483641"/>
          </p14:sldIdLst>
        </p14:section>
        <p14:section name="Agenda" id="{37175567-B8E5-4899-8A74-F9CCC2736EE6}">
          <p14:sldIdLst>
            <p14:sldId id="2147483645"/>
          </p14:sldIdLst>
        </p14:section>
        <p14:section name="Announcements" id="{7CE1633A-C411-40FC-8508-B63B6CDF534F}">
          <p14:sldIdLst>
            <p14:sldId id="2147481772"/>
            <p14:sldId id="2147483646"/>
            <p14:sldId id="297"/>
            <p14:sldId id="296"/>
            <p14:sldId id="293"/>
            <p14:sldId id="294"/>
          </p14:sldIdLst>
        </p14:section>
        <p14:section name="Topic of the Month" id="{E6F2F7CC-039C-4E17-9D81-E620E39D5D3F}">
          <p14:sldIdLst>
            <p14:sldId id="2147483647"/>
            <p14:sldId id="314"/>
            <p14:sldId id="313"/>
            <p14:sldId id="315"/>
            <p14:sldId id="311"/>
            <p14:sldId id="310"/>
            <p14:sldId id="309"/>
            <p14:sldId id="308"/>
            <p14:sldId id="307"/>
            <p14:sldId id="306"/>
            <p14:sldId id="304"/>
            <p14:sldId id="303"/>
            <p14:sldId id="302"/>
            <p14:sldId id="301"/>
            <p14:sldId id="300"/>
            <p14:sldId id="298"/>
          </p14:sldIdLst>
        </p14:section>
        <p14:section name="Subcommittees" id="{40B3B1AD-74DB-4BB2-984A-99E0F57CCE3C}">
          <p14:sldIdLst>
            <p14:sldId id="295"/>
            <p14:sldId id="257"/>
          </p14:sldIdLst>
        </p14:section>
        <p14:section name="Tech and Tools Workstream" id="{19734B2B-1023-45BA-B69A-372E2A25E15C}">
          <p14:sldIdLst>
            <p14:sldId id="256"/>
            <p14:sldId id="258"/>
            <p14:sldId id="289"/>
            <p14:sldId id="290"/>
            <p14:sldId id="291"/>
            <p14:sldId id="292"/>
            <p14:sldId id="299"/>
          </p14:sldIdLst>
        </p14:section>
        <p14:section name="Training Workstream" id="{37A9EFB9-7E61-4CCF-B85C-904815EA6DE6}">
          <p14:sldIdLst>
            <p14:sldId id="260"/>
            <p14:sldId id="261"/>
            <p14:sldId id="263"/>
          </p14:sldIdLst>
        </p14:section>
        <p14:section name="CBNC" id="{725852E1-7685-44E6-AF9D-9382A42CF69F}">
          <p14:sldIdLst>
            <p14:sldId id="262"/>
            <p14:sldId id="305"/>
            <p14:sldId id="264"/>
            <p14:sldId id="265"/>
          </p14:sldIdLst>
        </p14:section>
        <p14:section name="Upcoming Events" id="{EEB9B16D-CF5A-4C05-B17B-8673A5E46D17}">
          <p14:sldIdLst>
            <p14:sldId id="269"/>
            <p14:sldId id="286"/>
            <p14:sldId id="287"/>
            <p14:sldId id="271"/>
            <p14:sldId id="284"/>
            <p14:sldId id="2147481362"/>
            <p14:sldId id="285"/>
          </p14:sldIdLst>
        </p14:section>
        <p14:section name="Board Member and ROB" id="{FBE228BE-CD99-4AB6-9AB1-E3EFDE276F51}">
          <p14:sldIdLst>
            <p14:sldId id="268"/>
            <p14:sldId id="270"/>
          </p14:sldIdLst>
        </p14:section>
        <p14:section name="Closing" id="{E9866E23-1444-44F8-9561-D227B0362CDC}">
          <p14:sldIdLst>
            <p14:sldId id="272"/>
            <p14:sldId id="288"/>
            <p14:sldId id="273"/>
            <p14:sldId id="274"/>
            <p14:sldId id="275"/>
          </p14:sldIdLst>
        </p14:section>
        <p14:section name="Appendix" id="{4E9C564D-E1BB-4053-B739-429FAC0D50B8}">
          <p14:sldIdLst>
            <p14:sldId id="266"/>
            <p14:sldId id="259"/>
            <p14:sldId id="267"/>
            <p14:sldId id="276"/>
            <p14:sldId id="277"/>
            <p14:sldId id="278"/>
            <p14:sldId id="280"/>
            <p14:sldId id="281"/>
            <p14:sldId id="282"/>
            <p14:sldId id="2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B7580D-F167-E524-AF9B-4B3ADAE8EBBC}" name="Sharon Sumner" initials="SS" userId="S::ssumner_businesscloudintegration.co.uk#ext#@msftcommunity.onmicrosoft.com::3a08528c-4351-4f27-ba20-5af2196c9788" providerId="AD"/>
  <p188:author id="{ECA6DC15-A353-70ED-7558-176E25103E5F}" name="Tom Daly" initials="" userId="S::Tom.Daly@msftcommunity.com::ba888ad2-2092-4f1c-9110-cb57566804b0" providerId="AD"/>
  <p188:author id="{B9F2A025-444C-56DF-645C-ABD5E2281225}" name="Sharon Sumner" initials="" userId="S::Sharon.Sumner@msftcommunity.com::7eba5123-91f4-4c73-84fd-29160f6cb1ec" providerId="AD"/>
  <p188:author id="{97A7BC27-2F00-3DB2-8BF3-5060B73E820F}" name="Jegadesh Sankar Selvasrinivasan" initials="JS" userId="S::Jegadesh.Selvasrinivasan@msftcommunity.com::a060d3d0-e49e-4bc3-a6f8-804865ee2b27" providerId="AD"/>
  <p188:author id="{7565A32E-8395-A358-CFF8-24FAAFDD6E12}" name="Mark Rackley" initials="" userId="S::Mark.Rackley@msftcommunity.com::fecb9a92-ab62-4864-98d1-7d860200d9f7" providerId="AD"/>
  <p188:author id="{E4F9263A-5C8D-3F16-F691-8FC63D1D9BF9}" name="Sharon Weaver" initials="" userId="S::Sharon.Weaver@msftcommunity.com::c2b1e4cc-2310-40db-aebf-52a7c3fa7c78" providerId="AD"/>
  <p188:author id="{CA018B41-A9E0-A5FB-D248-A7E1020740DC}" name="Patrick McGown" initials="" userId="S::Patrick.McGown@msftcommunity.com::86bb05db-3603-4772-8971-35628614a963" providerId="AD"/>
  <p188:author id="{878F3C44-5142-8893-7295-9466E1944D7E}" name="Jegadesh Sankar Selvasrinivasan (LTIMindtree Limited)" initials="JS" userId="S::v-jselvasrin@microsoft.com::c29dd642-ee52-4635-881d-b823f00e596d" providerId="AD"/>
  <p188:author id="{F19F5F47-F106-2476-2487-3418C970089A}" name="Wes Preston" initials="WP" userId="S::wes_trecstone.com#ext#@msftcommunity.onmicrosoft.com::5897d9c0-0499-4cd2-84a3-e9489ba21eb0" providerId="AD"/>
  <p188:author id="{7DC1B14C-FD7B-BDE5-31CA-42B08BC45C82}" name="Heather Cook" initials="HC" userId="S::henewman@microsoft.com::d1eb30f2-355b-4c6f-9309-2798410e6011" providerId="AD"/>
  <p188:author id="{A1C6214E-9205-F80D-4FB8-EF7A3CD042EF}" name="Heather Newman" initials="HN" userId="S::heather.newman@msftcommunity.com::7f6a0c67-470c-404b-901d-efae19d6ffa5" providerId="AD"/>
  <p188:author id="{2ECB5E4E-2920-6623-98A7-696E1167BA65}" name="Heather Cook" initials="HC" userId="S::Heather.Cook@msftcommunity.com::7f6a0c67-470c-404b-901d-efae19d6ffa5" providerId="AD"/>
  <p188:author id="{1BE9886D-488D-6686-D33A-F6FFC6B5A8DB}" name="Nicole Carter (Chilco Strategies Inc)" initials="NC" userId="S::v-nicocarter@microsoft.com::bf4cf225-1690-4966-aadc-545a13e2b122" providerId="AD"/>
  <p188:author id="{42082A75-06A6-F54D-F935-43BB02A1C541}" name="Bryan Hart" initials="" userId="S::bryan.hart@msftcommunity.com::245b7a97-9294-4bc5-bc6e-4da1033d0726" providerId="AD"/>
  <p188:author id="{06DEA380-FABF-1FD5-EC37-FBB6C5353A11}" name="David Leveille" initials="DL" userId="S::david_crushnetworks.com#ext#@msftcommunity.onmicrosoft.com::0faf5112-f04e-4160-84fc-c1e17afcef17" providerId="AD"/>
  <p188:author id="{8C6B3388-2508-ADAB-F2C1-9AF86F0202E8}" name="Jegadesh Sankar Selvasrinivasan" initials="JS" userId="S::jegadesh.selvasrinivasan@msftcommunity.com::a060d3d0-e49e-4bc3-a6f8-804865ee2b27" providerId="AD"/>
  <p188:author id="{0FB78EA1-2E88-30CD-C1B6-E07F7C7B0BE1}" name="Tom Daly" initials="TD" userId="S::tom.daly@msftcommunity.com::ba888ad2-2092-4f1c-9110-cb57566804b0" providerId="AD"/>
  <p188:author id="{F72066A5-E0E1-B058-3336-504DCA5E7E51}" name="Heather Cook" initials="HC" userId="S::heather.cook@msftcommunity.com::7f6a0c67-470c-404b-901d-efae19d6ffa5" providerId="AD"/>
  <p188:author id="{93AD1CA6-C546-B8E4-6771-66478246103A}" name="Michal Ziemba" initials="" userId="S::Michal.Ziemba@msftcommunity.com::db2030e0-1c2e-465e-99e0-27d6377cf8d6" providerId="AD"/>
  <p188:author id="{A8AF04AB-882A-0030-E26F-A5ED25FDB385}" name="Wes Preston" initials="WP" userId="S::wes.preston@msftcommunity.com::57c9e1ea-7eaf-4be0-8c45-dd6e7e142b28" providerId="AD"/>
  <p188:author id="{2A352DAB-EC6E-BB61-3D27-8AB48F9353CF}" name="Emily Hove (Chilco Strategies Inc)" initials="EH" userId="S::v-emilyhove@microsoft.com::549137ce-d301-4941-9119-c2e6b52ccd91" providerId="AD"/>
  <p188:author id="{61F34CAC-7AF3-BE60-18FA-C2339447C02D}" name="Bryan Hart" initials="BH" userId="S::bryanhart@microsoft.com::d478e64b-e9d2-4610-9776-dd5b59bcfd0c" providerId="AD"/>
  <p188:author id="{EB67DDAF-32FD-3662-DDB7-DF22DA61B4F7}" name="Emily Hove" initials="" userId="S::Emily.Hove@msftcommunity.com::f77d7dd7-39dc-432e-a519-0b2b201db43d" providerId="AD"/>
  <p188:author id="{B0BC14CC-C08B-B28D-A051-84112DC79C51}" name="Sharon Sumner" initials="SS" userId="S::ssumner@businesscloudintegration.co.uk::24ea6d0d-1ca5-4129-9b9c-fc917af21503" providerId="AD"/>
  <p188:author id="{904771F2-8112-EA7F-04EB-A3856DAAB82E}" name="Emily Hove" initials="EH" userId="S::emily.hove@msftcommunity.com::f77d7dd7-39dc-432e-a519-0b2b201db43d" providerId="AD"/>
  <p188:author id="{63D82CF4-F578-81F5-D4FD-052BE04F0A00}" name="Tiffany Lee" initials="TL" userId="S::Tiffany.Lee@msftcommunity.com::2f085014-14f7-4c93-95ee-48bce0698914" providerId="AD"/>
  <p188:author id="{4731A4F7-3FCF-AF95-D7DD-FDA43EDED85A}" name="Patrick McGown" initials="PM" userId="S::patrick.mcgown@msftcommunity.com::86bb05db-3603-4772-8971-35628614a96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63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91DD87-BF16-4133-A3A5-EEF209F0A451}" v="2" dt="2026-11-02T18:07:04.5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22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microsoft.com/office/2015/10/relationships/revisionInfo" Target="revisionInfo.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slide" Target="slides/slide67.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viewProps" Target="view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61" Type="http://schemas.openxmlformats.org/officeDocument/2006/relationships/slide" Target="slides/slide51.xml"/><Relationship Id="rId8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DA7F6F15-2DC1-433E-BAC9-873339EEE916}"/>
    <pc:docChg chg="addSld modSld modMainMaster modSection">
      <pc:chgData name="" userId="" providerId="" clId="Web-{DA7F6F15-2DC1-433E-BAC9-873339EEE916}" dt="2026-10-20T20:16:33.540" v="11" actId="34807"/>
      <pc:docMkLst>
        <pc:docMk/>
      </pc:docMkLst>
      <pc:sldChg chg="addSp modSp">
        <pc:chgData name="" userId="" providerId="" clId="Web-{DA7F6F15-2DC1-433E-BAC9-873339EEE916}" dt="2026-10-20T20:14:36.957" v="10" actId="34807"/>
        <pc:sldMkLst>
          <pc:docMk/>
          <pc:sldMk cId="643107513" sldId="293"/>
        </pc:sldMkLst>
        <pc:spChg chg="add mod">
          <ac:chgData name="" userId="" providerId="" clId="Web-{DA7F6F15-2DC1-433E-BAC9-873339EEE916}" dt="2026-10-20T20:13:59.128" v="8" actId="34807"/>
          <ac:spMkLst>
            <pc:docMk/>
            <pc:sldMk cId="643107513" sldId="293"/>
            <ac:spMk id="860" creationId="{BA8AC934-1314-1594-28E0-2677902B8A8F}"/>
          </ac:spMkLst>
        </pc:spChg>
        <pc:spChg chg="add mod">
          <ac:chgData name="" userId="" providerId="" clId="Web-{DA7F6F15-2DC1-433E-BAC9-873339EEE916}" dt="2026-10-20T20:13:59.128" v="8" actId="34807"/>
          <ac:spMkLst>
            <pc:docMk/>
            <pc:sldMk cId="643107513" sldId="293"/>
            <ac:spMk id="862" creationId="{5671A7EC-F7B6-D556-5D96-BE1745F53BCC}"/>
          </ac:spMkLst>
        </pc:spChg>
        <pc:spChg chg="add mod">
          <ac:chgData name="" userId="" providerId="" clId="Web-{DA7F6F15-2DC1-433E-BAC9-873339EEE916}" dt="2026-10-20T20:13:59.128" v="8" actId="34807"/>
          <ac:spMkLst>
            <pc:docMk/>
            <pc:sldMk cId="643107513" sldId="293"/>
            <ac:spMk id="865" creationId="{49C7B88F-B0AF-2E83-522D-F9F5FB25EA0F}"/>
          </ac:spMkLst>
        </pc:spChg>
        <pc:spChg chg="add mod">
          <ac:chgData name="" userId="" providerId="" clId="Web-{DA7F6F15-2DC1-433E-BAC9-873339EEE916}" dt="2026-10-20T20:13:59.128" v="8" actId="34807"/>
          <ac:spMkLst>
            <pc:docMk/>
            <pc:sldMk cId="643107513" sldId="293"/>
            <ac:spMk id="869" creationId="{082F27E7-1809-9479-AB8E-0F1FDFC7B3DE}"/>
          </ac:spMkLst>
        </pc:spChg>
        <pc:picChg chg="mod">
          <ac:chgData name="" userId="" providerId="" clId="Web-{DA7F6F15-2DC1-433E-BAC9-873339EEE916}" dt="2026-10-20T20:14:36.957" v="10" actId="34807"/>
          <ac:picMkLst>
            <pc:docMk/>
            <pc:sldMk cId="643107513" sldId="293"/>
            <ac:picMk id="3" creationId="{82DF9B1B-BF2D-B7AD-3D58-AC84BD7DD122}"/>
          </ac:picMkLst>
        </pc:picChg>
        <pc:picChg chg="add">
          <ac:chgData name="" userId="" providerId="" clId="Web-{DA7F6F15-2DC1-433E-BAC9-873339EEE916}" dt="2026-10-20T20:14:13.863" v="9" actId="34807"/>
          <ac:picMkLst>
            <pc:docMk/>
            <pc:sldMk cId="643107513" sldId="293"/>
            <ac:picMk id="875" creationId="{E090BF75-CCB2-8ED3-E806-D50EFDA1BF3F}"/>
          </ac:picMkLst>
        </pc:picChg>
      </pc:sldChg>
      <pc:sldChg chg="addSp delSp modSp">
        <pc:chgData name="" userId="" providerId="" clId="Web-{DA7F6F15-2DC1-433E-BAC9-873339EEE916}" dt="2026-10-20T20:16:33.540" v="11" actId="34807"/>
        <pc:sldMkLst>
          <pc:docMk/>
          <pc:sldMk cId="2246248484" sldId="294"/>
        </pc:sldMkLst>
        <pc:spChg chg="add mod">
          <ac:chgData name="" userId="" providerId="" clId="Web-{DA7F6F15-2DC1-433E-BAC9-873339EEE916}" dt="2026-10-20T20:12:02.077" v="2" actId="34807"/>
          <ac:spMkLst>
            <pc:docMk/>
            <pc:sldMk cId="2246248484" sldId="294"/>
            <ac:spMk id="144" creationId="{E823320C-CF7A-A7F0-653A-DEFC13CAC12D}"/>
          </ac:spMkLst>
        </pc:spChg>
        <pc:spChg chg="add mod">
          <ac:chgData name="" userId="" providerId="" clId="Web-{DA7F6F15-2DC1-433E-BAC9-873339EEE916}" dt="2026-10-20T20:12:02.077" v="2" actId="34807"/>
          <ac:spMkLst>
            <pc:docMk/>
            <pc:sldMk cId="2246248484" sldId="294"/>
            <ac:spMk id="155" creationId="{B19F3E27-17E5-4F02-2BAC-5FFAA814D541}"/>
          </ac:spMkLst>
        </pc:spChg>
        <pc:spChg chg="add mod">
          <ac:chgData name="" userId="" providerId="" clId="Web-{DA7F6F15-2DC1-433E-BAC9-873339EEE916}" dt="2026-10-20T20:12:02.077" v="2" actId="34807"/>
          <ac:spMkLst>
            <pc:docMk/>
            <pc:sldMk cId="2246248484" sldId="294"/>
            <ac:spMk id="162" creationId="{27DFC4FF-6206-B981-F242-B92AD4AA978E}"/>
          </ac:spMkLst>
        </pc:spChg>
        <pc:picChg chg="mod">
          <ac:chgData name="" userId="" providerId="" clId="Web-{DA7F6F15-2DC1-433E-BAC9-873339EEE916}" dt="2026-10-20T20:12:10.843" v="3" actId="34807"/>
          <ac:picMkLst>
            <pc:docMk/>
            <pc:sldMk cId="2246248484" sldId="294"/>
            <ac:picMk id="16" creationId="{0EDA93BA-3C55-35E4-1FE1-82A0B9B61D1F}"/>
          </ac:picMkLst>
        </pc:picChg>
      </pc:sldChg>
      <pc:sldChg chg="addSp modSp modNotesTx">
        <pc:chgData name="" userId="" providerId="" clId="Web-{DA7F6F15-2DC1-433E-BAC9-873339EEE916}" dt="2026-10-20T20:13:32.815" v="7" actId="34807"/>
        <pc:sldMkLst>
          <pc:docMk/>
          <pc:sldMk cId="3394057821" sldId="296"/>
        </pc:sldMkLst>
      </pc:sldChg>
      <pc:sldChg chg="addSp delSp modSp add modNotesTx">
        <pc:chgData name="" userId="" providerId="" clId="Web-{DA7F6F15-2DC1-433E-BAC9-873339EEE916}" dt="2026-10-20T20:16:33.540" v="11" actId="34807"/>
        <pc:sldMkLst>
          <pc:docMk/>
          <pc:sldMk cId="114793910" sldId="297"/>
        </pc:sldMkLst>
        <pc:spChg chg="mod">
          <ac:chgData name="" userId="" providerId="" clId="Web-{DA7F6F15-2DC1-433E-BAC9-873339EEE916}" dt="2026-10-20T20:16:33.540" v="11" actId="34807"/>
          <ac:spMkLst>
            <pc:docMk/>
            <pc:sldMk cId="114793910" sldId="297"/>
            <ac:spMk id="347" creationId="{0D540AC8-0912-FE7A-597A-D67E983FD52B}"/>
          </ac:spMkLst>
        </pc:spChg>
        <pc:spChg chg="add mod">
          <ac:chgData name="" userId="" providerId="" clId="Web-{DA7F6F15-2DC1-433E-BAC9-873339EEE916}" dt="2026-10-20T20:12:46.688" v="4" actId="34807"/>
          <ac:spMkLst>
            <pc:docMk/>
            <pc:sldMk cId="114793910" sldId="297"/>
            <ac:spMk id="350" creationId="{69FBFCFF-5A7A-E5F7-70A7-E47772135A2E}"/>
          </ac:spMkLst>
        </pc:spChg>
        <pc:spChg chg="add mod">
          <ac:chgData name="" userId="" providerId="" clId="Web-{DA7F6F15-2DC1-433E-BAC9-873339EEE916}" dt="2026-10-20T20:12:46.688" v="4" actId="34807"/>
          <ac:spMkLst>
            <pc:docMk/>
            <pc:sldMk cId="114793910" sldId="297"/>
            <ac:spMk id="359" creationId="{6A49974F-5102-3B4E-7801-342B5CA53427}"/>
          </ac:spMkLst>
        </pc:spChg>
        <pc:spChg chg="add mod">
          <ac:chgData name="" userId="" providerId="" clId="Web-{DA7F6F15-2DC1-433E-BAC9-873339EEE916}" dt="2026-10-20T20:12:46.688" v="4" actId="34807"/>
          <ac:spMkLst>
            <pc:docMk/>
            <pc:sldMk cId="114793910" sldId="297"/>
            <ac:spMk id="372" creationId="{78286A3D-6D09-8EE1-1A6F-6C11748F3FA3}"/>
          </ac:spMkLst>
        </pc:spChg>
        <pc:spChg chg="add mod">
          <ac:chgData name="" userId="" providerId="" clId="Web-{DA7F6F15-2DC1-433E-BAC9-873339EEE916}" dt="2026-10-20T20:12:46.688" v="4" actId="34807"/>
          <ac:spMkLst>
            <pc:docMk/>
            <pc:sldMk cId="114793910" sldId="297"/>
            <ac:spMk id="380" creationId="{AAD846F2-082F-8C28-0E86-5D1C9960CDAA}"/>
          </ac:spMkLst>
        </pc:spChg>
        <pc:spChg chg="add mod">
          <ac:chgData name="" userId="" providerId="" clId="Web-{DA7F6F15-2DC1-433E-BAC9-873339EEE916}" dt="2026-10-20T20:12:46.688" v="4" actId="34807"/>
          <ac:spMkLst>
            <pc:docMk/>
            <pc:sldMk cId="114793910" sldId="297"/>
            <ac:spMk id="410" creationId="{F23A1537-7351-D7A4-9DD8-D29103B49390}"/>
          </ac:spMkLst>
        </pc:spChg>
        <pc:spChg chg="add mod">
          <ac:chgData name="" userId="" providerId="" clId="Web-{DA7F6F15-2DC1-433E-BAC9-873339EEE916}" dt="2026-10-20T20:12:46.688" v="4" actId="34807"/>
          <ac:spMkLst>
            <pc:docMk/>
            <pc:sldMk cId="114793910" sldId="297"/>
            <ac:spMk id="435" creationId="{F29BF100-0B8B-030C-5E7C-C6DCB2D4E226}"/>
          </ac:spMkLst>
        </pc:spChg>
        <pc:spChg chg="add mod">
          <ac:chgData name="" userId="" providerId="" clId="Web-{DA7F6F15-2DC1-433E-BAC9-873339EEE916}" dt="2026-10-20T20:12:46.688" v="4" actId="34807"/>
          <ac:spMkLst>
            <pc:docMk/>
            <pc:sldMk cId="114793910" sldId="297"/>
            <ac:spMk id="449" creationId="{EA5F3C91-082B-7EB9-F283-D73BE9E69FD0}"/>
          </ac:spMkLst>
        </pc:spChg>
        <pc:spChg chg="add mod">
          <ac:chgData name="" userId="" providerId="" clId="Web-{DA7F6F15-2DC1-433E-BAC9-873339EEE916}" dt="2026-10-20T20:12:46.688" v="4" actId="34807"/>
          <ac:spMkLst>
            <pc:docMk/>
            <pc:sldMk cId="114793910" sldId="297"/>
            <ac:spMk id="464" creationId="{178DDEC6-7493-ABDE-80CE-3009616EFFB3}"/>
          </ac:spMkLst>
        </pc:spChg>
        <pc:spChg chg="add mod">
          <ac:chgData name="" userId="" providerId="" clId="Web-{DA7F6F15-2DC1-433E-BAC9-873339EEE916}" dt="2026-10-20T20:12:46.688" v="4" actId="34807"/>
          <ac:spMkLst>
            <pc:docMk/>
            <pc:sldMk cId="114793910" sldId="297"/>
            <ac:spMk id="480" creationId="{3ABB6EA8-7F5A-AC9F-5BED-4E4F882B3832}"/>
          </ac:spMkLst>
        </pc:spChg>
        <pc:spChg chg="add mod">
          <ac:chgData name="" userId="" providerId="" clId="Web-{DA7F6F15-2DC1-433E-BAC9-873339EEE916}" dt="2026-10-20T20:12:46.688" v="4" actId="34807"/>
          <ac:spMkLst>
            <pc:docMk/>
            <pc:sldMk cId="114793910" sldId="297"/>
            <ac:spMk id="534" creationId="{00EDFE56-03B8-CF4B-646C-9380528B3A5B}"/>
          </ac:spMkLst>
        </pc:spChg>
      </pc:sldChg>
      <pc:sldMasterChg chg="addSp">
        <pc:chgData name="" userId="" providerId="" clId="Web-{DA7F6F15-2DC1-433E-BAC9-873339EEE916}" dt="2026-10-20T20:10:40.996" v="1" actId="34807"/>
        <pc:sldMasterMkLst>
          <pc:docMk/>
          <pc:sldMasterMk cId="2669284450" sldId="2147495312"/>
        </pc:sldMasterMkLst>
        <pc:spChg chg="add">
          <ac:chgData name="" userId="" providerId="" clId="Web-{DA7F6F15-2DC1-433E-BAC9-873339EEE916}" dt="2026-10-20T20:10:40.996" v="1" actId="34807"/>
          <ac:spMkLst>
            <pc:docMk/>
            <pc:sldMasterMk cId="2669284450" sldId="2147495312"/>
            <ac:spMk id="7" creationId="{9549076E-D38E-7957-E8C3-13D882B6614E}"/>
          </ac:spMkLst>
        </pc:spChg>
      </pc:sldMasterChg>
      <pc:sldMasterChg chg="addSp">
        <pc:chgData name="" userId="" providerId="" clId="Web-{DA7F6F15-2DC1-433E-BAC9-873339EEE916}" dt="2026-10-20T20:10:40.996" v="1" actId="34807"/>
        <pc:sldMasterMkLst>
          <pc:docMk/>
          <pc:sldMasterMk cId="3417586623" sldId="2147495327"/>
        </pc:sldMasterMkLst>
        <pc:spChg chg="add">
          <ac:chgData name="" userId="" providerId="" clId="Web-{DA7F6F15-2DC1-433E-BAC9-873339EEE916}" dt="2026-10-20T20:10:40.996" v="1" actId="34807"/>
          <ac:spMkLst>
            <pc:docMk/>
            <pc:sldMasterMk cId="3417586623" sldId="2147495327"/>
            <ac:spMk id="4" creationId="{9549076E-D38E-7957-E8C3-13D882B6614E}"/>
          </ac:spMkLst>
        </pc:spChg>
      </pc:sldMasterChg>
      <pc:sldMasterChg chg="addSp">
        <pc:chgData name="" userId="" providerId="" clId="Web-{DA7F6F15-2DC1-433E-BAC9-873339EEE916}" dt="2026-10-20T20:10:40.996" v="1" actId="34807"/>
        <pc:sldMasterMkLst>
          <pc:docMk/>
          <pc:sldMasterMk cId="3621944957" sldId="2147495372"/>
        </pc:sldMasterMkLst>
        <pc:spChg chg="add">
          <ac:chgData name="" userId="" providerId="" clId="Web-{DA7F6F15-2DC1-433E-BAC9-873339EEE916}" dt="2026-10-20T20:10:40.996" v="1" actId="34807"/>
          <ac:spMkLst>
            <pc:docMk/>
            <pc:sldMasterMk cId="3621944957" sldId="2147495372"/>
            <ac:spMk id="7" creationId="{9549076E-D38E-7957-E8C3-13D882B6614E}"/>
          </ac:spMkLst>
        </pc:spChg>
      </pc:sldMasterChg>
      <pc:sldMasterChg chg="addSp">
        <pc:chgData name="" userId="" providerId="" clId="Web-{DA7F6F15-2DC1-433E-BAC9-873339EEE916}" dt="2026-10-20T20:10:40.996" v="1" actId="34807"/>
        <pc:sldMasterMkLst>
          <pc:docMk/>
          <pc:sldMasterMk cId="355972980" sldId="2147495384"/>
        </pc:sldMasterMkLst>
        <pc:spChg chg="add">
          <ac:chgData name="" userId="" providerId="" clId="Web-{DA7F6F15-2DC1-433E-BAC9-873339EEE916}" dt="2026-10-20T20:10:40.996" v="1" actId="34807"/>
          <ac:spMkLst>
            <pc:docMk/>
            <pc:sldMasterMk cId="355972980" sldId="2147495384"/>
            <ac:spMk id="5" creationId="{9549076E-D38E-7957-E8C3-13D882B6614E}"/>
          </ac:spMkLst>
        </pc:spChg>
      </pc:sldMasterChg>
      <pc:sldMasterChg chg="addSp">
        <pc:chgData name="" userId="" providerId="" clId="Web-{DA7F6F15-2DC1-433E-BAC9-873339EEE916}" dt="2026-10-20T20:10:40.996" v="1" actId="34807"/>
        <pc:sldMasterMkLst>
          <pc:docMk/>
          <pc:sldMasterMk cId="3307032018" sldId="2147495401"/>
        </pc:sldMasterMkLst>
        <pc:spChg chg="add">
          <ac:chgData name="" userId="" providerId="" clId="Web-{DA7F6F15-2DC1-433E-BAC9-873339EEE916}" dt="2026-10-20T20:10:40.996" v="1" actId="34807"/>
          <ac:spMkLst>
            <pc:docMk/>
            <pc:sldMasterMk cId="3307032018" sldId="2147495401"/>
            <ac:spMk id="4" creationId="{9549076E-D38E-7957-E8C3-13D882B6614E}"/>
          </ac:spMkLst>
        </pc:spChg>
      </pc:sldMasterChg>
    </pc:docChg>
  </pc:docChgLst>
  <pc:docChgLst>
    <pc:chgData clId="Web-{F6B319AA-A868-4650-B436-50B14C1AFD94}"/>
    <pc:docChg chg="modSld">
      <pc:chgData name="" userId="" providerId="" clId="Web-{F6B319AA-A868-4650-B436-50B14C1AFD94}" dt="2026-10-20T20:54:27.735" v="2" actId="34807"/>
      <pc:docMkLst>
        <pc:docMk/>
      </pc:docMkLst>
      <pc:sldChg chg="addSp delSp modSp modNotesTx">
        <pc:chgData name="" userId="" providerId="" clId="Web-{F6B319AA-A868-4650-B436-50B14C1AFD94}" dt="2026-10-20T20:54:27.735" v="2" actId="34807"/>
        <pc:sldMkLst>
          <pc:docMk/>
          <pc:sldMk cId="3394057821" sldId="296"/>
        </pc:sldMkLst>
        <pc:spChg chg="add mod">
          <ac:chgData name="" userId="" providerId="" clId="Web-{F6B319AA-A868-4650-B436-50B14C1AFD94}" dt="2026-10-20T20:54:22.595" v="1" actId="34807"/>
          <ac:spMkLst>
            <pc:docMk/>
            <pc:sldMk cId="3394057821" sldId="296"/>
            <ac:spMk id="885" creationId="{C44217C5-9F32-39FB-6945-77B4D21387BA}"/>
          </ac:spMkLst>
        </pc:spChg>
        <pc:spChg chg="add mod">
          <ac:chgData name="" userId="" providerId="" clId="Web-{F6B319AA-A868-4650-B436-50B14C1AFD94}" dt="2026-10-20T20:54:22.595" v="1" actId="34807"/>
          <ac:spMkLst>
            <pc:docMk/>
            <pc:sldMk cId="3394057821" sldId="296"/>
            <ac:spMk id="953" creationId="{8CF2EFF5-E575-21BA-D078-EAD5B46FAF72}"/>
          </ac:spMkLst>
        </pc:spChg>
      </pc:sldChg>
    </pc:docChg>
  </pc:docChgLst>
  <pc:docChgLst>
    <pc:chgData name="Emily Hove (Chilco Strategies Inc)" userId="549137ce-d301-4941-9119-c2e6b52ccd91" providerId="ADAL" clId="{B58D6DCF-F9C3-4949-911B-4FCF43BEB910}"/>
    <pc:docChg chg="undo custSel addSld delSld modSld sldOrd modMainMaster modSection">
      <pc:chgData name="Emily Hove (Chilco Strategies Inc)" userId="549137ce-d301-4941-9119-c2e6b52ccd91" providerId="ADAL" clId="{B58D6DCF-F9C3-4949-911B-4FCF43BEB910}" dt="2026-11-02T18:07:06.143" v="1837" actId="108"/>
      <pc:docMkLst>
        <pc:docMk/>
      </pc:docMkLst>
      <pc:sldChg chg="add del">
        <pc:chgData name="Emily Hove (Chilco Strategies Inc)" userId="549137ce-d301-4941-9119-c2e6b52ccd91" providerId="ADAL" clId="{B58D6DCF-F9C3-4949-911B-4FCF43BEB910}" dt="2026-10-19T20:27:57.296" v="1418" actId="47"/>
        <pc:sldMkLst>
          <pc:docMk/>
          <pc:sldMk cId="2932132516" sldId="256"/>
        </pc:sldMkLst>
      </pc:sldChg>
      <pc:sldChg chg="add mod modTransition">
        <pc:chgData name="Emily Hove (Chilco Strategies Inc)" userId="549137ce-d301-4941-9119-c2e6b52ccd91" providerId="ADAL" clId="{B58D6DCF-F9C3-4949-911B-4FCF43BEB910}" dt="2026-10-21T15:06:31.245" v="1783" actId="26606"/>
        <pc:sldMkLst>
          <pc:docMk/>
          <pc:sldMk cId="1652307549" sldId="258"/>
        </pc:sldMkLst>
      </pc:sldChg>
      <pc:sldChg chg="modSp mod">
        <pc:chgData name="Emily Hove (Chilco Strategies Inc)" userId="549137ce-d301-4941-9119-c2e6b52ccd91" providerId="ADAL" clId="{B58D6DCF-F9C3-4949-911B-4FCF43BEB910}" dt="2026-10-21T14:43:33.114" v="1771" actId="20577"/>
        <pc:sldMkLst>
          <pc:docMk/>
          <pc:sldMk cId="4009602994" sldId="261"/>
        </pc:sldMkLst>
        <pc:graphicFrameChg chg="modGraphic">
          <ac:chgData name="Emily Hove (Chilco Strategies Inc)" userId="549137ce-d301-4941-9119-c2e6b52ccd91" providerId="ADAL" clId="{B58D6DCF-F9C3-4949-911B-4FCF43BEB910}" dt="2026-10-21T14:43:33.114" v="1771" actId="20577"/>
          <ac:graphicFrameMkLst>
            <pc:docMk/>
            <pc:sldMk cId="4009602994" sldId="261"/>
            <ac:graphicFrameMk id="7" creationId="{EFFC7F89-52C8-8BEE-984C-6A32E8A5E6F0}"/>
          </ac:graphicFrameMkLst>
        </pc:graphicFrameChg>
      </pc:sldChg>
      <pc:sldChg chg="addSp modSp mod modTransition">
        <pc:chgData name="Emily Hove (Chilco Strategies Inc)" userId="549137ce-d301-4941-9119-c2e6b52ccd91" providerId="ADAL" clId="{B58D6DCF-F9C3-4949-911B-4FCF43BEB910}" dt="2026-11-02T18:07:06.143" v="1837" actId="108"/>
        <pc:sldMkLst>
          <pc:docMk/>
          <pc:sldMk cId="902196852" sldId="262"/>
        </pc:sldMkLst>
        <pc:graphicFrameChg chg="mod modGraphic">
          <ac:chgData name="Emily Hove (Chilco Strategies Inc)" userId="549137ce-d301-4941-9119-c2e6b52ccd91" providerId="ADAL" clId="{B58D6DCF-F9C3-4949-911B-4FCF43BEB910}" dt="2026-11-02T18:07:06.143" v="1837" actId="108"/>
          <ac:graphicFrameMkLst>
            <pc:docMk/>
            <pc:sldMk cId="902196852" sldId="262"/>
            <ac:graphicFrameMk id="7" creationId="{72CEB956-CCE2-5CEF-B1FB-7941F81E2572}"/>
          </ac:graphicFrameMkLst>
        </pc:graphicFrameChg>
      </pc:sldChg>
      <pc:sldChg chg="mod modShow">
        <pc:chgData name="Emily Hove (Chilco Strategies Inc)" userId="549137ce-d301-4941-9119-c2e6b52ccd91" providerId="ADAL" clId="{B58D6DCF-F9C3-4949-911B-4FCF43BEB910}" dt="2026-10-21T15:42:40.545" v="1791" actId="729"/>
        <pc:sldMkLst>
          <pc:docMk/>
          <pc:sldMk cId="0" sldId="264"/>
        </pc:sldMkLst>
      </pc:sldChg>
      <pc:sldChg chg="modSp mod">
        <pc:chgData name="Emily Hove (Chilco Strategies Inc)" userId="549137ce-d301-4941-9119-c2e6b52ccd91" providerId="ADAL" clId="{B58D6DCF-F9C3-4949-911B-4FCF43BEB910}" dt="2026-10-21T14:44:08.400" v="1779" actId="2165"/>
        <pc:sldMkLst>
          <pc:docMk/>
          <pc:sldMk cId="2662396732" sldId="269"/>
        </pc:sldMkLst>
        <pc:graphicFrameChg chg="modGraphic">
          <ac:chgData name="Emily Hove (Chilco Strategies Inc)" userId="549137ce-d301-4941-9119-c2e6b52ccd91" providerId="ADAL" clId="{B58D6DCF-F9C3-4949-911B-4FCF43BEB910}" dt="2026-10-21T14:44:08.400" v="1779" actId="2165"/>
          <ac:graphicFrameMkLst>
            <pc:docMk/>
            <pc:sldMk cId="2662396732" sldId="269"/>
            <ac:graphicFrameMk id="7" creationId="{21271E22-E435-F9B6-32B1-F42FD088065F}"/>
          </ac:graphicFrameMkLst>
        </pc:graphicFrameChg>
      </pc:sldChg>
      <pc:sldChg chg="addSp modSp mod">
        <pc:chgData name="Emily Hove (Chilco Strategies Inc)" userId="549137ce-d301-4941-9119-c2e6b52ccd91" providerId="ADAL" clId="{B58D6DCF-F9C3-4949-911B-4FCF43BEB910}" dt="2026-10-21T16:26:53.796" v="1814" actId="1076"/>
        <pc:sldMkLst>
          <pc:docMk/>
          <pc:sldMk cId="602094349" sldId="285"/>
        </pc:sldMkLst>
        <pc:picChg chg="add mod">
          <ac:chgData name="Emily Hove (Chilco Strategies Inc)" userId="549137ce-d301-4941-9119-c2e6b52ccd91" providerId="ADAL" clId="{B58D6DCF-F9C3-4949-911B-4FCF43BEB910}" dt="2026-10-21T16:26:53.796" v="1814" actId="1076"/>
          <ac:picMkLst>
            <pc:docMk/>
            <pc:sldMk cId="602094349" sldId="285"/>
            <ac:picMk id="4" creationId="{B6B06E0C-563C-FE55-E4C0-14213FB794B4}"/>
          </ac:picMkLst>
        </pc:picChg>
      </pc:sldChg>
      <pc:sldChg chg="addSp delSp modSp mod">
        <pc:chgData name="Emily Hove (Chilco Strategies Inc)" userId="549137ce-d301-4941-9119-c2e6b52ccd91" providerId="ADAL" clId="{B58D6DCF-F9C3-4949-911B-4FCF43BEB910}" dt="2026-10-21T15:58:04.292" v="1807" actId="14100"/>
        <pc:sldMkLst>
          <pc:docMk/>
          <pc:sldMk cId="1958824639" sldId="286"/>
        </pc:sldMkLst>
        <pc:spChg chg="mod">
          <ac:chgData name="Emily Hove (Chilco Strategies Inc)" userId="549137ce-d301-4941-9119-c2e6b52ccd91" providerId="ADAL" clId="{B58D6DCF-F9C3-4949-911B-4FCF43BEB910}" dt="2026-10-21T15:57:45.775" v="1804" actId="20577"/>
          <ac:spMkLst>
            <pc:docMk/>
            <pc:sldMk cId="1958824639" sldId="286"/>
            <ac:spMk id="5" creationId="{8006ABFE-A3DD-13D2-7979-22863933604B}"/>
          </ac:spMkLst>
        </pc:spChg>
        <pc:graphicFrameChg chg="modGraphic">
          <ac:chgData name="Emily Hove (Chilco Strategies Inc)" userId="549137ce-d301-4941-9119-c2e6b52ccd91" providerId="ADAL" clId="{B58D6DCF-F9C3-4949-911B-4FCF43BEB910}" dt="2026-10-20T23:33:04.965" v="1614" actId="2165"/>
          <ac:graphicFrameMkLst>
            <pc:docMk/>
            <pc:sldMk cId="1958824639" sldId="286"/>
            <ac:graphicFrameMk id="8" creationId="{9AA20B10-E728-E6BE-331D-BA984A791973}"/>
          </ac:graphicFrameMkLst>
        </pc:graphicFrameChg>
        <pc:picChg chg="add mod">
          <ac:chgData name="Emily Hove (Chilco Strategies Inc)" userId="549137ce-d301-4941-9119-c2e6b52ccd91" providerId="ADAL" clId="{B58D6DCF-F9C3-4949-911B-4FCF43BEB910}" dt="2026-10-21T15:58:04.292" v="1807" actId="14100"/>
          <ac:picMkLst>
            <pc:docMk/>
            <pc:sldMk cId="1958824639" sldId="286"/>
            <ac:picMk id="4" creationId="{6A308232-909B-6638-94CC-B2CCFFA261E9}"/>
          </ac:picMkLst>
        </pc:picChg>
      </pc:sldChg>
      <pc:sldChg chg="modSp mod">
        <pc:chgData name="Emily Hove (Chilco Strategies Inc)" userId="549137ce-d301-4941-9119-c2e6b52ccd91" providerId="ADAL" clId="{B58D6DCF-F9C3-4949-911B-4FCF43BEB910}" dt="2026-10-20T23:33:34.115" v="1621" actId="20577"/>
        <pc:sldMkLst>
          <pc:docMk/>
          <pc:sldMk cId="1418721690" sldId="288"/>
        </pc:sldMkLst>
        <pc:spChg chg="mod">
          <ac:chgData name="Emily Hove (Chilco Strategies Inc)" userId="549137ce-d301-4941-9119-c2e6b52ccd91" providerId="ADAL" clId="{B58D6DCF-F9C3-4949-911B-4FCF43BEB910}" dt="2026-10-20T23:33:34.115" v="1621" actId="20577"/>
          <ac:spMkLst>
            <pc:docMk/>
            <pc:sldMk cId="1418721690" sldId="288"/>
            <ac:spMk id="9" creationId="{430469F8-C09F-3A7D-EC0D-E4FAF53DE4D7}"/>
          </ac:spMkLst>
        </pc:spChg>
      </pc:sldChg>
      <pc:sldChg chg="add">
        <pc:chgData name="Emily Hove (Chilco Strategies Inc)" userId="549137ce-d301-4941-9119-c2e6b52ccd91" providerId="ADAL" clId="{B58D6DCF-F9C3-4949-911B-4FCF43BEB910}" dt="2026-10-19T20:28:30.903" v="1421"/>
        <pc:sldMkLst>
          <pc:docMk/>
          <pc:sldMk cId="0" sldId="289"/>
        </pc:sldMkLst>
      </pc:sldChg>
      <pc:sldChg chg="add">
        <pc:chgData name="Emily Hove (Chilco Strategies Inc)" userId="549137ce-d301-4941-9119-c2e6b52ccd91" providerId="ADAL" clId="{B58D6DCF-F9C3-4949-911B-4FCF43BEB910}" dt="2026-10-19T20:28:47.630" v="1423"/>
        <pc:sldMkLst>
          <pc:docMk/>
          <pc:sldMk cId="0" sldId="290"/>
        </pc:sldMkLst>
      </pc:sldChg>
      <pc:sldChg chg="add">
        <pc:chgData name="Emily Hove (Chilco Strategies Inc)" userId="549137ce-d301-4941-9119-c2e6b52ccd91" providerId="ADAL" clId="{B58D6DCF-F9C3-4949-911B-4FCF43BEB910}" dt="2026-10-19T20:29:06.434" v="1425"/>
        <pc:sldMkLst>
          <pc:docMk/>
          <pc:sldMk cId="0" sldId="291"/>
        </pc:sldMkLst>
      </pc:sldChg>
      <pc:sldChg chg="add">
        <pc:chgData name="Emily Hove (Chilco Strategies Inc)" userId="549137ce-d301-4941-9119-c2e6b52ccd91" providerId="ADAL" clId="{B58D6DCF-F9C3-4949-911B-4FCF43BEB910}" dt="2026-10-19T20:29:20.527" v="1427"/>
        <pc:sldMkLst>
          <pc:docMk/>
          <pc:sldMk cId="0" sldId="292"/>
        </pc:sldMkLst>
      </pc:sldChg>
      <pc:sldChg chg="addSp delSp modSp new mod ord modTransition">
        <pc:chgData name="Emily Hove (Chilco Strategies Inc)" userId="549137ce-d301-4941-9119-c2e6b52ccd91" providerId="ADAL" clId="{B58D6DCF-F9C3-4949-911B-4FCF43BEB910}" dt="2026-10-21T15:06:31.245" v="1783" actId="26606"/>
        <pc:sldMkLst>
          <pc:docMk/>
          <pc:sldMk cId="643107513" sldId="293"/>
        </pc:sldMkLst>
        <pc:spChg chg="mod">
          <ac:chgData name="Emily Hove (Chilco Strategies Inc)" userId="549137ce-d301-4941-9119-c2e6b52ccd91" providerId="ADAL" clId="{B58D6DCF-F9C3-4949-911B-4FCF43BEB910}" dt="2026-10-20T20:59:46.625" v="1491" actId="403"/>
          <ac:spMkLst>
            <pc:docMk/>
            <pc:sldMk cId="643107513" sldId="293"/>
            <ac:spMk id="860" creationId="{BA8AC934-1314-1594-28E0-2677902B8A8F}"/>
          </ac:spMkLst>
        </pc:spChg>
        <pc:spChg chg="mod">
          <ac:chgData name="Emily Hove (Chilco Strategies Inc)" userId="549137ce-d301-4941-9119-c2e6b52ccd91" providerId="ADAL" clId="{B58D6DCF-F9C3-4949-911B-4FCF43BEB910}" dt="2026-10-20T20:59:30.539" v="1486" actId="403"/>
          <ac:spMkLst>
            <pc:docMk/>
            <pc:sldMk cId="643107513" sldId="293"/>
            <ac:spMk id="862" creationId="{5671A7EC-F7B6-D556-5D96-BE1745F53BCC}"/>
          </ac:spMkLst>
        </pc:spChg>
        <pc:spChg chg="add del">
          <ac:chgData name="Emily Hove (Chilco Strategies Inc)" userId="549137ce-d301-4941-9119-c2e6b52ccd91" providerId="ADAL" clId="{B58D6DCF-F9C3-4949-911B-4FCF43BEB910}" dt="2026-10-20T21:00:20.410" v="1496" actId="21"/>
          <ac:spMkLst>
            <pc:docMk/>
            <pc:sldMk cId="643107513" sldId="293"/>
            <ac:spMk id="869" creationId="{082F27E7-1809-9479-AB8E-0F1FDFC7B3DE}"/>
          </ac:spMkLst>
        </pc:spChg>
        <pc:picChg chg="add mod">
          <ac:chgData name="Emily Hove (Chilco Strategies Inc)" userId="549137ce-d301-4941-9119-c2e6b52ccd91" providerId="ADAL" clId="{B58D6DCF-F9C3-4949-911B-4FCF43BEB910}" dt="2026-10-20T21:00:02.222" v="1494" actId="1076"/>
          <ac:picMkLst>
            <pc:docMk/>
            <pc:sldMk cId="643107513" sldId="293"/>
            <ac:picMk id="3" creationId="{82DF9B1B-BF2D-B7AD-3D58-AC84BD7DD122}"/>
          </ac:picMkLst>
        </pc:picChg>
        <pc:picChg chg="mod">
          <ac:chgData name="Emily Hove (Chilco Strategies Inc)" userId="549137ce-d301-4941-9119-c2e6b52ccd91" providerId="ADAL" clId="{B58D6DCF-F9C3-4949-911B-4FCF43BEB910}" dt="2026-10-21T14:29:50.258" v="1622" actId="1076"/>
          <ac:picMkLst>
            <pc:docMk/>
            <pc:sldMk cId="643107513" sldId="293"/>
            <ac:picMk id="875" creationId="{E090BF75-CCB2-8ED3-E806-D50EFDA1BF3F}"/>
          </ac:picMkLst>
        </pc:picChg>
      </pc:sldChg>
      <pc:sldChg chg="addSp delSp modSp add mod">
        <pc:chgData name="Emily Hove (Chilco Strategies Inc)" userId="549137ce-d301-4941-9119-c2e6b52ccd91" providerId="ADAL" clId="{B58D6DCF-F9C3-4949-911B-4FCF43BEB910}" dt="2026-10-21T14:41:03.275" v="1731" actId="207"/>
        <pc:sldMkLst>
          <pc:docMk/>
          <pc:sldMk cId="2246248484" sldId="294"/>
        </pc:sldMkLst>
        <pc:spChg chg="add mod">
          <ac:chgData name="Emily Hove (Chilco Strategies Inc)" userId="549137ce-d301-4941-9119-c2e6b52ccd91" providerId="ADAL" clId="{B58D6DCF-F9C3-4949-911B-4FCF43BEB910}" dt="2026-10-21T14:41:03.275" v="1731" actId="207"/>
          <ac:spMkLst>
            <pc:docMk/>
            <pc:sldMk cId="2246248484" sldId="294"/>
            <ac:spMk id="3" creationId="{7D36F33F-6392-4217-230E-6D0E90FE447F}"/>
          </ac:spMkLst>
        </pc:spChg>
        <pc:spChg chg="mod">
          <ac:chgData name="Emily Hove (Chilco Strategies Inc)" userId="549137ce-d301-4941-9119-c2e6b52ccd91" providerId="ADAL" clId="{B58D6DCF-F9C3-4949-911B-4FCF43BEB910}" dt="2026-10-20T22:49:06.672" v="1526" actId="403"/>
          <ac:spMkLst>
            <pc:docMk/>
            <pc:sldMk cId="2246248484" sldId="294"/>
            <ac:spMk id="179" creationId="{D58F4C4E-CB21-328B-0E6C-39C5C175858E}"/>
          </ac:spMkLst>
        </pc:spChg>
        <pc:spChg chg="mod">
          <ac:chgData name="Emily Hove (Chilco Strategies Inc)" userId="549137ce-d301-4941-9119-c2e6b52ccd91" providerId="ADAL" clId="{B58D6DCF-F9C3-4949-911B-4FCF43BEB910}" dt="2026-10-20T22:49:22.419" v="1528" actId="1076"/>
          <ac:spMkLst>
            <pc:docMk/>
            <pc:sldMk cId="2246248484" sldId="294"/>
            <ac:spMk id="225" creationId="{F51B3FC0-C6FC-7C69-7382-9740EBD86A59}"/>
          </ac:spMkLst>
        </pc:spChg>
        <pc:spChg chg="mod">
          <ac:chgData name="Emily Hove (Chilco Strategies Inc)" userId="549137ce-d301-4941-9119-c2e6b52ccd91" providerId="ADAL" clId="{B58D6DCF-F9C3-4949-911B-4FCF43BEB910}" dt="2026-10-21T14:40:31.441" v="1726" actId="6549"/>
          <ac:spMkLst>
            <pc:docMk/>
            <pc:sldMk cId="2246248484" sldId="294"/>
            <ac:spMk id="1376" creationId="{CC1EC269-81F5-9848-43BC-2744FB16F55F}"/>
          </ac:spMkLst>
        </pc:spChg>
        <pc:spChg chg="mod">
          <ac:chgData name="Emily Hove (Chilco Strategies Inc)" userId="549137ce-d301-4941-9119-c2e6b52ccd91" providerId="ADAL" clId="{B58D6DCF-F9C3-4949-911B-4FCF43BEB910}" dt="2026-10-21T14:30:12.661" v="1628" actId="20577"/>
          <ac:spMkLst>
            <pc:docMk/>
            <pc:sldMk cId="2246248484" sldId="294"/>
            <ac:spMk id="1385" creationId="{3F7FA10C-4747-2D78-F0BE-DBE7A157366B}"/>
          </ac:spMkLst>
        </pc:spChg>
      </pc:sldChg>
      <pc:sldChg chg="addSp delSp modSp add mod">
        <pc:chgData name="Emily Hove (Chilco Strategies Inc)" userId="549137ce-d301-4941-9119-c2e6b52ccd91" providerId="ADAL" clId="{B58D6DCF-F9C3-4949-911B-4FCF43BEB910}" dt="2026-10-21T14:43:08.266" v="1740" actId="1076"/>
        <pc:sldMkLst>
          <pc:docMk/>
          <pc:sldMk cId="1505487367" sldId="295"/>
        </pc:sldMkLst>
        <pc:picChg chg="add mod">
          <ac:chgData name="Emily Hove (Chilco Strategies Inc)" userId="549137ce-d301-4941-9119-c2e6b52ccd91" providerId="ADAL" clId="{B58D6DCF-F9C3-4949-911B-4FCF43BEB910}" dt="2026-10-21T14:43:08.266" v="1740" actId="1076"/>
          <ac:picMkLst>
            <pc:docMk/>
            <pc:sldMk cId="1505487367" sldId="295"/>
            <ac:picMk id="7" creationId="{3FFD732D-8D57-2543-A477-9F55DCDF7E15}"/>
          </ac:picMkLst>
        </pc:picChg>
      </pc:sldChg>
      <pc:sldChg chg="delSp modSp new mod ord modTransition">
        <pc:chgData name="Emily Hove (Chilco Strategies Inc)" userId="549137ce-d301-4941-9119-c2e6b52ccd91" providerId="ADAL" clId="{B58D6DCF-F9C3-4949-911B-4FCF43BEB910}" dt="2026-10-21T15:06:31.245" v="1783" actId="26606"/>
        <pc:sldMkLst>
          <pc:docMk/>
          <pc:sldMk cId="3394057821" sldId="296"/>
        </pc:sldMkLst>
        <pc:spChg chg="mod">
          <ac:chgData name="Emily Hove (Chilco Strategies Inc)" userId="549137ce-d301-4941-9119-c2e6b52ccd91" providerId="ADAL" clId="{B58D6DCF-F9C3-4949-911B-4FCF43BEB910}" dt="2026-10-20T22:58:29.353" v="1595" actId="14100"/>
          <ac:spMkLst>
            <pc:docMk/>
            <pc:sldMk cId="3394057821" sldId="296"/>
            <ac:spMk id="881" creationId="{923F0DC5-E90E-158F-B33D-4D16F7D232C4}"/>
          </ac:spMkLst>
        </pc:spChg>
        <pc:spChg chg="mod">
          <ac:chgData name="Emily Hove (Chilco Strategies Inc)" userId="549137ce-d301-4941-9119-c2e6b52ccd91" providerId="ADAL" clId="{B58D6DCF-F9C3-4949-911B-4FCF43BEB910}" dt="2026-10-20T22:58:05.754" v="1592" actId="14100"/>
          <ac:spMkLst>
            <pc:docMk/>
            <pc:sldMk cId="3394057821" sldId="296"/>
            <ac:spMk id="903" creationId="{A63832A6-A3F8-D757-99A8-F70EC4D6086F}"/>
          </ac:spMkLst>
        </pc:spChg>
        <pc:spChg chg="mod">
          <ac:chgData name="Emily Hove (Chilco Strategies Inc)" userId="549137ce-d301-4941-9119-c2e6b52ccd91" providerId="ADAL" clId="{B58D6DCF-F9C3-4949-911B-4FCF43BEB910}" dt="2026-10-20T21:05:09.352" v="1501" actId="403"/>
          <ac:spMkLst>
            <pc:docMk/>
            <pc:sldMk cId="3394057821" sldId="296"/>
            <ac:spMk id="911" creationId="{1DC1218B-5607-AA0B-DB71-559B5D393F9E}"/>
          </ac:spMkLst>
        </pc:spChg>
        <pc:spChg chg="mod">
          <ac:chgData name="Emily Hove (Chilco Strategies Inc)" userId="549137ce-d301-4941-9119-c2e6b52ccd91" providerId="ADAL" clId="{B58D6DCF-F9C3-4949-911B-4FCF43BEB910}" dt="2026-10-20T22:58:19.593" v="1594" actId="14100"/>
          <ac:spMkLst>
            <pc:docMk/>
            <pc:sldMk cId="3394057821" sldId="296"/>
            <ac:spMk id="941" creationId="{BAD93C97-8173-A7D2-AEB3-58030C4C9B2F}"/>
          </ac:spMkLst>
        </pc:spChg>
        <pc:spChg chg="mod">
          <ac:chgData name="Emily Hove (Chilco Strategies Inc)" userId="549137ce-d301-4941-9119-c2e6b52ccd91" providerId="ADAL" clId="{B58D6DCF-F9C3-4949-911B-4FCF43BEB910}" dt="2026-10-20T21:05:09.352" v="1501" actId="403"/>
          <ac:spMkLst>
            <pc:docMk/>
            <pc:sldMk cId="3394057821" sldId="296"/>
            <ac:spMk id="953" creationId="{8CF2EFF5-E575-21BA-D078-EAD5B46FAF72}"/>
          </ac:spMkLst>
        </pc:spChg>
        <pc:spChg chg="mod">
          <ac:chgData name="Emily Hove (Chilco Strategies Inc)" userId="549137ce-d301-4941-9119-c2e6b52ccd91" providerId="ADAL" clId="{B58D6DCF-F9C3-4949-911B-4FCF43BEB910}" dt="2026-10-21T14:30:40.503" v="1647" actId="20577"/>
          <ac:spMkLst>
            <pc:docMk/>
            <pc:sldMk cId="3394057821" sldId="296"/>
            <ac:spMk id="1481" creationId="{F3645EE6-EE3F-DF47-2882-4B3F946B90B1}"/>
          </ac:spMkLst>
        </pc:spChg>
        <pc:spChg chg="mod">
          <ac:chgData name="Emily Hove (Chilco Strategies Inc)" userId="549137ce-d301-4941-9119-c2e6b52ccd91" providerId="ADAL" clId="{B58D6DCF-F9C3-4949-911B-4FCF43BEB910}" dt="2026-10-21T14:31:00.066" v="1655" actId="20577"/>
          <ac:spMkLst>
            <pc:docMk/>
            <pc:sldMk cId="3394057821" sldId="296"/>
            <ac:spMk id="1503" creationId="{BC3C6B2F-8899-48BA-4666-368F8EC821F1}"/>
          </ac:spMkLst>
        </pc:spChg>
        <pc:spChg chg="mod">
          <ac:chgData name="Emily Hove (Chilco Strategies Inc)" userId="549137ce-d301-4941-9119-c2e6b52ccd91" providerId="ADAL" clId="{B58D6DCF-F9C3-4949-911B-4FCF43BEB910}" dt="2026-10-21T14:39:46.095" v="1715" actId="207"/>
          <ac:spMkLst>
            <pc:docMk/>
            <pc:sldMk cId="3394057821" sldId="296"/>
            <ac:spMk id="1530" creationId="{058C8FF7-3225-6917-2049-DDA2C27F0E9F}"/>
          </ac:spMkLst>
        </pc:spChg>
      </pc:sldChg>
      <pc:sldChg chg="delSp modSp mod ord">
        <pc:chgData name="Emily Hove (Chilco Strategies Inc)" userId="549137ce-d301-4941-9119-c2e6b52ccd91" providerId="ADAL" clId="{B58D6DCF-F9C3-4949-911B-4FCF43BEB910}" dt="2026-10-21T14:41:17.722" v="1734" actId="403"/>
        <pc:sldMkLst>
          <pc:docMk/>
          <pc:sldMk cId="114793910" sldId="297"/>
        </pc:sldMkLst>
        <pc:spChg chg="mod">
          <ac:chgData name="Emily Hove (Chilco Strategies Inc)" userId="549137ce-d301-4941-9119-c2e6b52ccd91" providerId="ADAL" clId="{B58D6DCF-F9C3-4949-911B-4FCF43BEB910}" dt="2026-10-21T14:32:25.523" v="1692" actId="20577"/>
          <ac:spMkLst>
            <pc:docMk/>
            <pc:sldMk cId="114793910" sldId="297"/>
            <ac:spMk id="350" creationId="{69FBFCFF-5A7A-E5F7-70A7-E47772135A2E}"/>
          </ac:spMkLst>
        </pc:spChg>
        <pc:spChg chg="mod">
          <ac:chgData name="Emily Hove (Chilco Strategies Inc)" userId="549137ce-d301-4941-9119-c2e6b52ccd91" providerId="ADAL" clId="{B58D6DCF-F9C3-4949-911B-4FCF43BEB910}" dt="2026-10-21T14:32:15.059" v="1691" actId="403"/>
          <ac:spMkLst>
            <pc:docMk/>
            <pc:sldMk cId="114793910" sldId="297"/>
            <ac:spMk id="359" creationId="{6A49974F-5102-3B4E-7801-342B5CA53427}"/>
          </ac:spMkLst>
        </pc:spChg>
        <pc:spChg chg="mod">
          <ac:chgData name="Emily Hove (Chilco Strategies Inc)" userId="549137ce-d301-4941-9119-c2e6b52ccd91" providerId="ADAL" clId="{B58D6DCF-F9C3-4949-911B-4FCF43BEB910}" dt="2026-10-21T14:41:17.722" v="1734" actId="403"/>
          <ac:spMkLst>
            <pc:docMk/>
            <pc:sldMk cId="114793910" sldId="297"/>
            <ac:spMk id="534" creationId="{00EDFE56-03B8-CF4B-646C-9380528B3A5B}"/>
          </ac:spMkLst>
        </pc:spChg>
      </pc:sldChg>
      <pc:sldChg chg="add">
        <pc:chgData name="Emily Hove (Chilco Strategies Inc)" userId="549137ce-d301-4941-9119-c2e6b52ccd91" providerId="ADAL" clId="{B58D6DCF-F9C3-4949-911B-4FCF43BEB910}" dt="2026-10-19T20:29:37.374" v="1429"/>
        <pc:sldMkLst>
          <pc:docMk/>
          <pc:sldMk cId="0" sldId="299"/>
        </pc:sldMkLst>
      </pc:sldChg>
      <pc:sldChg chg="add">
        <pc:chgData name="Emily Hove (Chilco Strategies Inc)" userId="549137ce-d301-4941-9119-c2e6b52ccd91" providerId="ADAL" clId="{B58D6DCF-F9C3-4949-911B-4FCF43BEB910}" dt="2026-10-21T15:05:18.179" v="1781"/>
        <pc:sldMkLst>
          <pc:docMk/>
          <pc:sldMk cId="0" sldId="315"/>
        </pc:sldMkLst>
      </pc:sldChg>
      <pc:sldChg chg="add">
        <pc:chgData name="Emily Hove (Chilco Strategies Inc)" userId="549137ce-d301-4941-9119-c2e6b52ccd91" providerId="ADAL" clId="{B58D6DCF-F9C3-4949-911B-4FCF43BEB910}" dt="2026-10-19T20:24:19.136" v="1412"/>
        <pc:sldMkLst>
          <pc:docMk/>
          <pc:sldMk cId="0" sldId="2147481772"/>
        </pc:sldMkLst>
      </pc:sldChg>
      <pc:sldChg chg="modSp mod">
        <pc:chgData name="Emily Hove (Chilco Strategies Inc)" userId="549137ce-d301-4941-9119-c2e6b52ccd91" providerId="ADAL" clId="{B58D6DCF-F9C3-4949-911B-4FCF43BEB910}" dt="2026-10-16T17:21:08.928" v="1407" actId="113"/>
        <pc:sldMkLst>
          <pc:docMk/>
          <pc:sldMk cId="1551946858" sldId="2147483641"/>
        </pc:sldMkLst>
        <pc:spChg chg="mod">
          <ac:chgData name="Emily Hove (Chilco Strategies Inc)" userId="549137ce-d301-4941-9119-c2e6b52ccd91" providerId="ADAL" clId="{B58D6DCF-F9C3-4949-911B-4FCF43BEB910}" dt="2026-10-16T17:21:08.928" v="1407" actId="113"/>
          <ac:spMkLst>
            <pc:docMk/>
            <pc:sldMk cId="1551946858" sldId="2147483641"/>
            <ac:spMk id="8" creationId="{4A0AC67D-540B-BEFA-D2E7-FB4F29C1534E}"/>
          </ac:spMkLst>
        </pc:spChg>
      </pc:sldChg>
      <pc:sldChg chg="modSp mod">
        <pc:chgData name="Emily Hove (Chilco Strategies Inc)" userId="549137ce-d301-4941-9119-c2e6b52ccd91" providerId="ADAL" clId="{B58D6DCF-F9C3-4949-911B-4FCF43BEB910}" dt="2026-10-19T20:03:33.065" v="1411" actId="20577"/>
        <pc:sldMkLst>
          <pc:docMk/>
          <pc:sldMk cId="1028435555" sldId="2147483645"/>
        </pc:sldMkLst>
        <pc:spChg chg="mod">
          <ac:chgData name="Emily Hove (Chilco Strategies Inc)" userId="549137ce-d301-4941-9119-c2e6b52ccd91" providerId="ADAL" clId="{B58D6DCF-F9C3-4949-911B-4FCF43BEB910}" dt="2026-10-19T20:03:33.065" v="1411" actId="20577"/>
          <ac:spMkLst>
            <pc:docMk/>
            <pc:sldMk cId="1028435555" sldId="2147483645"/>
            <ac:spMk id="8" creationId="{BB6C2A89-8F93-0949-FC96-30B5457E173B}"/>
          </ac:spMkLst>
        </pc:spChg>
      </pc:sldChg>
      <pc:sldChg chg="modSp mod modTransition">
        <pc:chgData name="Emily Hove (Chilco Strategies Inc)" userId="549137ce-d301-4941-9119-c2e6b52ccd91" providerId="ADAL" clId="{B58D6DCF-F9C3-4949-911B-4FCF43BEB910}" dt="2026-10-16T15:17:34.596" v="1406" actId="14100"/>
        <pc:sldMkLst>
          <pc:docMk/>
          <pc:sldMk cId="3328960069" sldId="2147483647"/>
        </pc:sldMkLst>
        <pc:spChg chg="mod">
          <ac:chgData name="Emily Hove (Chilco Strategies Inc)" userId="549137ce-d301-4941-9119-c2e6b52ccd91" providerId="ADAL" clId="{B58D6DCF-F9C3-4949-911B-4FCF43BEB910}" dt="2026-10-16T15:17:34.596" v="1406" actId="14100"/>
          <ac:spMkLst>
            <pc:docMk/>
            <pc:sldMk cId="3328960069" sldId="2147483647"/>
            <ac:spMk id="9" creationId="{08218D69-7DCB-DAFF-2E01-FD8C54387DBF}"/>
          </ac:spMkLst>
        </pc:spChg>
      </pc:sldChg>
    </pc:docChg>
  </pc:docChgLst>
  <pc:docChgLst>
    <pc:chgData clId="Web-{58B33CA9-5CC6-40EE-972B-FE1F2D329B61}"/>
    <pc:docChg chg="modSld">
      <pc:chgData name="" userId="" providerId="" clId="Web-{58B33CA9-5CC6-40EE-972B-FE1F2D329B61}" dt="2026-10-20T23:12:40.441" v="3" actId="34807"/>
      <pc:docMkLst>
        <pc:docMk/>
      </pc:docMkLst>
      <pc:sldChg chg="addSp delSp modSp">
        <pc:chgData name="" userId="" providerId="" clId="Web-{58B33CA9-5CC6-40EE-972B-FE1F2D329B61}" dt="2026-10-20T23:12:18.940" v="1" actId="34807"/>
        <pc:sldMkLst>
          <pc:docMk/>
          <pc:sldMk cId="2246248484" sldId="294"/>
        </pc:sldMkLst>
        <pc:spChg chg="mod">
          <ac:chgData name="" userId="" providerId="" clId="Web-{58B33CA9-5CC6-40EE-972B-FE1F2D329B61}" dt="2026-10-20T23:12:18.940" v="1" actId="34807"/>
          <ac:spMkLst>
            <pc:docMk/>
            <pc:sldMk cId="2246248484" sldId="294"/>
            <ac:spMk id="200" creationId="{4C709A9F-82F4-A923-783B-790B09916A27}"/>
          </ac:spMkLst>
        </pc:spChg>
        <pc:spChg chg="mod">
          <ac:chgData name="" userId="" providerId="" clId="Web-{58B33CA9-5CC6-40EE-972B-FE1F2D329B61}" dt="2026-10-20T23:12:18.940" v="1" actId="34807"/>
          <ac:spMkLst>
            <pc:docMk/>
            <pc:sldMk cId="2246248484" sldId="294"/>
            <ac:spMk id="225" creationId="{F51B3FC0-C6FC-7C69-7382-9740EBD86A59}"/>
          </ac:spMkLst>
        </pc:spChg>
        <pc:spChg chg="add mod">
          <ac:chgData name="" userId="" providerId="" clId="Web-{58B33CA9-5CC6-40EE-972B-FE1F2D329B61}" dt="2026-10-20T23:12:04.736" v="0" actId="34807"/>
          <ac:spMkLst>
            <pc:docMk/>
            <pc:sldMk cId="2246248484" sldId="294"/>
            <ac:spMk id="1376" creationId="{CC1EC269-81F5-9848-43BC-2744FB16F55F}"/>
          </ac:spMkLst>
        </pc:spChg>
        <pc:spChg chg="add mod">
          <ac:chgData name="" userId="" providerId="" clId="Web-{58B33CA9-5CC6-40EE-972B-FE1F2D329B61}" dt="2026-10-20T23:12:04.736" v="0" actId="34807"/>
          <ac:spMkLst>
            <pc:docMk/>
            <pc:sldMk cId="2246248484" sldId="294"/>
            <ac:spMk id="1380" creationId="{BA03E03D-7E70-7AB5-0581-82D1F3E39C5D}"/>
          </ac:spMkLst>
        </pc:spChg>
        <pc:spChg chg="add mod">
          <ac:chgData name="" userId="" providerId="" clId="Web-{58B33CA9-5CC6-40EE-972B-FE1F2D329B61}" dt="2026-10-20T23:12:04.736" v="0" actId="34807"/>
          <ac:spMkLst>
            <pc:docMk/>
            <pc:sldMk cId="2246248484" sldId="294"/>
            <ac:spMk id="1385" creationId="{3F7FA10C-4747-2D78-F0BE-DBE7A157366B}"/>
          </ac:spMkLst>
        </pc:spChg>
        <pc:spChg chg="add mod">
          <ac:chgData name="" userId="" providerId="" clId="Web-{58B33CA9-5CC6-40EE-972B-FE1F2D329B61}" dt="2026-10-20T23:12:04.736" v="0" actId="34807"/>
          <ac:spMkLst>
            <pc:docMk/>
            <pc:sldMk cId="2246248484" sldId="294"/>
            <ac:spMk id="1398" creationId="{B681D834-020D-A142-2C64-F3B9C9315DE8}"/>
          </ac:spMkLst>
        </pc:spChg>
        <pc:spChg chg="add mod">
          <ac:chgData name="" userId="" providerId="" clId="Web-{58B33CA9-5CC6-40EE-972B-FE1F2D329B61}" dt="2026-10-20T23:12:04.736" v="0" actId="34807"/>
          <ac:spMkLst>
            <pc:docMk/>
            <pc:sldMk cId="2246248484" sldId="294"/>
            <ac:spMk id="1415" creationId="{43F504A1-3148-58FD-ED24-BB358C688A0E}"/>
          </ac:spMkLst>
        </pc:spChg>
        <pc:spChg chg="add mod">
          <ac:chgData name="" userId="" providerId="" clId="Web-{58B33CA9-5CC6-40EE-972B-FE1F2D329B61}" dt="2026-10-20T23:12:04.736" v="0" actId="34807"/>
          <ac:spMkLst>
            <pc:docMk/>
            <pc:sldMk cId="2246248484" sldId="294"/>
            <ac:spMk id="1425" creationId="{0FFBEF3F-CE34-FCC5-E05A-DE567A115D6D}"/>
          </ac:spMkLst>
        </pc:spChg>
        <pc:spChg chg="add mod">
          <ac:chgData name="" userId="" providerId="" clId="Web-{58B33CA9-5CC6-40EE-972B-FE1F2D329B61}" dt="2026-10-20T23:12:04.736" v="0" actId="34807"/>
          <ac:spMkLst>
            <pc:docMk/>
            <pc:sldMk cId="2246248484" sldId="294"/>
            <ac:spMk id="1436" creationId="{7B7C9E59-878C-48BF-28C8-7BC6908CDDB7}"/>
          </ac:spMkLst>
        </pc:spChg>
        <pc:spChg chg="add mod">
          <ac:chgData name="" userId="" providerId="" clId="Web-{58B33CA9-5CC6-40EE-972B-FE1F2D329B61}" dt="2026-10-20T23:12:04.736" v="0" actId="34807"/>
          <ac:spMkLst>
            <pc:docMk/>
            <pc:sldMk cId="2246248484" sldId="294"/>
            <ac:spMk id="1448" creationId="{08E95206-4404-3375-E2D5-692B4EF1D6E9}"/>
          </ac:spMkLst>
        </pc:spChg>
        <pc:spChg chg="add mod">
          <ac:chgData name="" userId="" providerId="" clId="Web-{58B33CA9-5CC6-40EE-972B-FE1F2D329B61}" dt="2026-10-20T23:12:04.736" v="0" actId="34807"/>
          <ac:spMkLst>
            <pc:docMk/>
            <pc:sldMk cId="2246248484" sldId="294"/>
            <ac:spMk id="1461" creationId="{B123D1C6-0B4F-5168-88C7-E383C98A6E3B}"/>
          </ac:spMkLst>
        </pc:spChg>
        <pc:spChg chg="add mod">
          <ac:chgData name="" userId="" providerId="" clId="Web-{58B33CA9-5CC6-40EE-972B-FE1F2D329B61}" dt="2026-10-20T23:12:04.736" v="0" actId="34807"/>
          <ac:spMkLst>
            <pc:docMk/>
            <pc:sldMk cId="2246248484" sldId="294"/>
            <ac:spMk id="1475" creationId="{1FEF2BFD-2BCB-31E9-FFE3-989D244F8C33}"/>
          </ac:spMkLst>
        </pc:spChg>
      </pc:sldChg>
      <pc:sldChg chg="addSp delSp modSp modNotesTx">
        <pc:chgData name="" userId="" providerId="" clId="Web-{58B33CA9-5CC6-40EE-972B-FE1F2D329B61}" dt="2026-10-20T23:12:40.441" v="3" actId="34807"/>
        <pc:sldMkLst>
          <pc:docMk/>
          <pc:sldMk cId="3394057821" sldId="296"/>
        </pc:sldMkLst>
        <pc:spChg chg="mod">
          <ac:chgData name="" userId="" providerId="" clId="Web-{58B33CA9-5CC6-40EE-972B-FE1F2D329B61}" dt="2026-10-20T23:12:40.441" v="3" actId="34807"/>
          <ac:spMkLst>
            <pc:docMk/>
            <pc:sldMk cId="3394057821" sldId="296"/>
            <ac:spMk id="881" creationId="{923F0DC5-E90E-158F-B33D-4D16F7D232C4}"/>
          </ac:spMkLst>
        </pc:spChg>
        <pc:spChg chg="mod">
          <ac:chgData name="" userId="" providerId="" clId="Web-{58B33CA9-5CC6-40EE-972B-FE1F2D329B61}" dt="2026-10-20T23:12:40.441" v="3" actId="34807"/>
          <ac:spMkLst>
            <pc:docMk/>
            <pc:sldMk cId="3394057821" sldId="296"/>
            <ac:spMk id="885" creationId="{C44217C5-9F32-39FB-6945-77B4D21387BA}"/>
          </ac:spMkLst>
        </pc:spChg>
        <pc:spChg chg="mod">
          <ac:chgData name="" userId="" providerId="" clId="Web-{58B33CA9-5CC6-40EE-972B-FE1F2D329B61}" dt="2026-10-20T23:12:40.441" v="3" actId="34807"/>
          <ac:spMkLst>
            <pc:docMk/>
            <pc:sldMk cId="3394057821" sldId="296"/>
            <ac:spMk id="903" creationId="{A63832A6-A3F8-D757-99A8-F70EC4D6086F}"/>
          </ac:spMkLst>
        </pc:spChg>
        <pc:spChg chg="mod">
          <ac:chgData name="" userId="" providerId="" clId="Web-{58B33CA9-5CC6-40EE-972B-FE1F2D329B61}" dt="2026-10-20T23:12:40.441" v="3" actId="34807"/>
          <ac:spMkLst>
            <pc:docMk/>
            <pc:sldMk cId="3394057821" sldId="296"/>
            <ac:spMk id="953" creationId="{8CF2EFF5-E575-21BA-D078-EAD5B46FAF72}"/>
          </ac:spMkLst>
        </pc:spChg>
        <pc:spChg chg="add mod">
          <ac:chgData name="" userId="" providerId="" clId="Web-{58B33CA9-5CC6-40EE-972B-FE1F2D329B61}" dt="2026-10-20T23:12:34.581" v="2" actId="34807"/>
          <ac:spMkLst>
            <pc:docMk/>
            <pc:sldMk cId="3394057821" sldId="296"/>
            <ac:spMk id="1476" creationId="{E8DB4CFA-A741-3C4F-FE51-39DB19EEF2C7}"/>
          </ac:spMkLst>
        </pc:spChg>
        <pc:spChg chg="add mod">
          <ac:chgData name="" userId="" providerId="" clId="Web-{58B33CA9-5CC6-40EE-972B-FE1F2D329B61}" dt="2026-10-20T23:12:34.581" v="2" actId="34807"/>
          <ac:spMkLst>
            <pc:docMk/>
            <pc:sldMk cId="3394057821" sldId="296"/>
            <ac:spMk id="1478" creationId="{FFADB6B0-F690-87BA-790B-D511D3FC0CFB}"/>
          </ac:spMkLst>
        </pc:spChg>
        <pc:spChg chg="add mod">
          <ac:chgData name="" userId="" providerId="" clId="Web-{58B33CA9-5CC6-40EE-972B-FE1F2D329B61}" dt="2026-10-20T23:12:34.581" v="2" actId="34807"/>
          <ac:spMkLst>
            <pc:docMk/>
            <pc:sldMk cId="3394057821" sldId="296"/>
            <ac:spMk id="1481" creationId="{F3645EE6-EE3F-DF47-2882-4B3F946B90B1}"/>
          </ac:spMkLst>
        </pc:spChg>
        <pc:spChg chg="add mod">
          <ac:chgData name="" userId="" providerId="" clId="Web-{58B33CA9-5CC6-40EE-972B-FE1F2D329B61}" dt="2026-10-20T23:12:34.581" v="2" actId="34807"/>
          <ac:spMkLst>
            <pc:docMk/>
            <pc:sldMk cId="3394057821" sldId="296"/>
            <ac:spMk id="1485" creationId="{9620836A-CB51-71AF-199F-E4E51709C6B4}"/>
          </ac:spMkLst>
        </pc:spChg>
        <pc:spChg chg="add mod">
          <ac:chgData name="" userId="" providerId="" clId="Web-{58B33CA9-5CC6-40EE-972B-FE1F2D329B61}" dt="2026-10-20T23:12:34.581" v="2" actId="34807"/>
          <ac:spMkLst>
            <pc:docMk/>
            <pc:sldMk cId="3394057821" sldId="296"/>
            <ac:spMk id="1490" creationId="{03C5E731-906C-AE92-4C60-12CA777C4439}"/>
          </ac:spMkLst>
        </pc:spChg>
        <pc:spChg chg="add mod">
          <ac:chgData name="" userId="" providerId="" clId="Web-{58B33CA9-5CC6-40EE-972B-FE1F2D329B61}" dt="2026-10-20T23:12:34.581" v="2" actId="34807"/>
          <ac:spMkLst>
            <pc:docMk/>
            <pc:sldMk cId="3394057821" sldId="296"/>
            <ac:spMk id="1496" creationId="{0F53E401-08D2-FDB7-B59F-593B324F3FA2}"/>
          </ac:spMkLst>
        </pc:spChg>
        <pc:spChg chg="add mod">
          <ac:chgData name="" userId="" providerId="" clId="Web-{58B33CA9-5CC6-40EE-972B-FE1F2D329B61}" dt="2026-10-20T23:12:34.581" v="2" actId="34807"/>
          <ac:spMkLst>
            <pc:docMk/>
            <pc:sldMk cId="3394057821" sldId="296"/>
            <ac:spMk id="1503" creationId="{BC3C6B2F-8899-48BA-4666-368F8EC821F1}"/>
          </ac:spMkLst>
        </pc:spChg>
        <pc:spChg chg="add mod">
          <ac:chgData name="" userId="" providerId="" clId="Web-{58B33CA9-5CC6-40EE-972B-FE1F2D329B61}" dt="2026-10-20T23:12:34.581" v="2" actId="34807"/>
          <ac:spMkLst>
            <pc:docMk/>
            <pc:sldMk cId="3394057821" sldId="296"/>
            <ac:spMk id="1511" creationId="{3A6B6CC1-5B3E-51A9-A646-F7BF0FC9EC64}"/>
          </ac:spMkLst>
        </pc:spChg>
        <pc:spChg chg="add mod">
          <ac:chgData name="" userId="" providerId="" clId="Web-{58B33CA9-5CC6-40EE-972B-FE1F2D329B61}" dt="2026-10-20T23:12:34.581" v="2" actId="34807"/>
          <ac:spMkLst>
            <pc:docMk/>
            <pc:sldMk cId="3394057821" sldId="296"/>
            <ac:spMk id="1520" creationId="{E5EE345D-8D8D-8C09-252B-DFE9B6E7A896}"/>
          </ac:spMkLst>
        </pc:spChg>
        <pc:spChg chg="add mod">
          <ac:chgData name="" userId="" providerId="" clId="Web-{58B33CA9-5CC6-40EE-972B-FE1F2D329B61}" dt="2026-10-20T23:12:34.581" v="2" actId="34807"/>
          <ac:spMkLst>
            <pc:docMk/>
            <pc:sldMk cId="3394057821" sldId="296"/>
            <ac:spMk id="1530" creationId="{058C8FF7-3225-6917-2049-DDA2C27F0E9F}"/>
          </ac:spMkLst>
        </pc:spChg>
      </pc:sldChg>
    </pc:docChg>
  </pc:docChgLst>
  <pc:docChgLst>
    <pc:chgData clId="Web-{4D02ED46-365D-4605-BA46-86502F63AE8F}"/>
    <pc:docChg chg="addSld modSld modSection">
      <pc:chgData name="" userId="" providerId="" clId="Web-{4D02ED46-365D-4605-BA46-86502F63AE8F}" dt="2026-10-20T21:17:51.220" v="3" actId="34807"/>
      <pc:docMkLst>
        <pc:docMk/>
      </pc:docMkLst>
      <pc:sldChg chg="addSp delSp modSp add">
        <pc:chgData name="" userId="" providerId="" clId="Web-{4D02ED46-365D-4605-BA46-86502F63AE8F}" dt="2026-10-20T21:17:51.220" v="3" actId="34807"/>
        <pc:sldMkLst>
          <pc:docMk/>
          <pc:sldMk cId="1189040147" sldId="298"/>
        </pc:sldMkLst>
        <pc:spChg chg="add mod">
          <ac:chgData name="" userId="" providerId="" clId="Web-{4D02ED46-365D-4605-BA46-86502F63AE8F}" dt="2026-10-20T21:17:35.845" v="2" actId="34807"/>
          <ac:spMkLst>
            <pc:docMk/>
            <pc:sldMk cId="1189040147" sldId="298"/>
            <ac:spMk id="1370" creationId="{3802E29E-C6CC-ACF5-9765-9C2015CA4E99}"/>
          </ac:spMkLst>
        </pc:spChg>
        <pc:picChg chg="add mod">
          <ac:chgData name="" userId="" providerId="" clId="Web-{4D02ED46-365D-4605-BA46-86502F63AE8F}" dt="2026-10-20T21:16:22.298" v="1" actId="34807"/>
          <ac:picMkLst>
            <pc:docMk/>
            <pc:sldMk cId="1189040147" sldId="298"/>
            <ac:picMk id="1325" creationId="{C251832A-2BB1-5522-BF9D-0B87EBF45DAC}"/>
          </ac:picMkLst>
        </pc:picChg>
      </pc:sldChg>
      <pc:sldChg chg="addSp delSp modSp add replId">
        <pc:chgData name="" userId="" providerId="" clId="Web-{4D02ED46-365D-4605-BA46-86502F63AE8F}" dt="2026-10-20T21:17:51.220" v="3" actId="34807"/>
        <pc:sldMkLst>
          <pc:docMk/>
          <pc:sldMk cId="3650892475" sldId="300"/>
        </pc:sldMkLst>
        <pc:spChg chg="add mod">
          <ac:chgData name="" userId="" providerId="" clId="Web-{4D02ED46-365D-4605-BA46-86502F63AE8F}" dt="2026-10-20T21:17:35.845" v="2" actId="34807"/>
          <ac:spMkLst>
            <pc:docMk/>
            <pc:sldMk cId="3650892475" sldId="300"/>
            <ac:spMk id="1340" creationId="{46E3D88E-13A5-2E59-59DE-1FB87C847CE7}"/>
          </ac:spMkLst>
        </pc:spChg>
        <pc:spChg chg="add mod">
          <ac:chgData name="" userId="" providerId="" clId="Web-{4D02ED46-365D-4605-BA46-86502F63AE8F}" dt="2026-10-20T21:17:35.845" v="2" actId="34807"/>
          <ac:spMkLst>
            <pc:docMk/>
            <pc:sldMk cId="3650892475" sldId="300"/>
            <ac:spMk id="1346" creationId="{77CEE994-12AA-59C3-7D2C-A9B1F3163941}"/>
          </ac:spMkLst>
        </pc:spChg>
        <pc:spChg chg="add mod">
          <ac:chgData name="" userId="" providerId="" clId="Web-{4D02ED46-365D-4605-BA46-86502F63AE8F}" dt="2026-10-20T21:17:35.845" v="2" actId="34807"/>
          <ac:spMkLst>
            <pc:docMk/>
            <pc:sldMk cId="3650892475" sldId="300"/>
            <ac:spMk id="1353" creationId="{C2BDA467-F8CE-C0F5-F78E-27EEEF84726A}"/>
          </ac:spMkLst>
        </pc:spChg>
        <pc:spChg chg="add mod">
          <ac:chgData name="" userId="" providerId="" clId="Web-{4D02ED46-365D-4605-BA46-86502F63AE8F}" dt="2026-10-20T21:17:35.845" v="2" actId="34807"/>
          <ac:spMkLst>
            <pc:docMk/>
            <pc:sldMk cId="3650892475" sldId="300"/>
            <ac:spMk id="1361" creationId="{549E9837-65E0-A39A-FA0E-0E3155CE991D}"/>
          </ac:spMkLst>
        </pc:spChg>
        <pc:picChg chg="add mod">
          <ac:chgData name="" userId="" providerId="" clId="Web-{4D02ED46-365D-4605-BA46-86502F63AE8F}" dt="2026-10-20T21:16:22.298" v="1" actId="34807"/>
          <ac:picMkLst>
            <pc:docMk/>
            <pc:sldMk cId="3650892475" sldId="300"/>
            <ac:picMk id="1324" creationId="{2F1E80B1-54A9-C732-8ED1-255783DA0621}"/>
          </ac:picMkLst>
        </pc:picChg>
      </pc:sldChg>
      <pc:sldChg chg="addSp delSp modSp add replId">
        <pc:chgData name="" userId="" providerId="" clId="Web-{4D02ED46-365D-4605-BA46-86502F63AE8F}" dt="2026-10-20T21:17:51.220" v="3" actId="34807"/>
        <pc:sldMkLst>
          <pc:docMk/>
          <pc:sldMk cId="2073420710" sldId="301"/>
        </pc:sldMkLst>
        <pc:spChg chg="add mod">
          <ac:chgData name="" userId="" providerId="" clId="Web-{4D02ED46-365D-4605-BA46-86502F63AE8F}" dt="2026-10-20T21:17:35.845" v="2" actId="34807"/>
          <ac:spMkLst>
            <pc:docMk/>
            <pc:sldMk cId="2073420710" sldId="301"/>
            <ac:spMk id="1335" creationId="{7EB92792-4024-CB8B-00C0-03A3BE71BADC}"/>
          </ac:spMkLst>
        </pc:spChg>
        <pc:picChg chg="add mod">
          <ac:chgData name="" userId="" providerId="" clId="Web-{4D02ED46-365D-4605-BA46-86502F63AE8F}" dt="2026-10-20T21:16:22.298" v="1" actId="34807"/>
          <ac:picMkLst>
            <pc:docMk/>
            <pc:sldMk cId="2073420710" sldId="301"/>
            <ac:picMk id="1323" creationId="{BFA49A69-4A9C-78F7-1EF2-9A922D434B5E}"/>
          </ac:picMkLst>
        </pc:picChg>
      </pc:sldChg>
      <pc:sldChg chg="addSp delSp modSp add replId">
        <pc:chgData name="" userId="" providerId="" clId="Web-{4D02ED46-365D-4605-BA46-86502F63AE8F}" dt="2026-10-20T21:17:51.220" v="3" actId="34807"/>
        <pc:sldMkLst>
          <pc:docMk/>
          <pc:sldMk cId="817590459" sldId="302"/>
        </pc:sldMkLst>
        <pc:picChg chg="add mod">
          <ac:chgData name="" userId="" providerId="" clId="Web-{4D02ED46-365D-4605-BA46-86502F63AE8F}" dt="2026-10-20T21:16:22.298" v="1" actId="34807"/>
          <ac:picMkLst>
            <pc:docMk/>
            <pc:sldMk cId="817590459" sldId="302"/>
            <ac:picMk id="1322" creationId="{85DEDEFA-468A-8F24-C70C-2814E2B43DEE}"/>
          </ac:picMkLst>
        </pc:picChg>
      </pc:sldChg>
      <pc:sldChg chg="addSp delSp modSp add replId">
        <pc:chgData name="" userId="" providerId="" clId="Web-{4D02ED46-365D-4605-BA46-86502F63AE8F}" dt="2026-10-20T21:17:51.220" v="3" actId="34807"/>
        <pc:sldMkLst>
          <pc:docMk/>
          <pc:sldMk cId="3493238876" sldId="303"/>
        </pc:sldMkLst>
        <pc:picChg chg="add mod">
          <ac:chgData name="" userId="" providerId="" clId="Web-{4D02ED46-365D-4605-BA46-86502F63AE8F}" dt="2026-10-20T21:16:22.298" v="1" actId="34807"/>
          <ac:picMkLst>
            <pc:docMk/>
            <pc:sldMk cId="3493238876" sldId="303"/>
            <ac:picMk id="1321" creationId="{65C43BF4-476B-AB2D-CBAC-E5B84C5877F0}"/>
          </ac:picMkLst>
        </pc:picChg>
      </pc:sldChg>
      <pc:sldChg chg="addSp delSp modSp add replId">
        <pc:chgData name="" userId="" providerId="" clId="Web-{4D02ED46-365D-4605-BA46-86502F63AE8F}" dt="2026-10-20T21:17:51.220" v="3" actId="34807"/>
        <pc:sldMkLst>
          <pc:docMk/>
          <pc:sldMk cId="4224566402" sldId="304"/>
        </pc:sldMkLst>
        <pc:picChg chg="add mod">
          <ac:chgData name="" userId="" providerId="" clId="Web-{4D02ED46-365D-4605-BA46-86502F63AE8F}" dt="2026-10-20T21:16:22.298" v="1" actId="34807"/>
          <ac:picMkLst>
            <pc:docMk/>
            <pc:sldMk cId="4224566402" sldId="304"/>
            <ac:picMk id="1320" creationId="{C9F954AE-E5A1-6F27-67E6-BFAFC706676C}"/>
          </ac:picMkLst>
        </pc:picChg>
      </pc:sldChg>
      <pc:sldChg chg="addSp delSp modSp add replId">
        <pc:chgData name="" userId="" providerId="" clId="Web-{4D02ED46-365D-4605-BA46-86502F63AE8F}" dt="2026-10-20T21:17:51.220" v="3" actId="34807"/>
        <pc:sldMkLst>
          <pc:docMk/>
          <pc:sldMk cId="322186467" sldId="306"/>
        </pc:sldMkLst>
        <pc:picChg chg="add mod">
          <ac:chgData name="" userId="" providerId="" clId="Web-{4D02ED46-365D-4605-BA46-86502F63AE8F}" dt="2026-10-20T21:16:22.298" v="1" actId="34807"/>
          <ac:picMkLst>
            <pc:docMk/>
            <pc:sldMk cId="322186467" sldId="306"/>
            <ac:picMk id="1319" creationId="{972B6460-D38A-0D8D-024B-1CEFC7273668}"/>
          </ac:picMkLst>
        </pc:picChg>
      </pc:sldChg>
      <pc:sldChg chg="addSp delSp modSp add replId">
        <pc:chgData name="" userId="" providerId="" clId="Web-{4D02ED46-365D-4605-BA46-86502F63AE8F}" dt="2026-10-20T21:17:51.220" v="3" actId="34807"/>
        <pc:sldMkLst>
          <pc:docMk/>
          <pc:sldMk cId="3388972127" sldId="307"/>
        </pc:sldMkLst>
        <pc:picChg chg="add mod">
          <ac:chgData name="" userId="" providerId="" clId="Web-{4D02ED46-365D-4605-BA46-86502F63AE8F}" dt="2026-10-20T21:16:22.298" v="1" actId="34807"/>
          <ac:picMkLst>
            <pc:docMk/>
            <pc:sldMk cId="3388972127" sldId="307"/>
            <ac:picMk id="1318" creationId="{BEB4F82F-4892-0A80-47B3-AF93F7AC9F0D}"/>
          </ac:picMkLst>
        </pc:picChg>
      </pc:sldChg>
      <pc:sldChg chg="addSp delSp modSp add replId">
        <pc:chgData name="" userId="" providerId="" clId="Web-{4D02ED46-365D-4605-BA46-86502F63AE8F}" dt="2026-10-20T21:17:51.220" v="3" actId="34807"/>
        <pc:sldMkLst>
          <pc:docMk/>
          <pc:sldMk cId="2018087139" sldId="308"/>
        </pc:sldMkLst>
        <pc:picChg chg="add mod">
          <ac:chgData name="" userId="" providerId="" clId="Web-{4D02ED46-365D-4605-BA46-86502F63AE8F}" dt="2026-10-20T21:16:22.298" v="1" actId="34807"/>
          <ac:picMkLst>
            <pc:docMk/>
            <pc:sldMk cId="2018087139" sldId="308"/>
            <ac:picMk id="1317" creationId="{3A105E57-9635-D2C4-2428-AC32E83DF08D}"/>
          </ac:picMkLst>
        </pc:picChg>
      </pc:sldChg>
      <pc:sldChg chg="addSp delSp modSp add replId">
        <pc:chgData name="" userId="" providerId="" clId="Web-{4D02ED46-365D-4605-BA46-86502F63AE8F}" dt="2026-10-20T21:17:51.220" v="3" actId="34807"/>
        <pc:sldMkLst>
          <pc:docMk/>
          <pc:sldMk cId="1213281378" sldId="309"/>
        </pc:sldMkLst>
        <pc:picChg chg="add mod">
          <ac:chgData name="" userId="" providerId="" clId="Web-{4D02ED46-365D-4605-BA46-86502F63AE8F}" dt="2026-10-20T21:16:22.298" v="1" actId="34807"/>
          <ac:picMkLst>
            <pc:docMk/>
            <pc:sldMk cId="1213281378" sldId="309"/>
            <ac:picMk id="1316" creationId="{98A50315-48E9-4AAE-74C6-EDD8EC87F838}"/>
          </ac:picMkLst>
        </pc:picChg>
      </pc:sldChg>
      <pc:sldChg chg="addSp delSp modSp add replId">
        <pc:chgData name="" userId="" providerId="" clId="Web-{4D02ED46-365D-4605-BA46-86502F63AE8F}" dt="2026-10-20T21:17:51.220" v="3" actId="34807"/>
        <pc:sldMkLst>
          <pc:docMk/>
          <pc:sldMk cId="1054221571" sldId="310"/>
        </pc:sldMkLst>
        <pc:picChg chg="add mod">
          <ac:chgData name="" userId="" providerId="" clId="Web-{4D02ED46-365D-4605-BA46-86502F63AE8F}" dt="2026-10-20T21:16:22.298" v="1" actId="34807"/>
          <ac:picMkLst>
            <pc:docMk/>
            <pc:sldMk cId="1054221571" sldId="310"/>
            <ac:picMk id="1315" creationId="{FFFF8416-B4B5-6D31-43D2-675750CEACA2}"/>
          </ac:picMkLst>
        </pc:picChg>
      </pc:sldChg>
      <pc:sldChg chg="addSp delSp modSp add replId">
        <pc:chgData name="" userId="" providerId="" clId="Web-{4D02ED46-365D-4605-BA46-86502F63AE8F}" dt="2026-10-20T21:17:51.220" v="3" actId="34807"/>
        <pc:sldMkLst>
          <pc:docMk/>
          <pc:sldMk cId="2644072731" sldId="311"/>
        </pc:sldMkLst>
        <pc:picChg chg="add mod">
          <ac:chgData name="" userId="" providerId="" clId="Web-{4D02ED46-365D-4605-BA46-86502F63AE8F}" dt="2026-10-20T21:16:22.298" v="1" actId="34807"/>
          <ac:picMkLst>
            <pc:docMk/>
            <pc:sldMk cId="2644072731" sldId="311"/>
            <ac:picMk id="1314" creationId="{800A4B05-100C-84D3-CF28-813BB453F8F4}"/>
          </ac:picMkLst>
        </pc:picChg>
      </pc:sldChg>
      <pc:sldChg chg="addSp delSp modSp add replId">
        <pc:chgData name="" userId="" providerId="" clId="Web-{4D02ED46-365D-4605-BA46-86502F63AE8F}" dt="2026-10-20T21:17:51.220" v="3" actId="34807"/>
        <pc:sldMkLst>
          <pc:docMk/>
          <pc:sldMk cId="1498846806" sldId="313"/>
        </pc:sldMkLst>
        <pc:picChg chg="add mod">
          <ac:chgData name="" userId="" providerId="" clId="Web-{4D02ED46-365D-4605-BA46-86502F63AE8F}" dt="2026-10-20T21:16:22.298" v="1" actId="34807"/>
          <ac:picMkLst>
            <pc:docMk/>
            <pc:sldMk cId="1498846806" sldId="313"/>
            <ac:picMk id="1312" creationId="{D0FDD0B5-F8EC-C5B2-68BC-EAB048FF837E}"/>
          </ac:picMkLst>
        </pc:picChg>
      </pc:sldChg>
      <pc:sldChg chg="addSp delSp modSp add replId">
        <pc:chgData name="" userId="" providerId="" clId="Web-{4D02ED46-365D-4605-BA46-86502F63AE8F}" dt="2026-10-20T21:17:51.220" v="3" actId="34807"/>
        <pc:sldMkLst>
          <pc:docMk/>
          <pc:sldMk cId="13405202" sldId="314"/>
        </pc:sldMkLst>
        <pc:picChg chg="add mod">
          <ac:chgData name="" userId="" providerId="" clId="Web-{4D02ED46-365D-4605-BA46-86502F63AE8F}" dt="2026-10-20T21:16:22.298" v="1" actId="34807"/>
          <ac:picMkLst>
            <pc:docMk/>
            <pc:sldMk cId="13405202" sldId="314"/>
            <ac:picMk id="1311" creationId="{E8CEEFE6-33B5-78CB-0D43-CA4B4909895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46C3C-82FB-4041-B3A8-4037EFBEAF16}" type="datetimeFigureOut">
              <a:rPr lang="en-US" smtClean="0"/>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108E12-A185-4126-8288-3AA52BFE50F1}" type="slidenum">
              <a:rPr lang="en-US" smtClean="0"/>
              <a:t>‹#›</a:t>
            </a:fld>
            <a:endParaRPr lang="en-US"/>
          </a:p>
        </p:txBody>
      </p:sp>
    </p:spTree>
    <p:extLst>
      <p:ext uri="{BB962C8B-B14F-4D97-AF65-F5344CB8AC3E}">
        <p14:creationId xmlns:p14="http://schemas.microsoft.com/office/powerpoint/2010/main" val="217335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Link: https://techcommunity.microsoft.com/blog/mgci-news
CTA: Read, like, comment, and share your own story! Recent highlights: Lessons from the Shift+Enter Summit; Creating community before the event: lessons from M365 NYC; New Event Recap Template for Event Producers to share their event stories; MGCI – Your October Launchpad newsletter.</a:t>
            </a:r>
          </a:p>
        </p:txBody>
      </p:sp>
      <p:sp>
        <p:nvSpPr>
          <p:cNvPr id="4" name="Slide Number Placeholder 3"/>
          <p:cNvSpPr>
            <a:spLocks noGrp="1"/>
          </p:cNvSpPr>
          <p:nvPr>
            <p:ph type="sldNum" sz="quarter" idx="5"/>
          </p:nvPr>
        </p:nvSpPr>
        <p:spPr/>
        <p:txBody>
          <a:bodyPr/>
          <a:lstStyle/>
          <a:p>
            <a:fld id="{AB108E12-A185-4126-8288-3AA52BFE50F1}" type="slidenum">
              <a:rPr lang="en-US" smtClean="0"/>
              <a:t>8</a:t>
            </a:fld>
            <a:endParaRPr lang="en-US"/>
          </a:p>
        </p:txBody>
      </p:sp>
    </p:spTree>
    <p:extLst>
      <p:ext uri="{BB962C8B-B14F-4D97-AF65-F5344CB8AC3E}">
        <p14:creationId xmlns:p14="http://schemas.microsoft.com/office/powerpoint/2010/main" val="2070959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 track: Our Regional Leaders have been busy, and it's all for you, our organizers.
This fall they worked in regional cohorts to put a new Event Charter Template to the test: a fill-in-the-blanks starting point for planning a CollabDays, an M365 Community Day, or any community-led event, whether in person, virtual or hybrid.
Tested for real: each cohort chose a real event in their region and worked through the charter together.
Your head start: one plan that walks you through purpose and goals, audience, format, speakers, venue, accessibility, sponsorship and budget, marketing, timeline, and what happens after the event.
Shout-out: Danke to the Austrian Power Platform Enthusiasts, who reviewed it ahead of their second-ever Community Day on October 23!
Yours to keep: the cohorts wrap up this round over the next few weeks, then the refreshed template joins the event production templates on the MGCI site, free for anyone to download and make their own.
Can't wait? Dig into the MGCI Organizer Toolkit at https://aka.ms/MGCI-Resources. More on the way!
MGCI Regional Leaders, working for the community!</a:t>
            </a:r>
          </a:p>
        </p:txBody>
      </p:sp>
      <p:sp>
        <p:nvSpPr>
          <p:cNvPr id="4" name="Slide Number Placeholder 3"/>
          <p:cNvSpPr>
            <a:spLocks noGrp="1"/>
          </p:cNvSpPr>
          <p:nvPr>
            <p:ph type="sldNum" sz="quarter" idx="5"/>
          </p:nvPr>
        </p:nvSpPr>
        <p:spPr/>
        <p:txBody>
          <a:bodyPr/>
          <a:lstStyle/>
          <a:p>
            <a:fld id="{AB108E12-A185-4126-8288-3AA52BFE50F1}" type="slidenum">
              <a:rPr lang="en-US" smtClean="0"/>
              <a:t>9</a:t>
            </a:fld>
            <a:endParaRPr lang="en-US"/>
          </a:p>
        </p:txBody>
      </p:sp>
    </p:spTree>
    <p:extLst>
      <p:ext uri="{BB962C8B-B14F-4D97-AF65-F5344CB8AC3E}">
        <p14:creationId xmlns:p14="http://schemas.microsoft.com/office/powerpoint/2010/main" val="36170679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Introduce the monthly MGCI General Sessions — 3rd Tuesday of every month at 8:10 AM PT. Encourage them to attend live; replays are on the Microsoft Community Learning YouTube channel.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A2C1E-A89D-4290-A3C3-9F39FB463180}"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8612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Regions will not match the MS Regions. They will be Community centric to reflect the local regions.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D7D14-99F6-4B31-8E8B-2283B3CAC89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36153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emf"/><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23846"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3" y="-4686"/>
            <a:ext cx="9956802"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0987610" flipV="1">
            <a:off x="3872204" y="1622"/>
            <a:ext cx="7169148" cy="4572001"/>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9534439" flipV="1">
            <a:off x="3566542" y="3230053"/>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0800000" flipV="1">
            <a:off x="3954341" y="663823"/>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2341"/>
            <a:ext cx="12192000" cy="6858001"/>
          </a:xfrm>
          <a:prstGeom prst="rect">
            <a:avLst/>
          </a:prstGeom>
        </p:spPr>
      </p:pic>
      <p:sp>
        <p:nvSpPr>
          <p:cNvPr id="42" name="Oval 41">
            <a:extLst>
              <a:ext uri="{FF2B5EF4-FFF2-40B4-BE49-F238E27FC236}">
                <a16:creationId xmlns:a16="http://schemas.microsoft.com/office/drawing/2014/main" id="{005EF315-5B01-A31C-FB63-D61BC91D43C6}"/>
              </a:ext>
            </a:extLst>
          </p:cNvPr>
          <p:cNvSpPr/>
          <p:nvPr userDrawn="1"/>
        </p:nvSpPr>
        <p:spPr>
          <a:xfrm>
            <a:off x="6985000" y="-190500"/>
            <a:ext cx="8650388" cy="8216900"/>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8000"/>
            <a:ext cx="15952887" cy="135421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180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938667" y="-3938671"/>
            <a:ext cx="2838785" cy="10716130"/>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8000"/>
            <a:ext cx="15952887" cy="135421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519A818-2CF6-BBF5-08FD-2DD7DC467C99}"/>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275361" y="-645082"/>
            <a:ext cx="5588738" cy="6223112"/>
          </a:xfrm>
          <a:prstGeom prst="rect">
            <a:avLst/>
          </a:prstGeom>
        </p:spPr>
      </p:pic>
      <p:sp>
        <p:nvSpPr>
          <p:cNvPr id="9" name="Oval 8">
            <a:extLst>
              <a:ext uri="{FF2B5EF4-FFF2-40B4-BE49-F238E27FC236}">
                <a16:creationId xmlns:a16="http://schemas.microsoft.com/office/drawing/2014/main" id="{CCFAFF5C-C177-D313-452B-91D102BF6732}"/>
              </a:ext>
            </a:extLst>
          </p:cNvPr>
          <p:cNvSpPr/>
          <p:nvPr userDrawn="1"/>
        </p:nvSpPr>
        <p:spPr>
          <a:xfrm>
            <a:off x="6096000" y="545434"/>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69F0B9-8D93-E294-7922-98F2243B7B56}"/>
              </a:ext>
            </a:extLst>
          </p:cNvPr>
          <p:cNvSpPr/>
          <p:nvPr userDrawn="1"/>
        </p:nvSpPr>
        <p:spPr>
          <a:xfrm>
            <a:off x="0" y="1748589"/>
            <a:ext cx="12192000" cy="51094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3533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6447929" y="-319167"/>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6156156"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591469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2885146"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71093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314156" y="36612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6124081"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0" y="-4687"/>
            <a:ext cx="612807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7417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078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16044"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6200000" flipV="1">
            <a:off x="-2575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13744601" flipV="1">
            <a:off x="-32870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7239205" flipV="1">
            <a:off x="9371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141956" y="3661255"/>
            <a:ext cx="5588738" cy="6223112"/>
          </a:xfrm>
          <a:prstGeom prst="rect">
            <a:avLst/>
          </a:prstGeom>
        </p:spPr>
      </p:pic>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05EF315-5B01-A31C-FB63-D61BC91D43C6}"/>
              </a:ext>
            </a:extLst>
          </p:cNvPr>
          <p:cNvSpPr/>
          <p:nvPr userDrawn="1"/>
        </p:nvSpPr>
        <p:spPr>
          <a:xfrm>
            <a:off x="-48119"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6063925" y="-9366"/>
            <a:ext cx="6128075" cy="6867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34710F-2D56-0AEB-ED75-99F8F4E1AE50}"/>
              </a:ext>
            </a:extLst>
          </p:cNvPr>
          <p:cNvSpPr/>
          <p:nvPr userDrawn="1"/>
        </p:nvSpPr>
        <p:spPr>
          <a:xfrm>
            <a:off x="-6259930" y="-513347"/>
            <a:ext cx="6223113" cy="1118134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58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45496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4225755" y="-4686"/>
            <a:ext cx="7966244"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398429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954746"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51789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5" name="Rectangle 4">
            <a:extLst>
              <a:ext uri="{FF2B5EF4-FFF2-40B4-BE49-F238E27FC236}">
                <a16:creationId xmlns:a16="http://schemas.microsoft.com/office/drawing/2014/main" id="{08988844-04AB-DBFF-4B9A-DBE3C443C10F}"/>
              </a:ext>
            </a:extLst>
          </p:cNvPr>
          <p:cNvSpPr/>
          <p:nvPr userDrawn="1"/>
        </p:nvSpPr>
        <p:spPr>
          <a:xfrm rot="17239205" flipV="1">
            <a:off x="7082325" y="344796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9" name="Rectangle 8">
            <a:extLst>
              <a:ext uri="{FF2B5EF4-FFF2-40B4-BE49-F238E27FC236}">
                <a16:creationId xmlns:a16="http://schemas.microsoft.com/office/drawing/2014/main" id="{B2AC47E4-E10F-FB0F-F629-A5B1ECDAD068}"/>
              </a:ext>
            </a:extLst>
          </p:cNvPr>
          <p:cNvSpPr/>
          <p:nvPr userDrawn="1"/>
        </p:nvSpPr>
        <p:spPr>
          <a:xfrm rot="16511638" flipV="1">
            <a:off x="6870867" y="326695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5151763" y="34961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4961688" y="46796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0" y="-4687"/>
            <a:ext cx="422575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8899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3205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3345" y="-4686"/>
            <a:ext cx="7966244"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2448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32743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9498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5" name="Rectangle 4">
            <a:extLst>
              <a:ext uri="{FF2B5EF4-FFF2-40B4-BE49-F238E27FC236}">
                <a16:creationId xmlns:a16="http://schemas.microsoft.com/office/drawing/2014/main" id="{08988844-04AB-DBFF-4B9A-DBE3C443C10F}"/>
              </a:ext>
            </a:extLst>
          </p:cNvPr>
          <p:cNvSpPr/>
          <p:nvPr userDrawn="1"/>
        </p:nvSpPr>
        <p:spPr>
          <a:xfrm rot="17239205" flipV="1">
            <a:off x="2853225" y="344796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9" name="Rectangle 8">
            <a:extLst>
              <a:ext uri="{FF2B5EF4-FFF2-40B4-BE49-F238E27FC236}">
                <a16:creationId xmlns:a16="http://schemas.microsoft.com/office/drawing/2014/main" id="{B2AC47E4-E10F-FB0F-F629-A5B1ECDAD068}"/>
              </a:ext>
            </a:extLst>
          </p:cNvPr>
          <p:cNvSpPr/>
          <p:nvPr userDrawn="1"/>
        </p:nvSpPr>
        <p:spPr>
          <a:xfrm rot="16511638" flipV="1">
            <a:off x="2641767" y="326695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922663" y="34961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732588" y="46796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8006295" y="-4687"/>
            <a:ext cx="422575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40248C-62C3-F236-AFFC-37CAF8A86608}"/>
              </a:ext>
            </a:extLst>
          </p:cNvPr>
          <p:cNvSpPr/>
          <p:nvPr userDrawn="1"/>
        </p:nvSpPr>
        <p:spPr>
          <a:xfrm>
            <a:off x="-4099234" y="-304800"/>
            <a:ext cx="4092136" cy="1175886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53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51769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841544"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6200000" flipV="1">
            <a:off x="-10830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13744601" flipV="1">
            <a:off x="-41125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7239205" flipV="1">
            <a:off x="1116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83544" y="3661255"/>
            <a:ext cx="5588738" cy="6223112"/>
          </a:xfrm>
          <a:prstGeom prst="rect">
            <a:avLst/>
          </a:prstGeom>
        </p:spPr>
      </p:pic>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05EF315-5B01-A31C-FB63-D61BC91D43C6}"/>
              </a:ext>
            </a:extLst>
          </p:cNvPr>
          <p:cNvSpPr/>
          <p:nvPr userDrawn="1"/>
        </p:nvSpPr>
        <p:spPr>
          <a:xfrm>
            <a:off x="-873619"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4419601" y="-9366"/>
            <a:ext cx="7772400" cy="6867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34710F-2D56-0AEB-ED75-99F8F4E1AE50}"/>
              </a:ext>
            </a:extLst>
          </p:cNvPr>
          <p:cNvSpPr/>
          <p:nvPr userDrawn="1"/>
        </p:nvSpPr>
        <p:spPr>
          <a:xfrm>
            <a:off x="-6259930" y="-513347"/>
            <a:ext cx="6223113" cy="1351089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610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03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ver purple long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599" y="2105167"/>
            <a:ext cx="3636491" cy="236609"/>
          </a:xfrm>
        </p:spPr>
        <p:txBody>
          <a:bodyPr>
            <a:noAutofit/>
          </a:bodyPr>
          <a:lstStyle>
            <a:lvl1pPr>
              <a:defRPr sz="2400" spc="0">
                <a:solidFill>
                  <a:schemeClr val="bg1"/>
                </a:solidFill>
                <a:latin typeface="+mj-lt"/>
              </a:defRPr>
            </a:lvl1pPr>
          </a:lstStyle>
          <a:p>
            <a:pPr lvl="0"/>
            <a:r>
              <a:rPr lang="en-US"/>
              <a:t>Subhead</a:t>
            </a:r>
          </a:p>
        </p:txBody>
      </p:sp>
      <p:sp>
        <p:nvSpPr>
          <p:cNvPr id="16" name="Presentation Name">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5572883"/>
            <a:ext cx="3643314" cy="236609"/>
          </a:xfrm>
        </p:spPr>
        <p:txBody>
          <a:bodyPr>
            <a:normAutofit/>
          </a:bodyPr>
          <a:lstStyle>
            <a:lvl1pPr>
              <a:lnSpc>
                <a:spcPct val="100000"/>
              </a:lnSpc>
              <a:defRPr sz="1200" spc="0">
                <a:solidFill>
                  <a:schemeClr val="bg1"/>
                </a:solidFill>
                <a:latin typeface="+mj-lt"/>
              </a:defRPr>
            </a:lvl1pPr>
          </a:lstStyle>
          <a:p>
            <a:pPr lvl="0"/>
            <a:r>
              <a:rPr lang="en-US"/>
              <a:t>Presenter name</a:t>
            </a:r>
          </a:p>
        </p:txBody>
      </p:sp>
      <p:sp>
        <p:nvSpPr>
          <p:cNvPr id="8" name="Presentation Title">
            <a:extLst>
              <a:ext uri="{FF2B5EF4-FFF2-40B4-BE49-F238E27FC236}">
                <a16:creationId xmlns:a16="http://schemas.microsoft.com/office/drawing/2014/main" id="{C62549ED-844C-4227-A6CB-D6F53018AF1F}"/>
              </a:ext>
            </a:extLst>
          </p:cNvPr>
          <p:cNvSpPr>
            <a:spLocks noGrp="1"/>
          </p:cNvSpPr>
          <p:nvPr>
            <p:ph type="body" sz="quarter" idx="17" hasCustomPrompt="1"/>
          </p:nvPr>
        </p:nvSpPr>
        <p:spPr>
          <a:xfrm>
            <a:off x="602776" y="2646480"/>
            <a:ext cx="5493224" cy="2717090"/>
          </a:xfrm>
        </p:spPr>
        <p:txBody>
          <a:bodyPr>
            <a:noAutofit/>
          </a:bodyPr>
          <a:lstStyle>
            <a:lvl1pPr>
              <a:lnSpc>
                <a:spcPts val="5800"/>
              </a:lnSpc>
              <a:spcBef>
                <a:spcPts val="0"/>
              </a:spcBef>
              <a:defRPr sz="4800" spc="-150">
                <a:solidFill>
                  <a:schemeClr val="bg1"/>
                </a:solidFill>
                <a:latin typeface="+mj-lt"/>
              </a:defRPr>
            </a:lvl1pPr>
          </a:lstStyle>
          <a:p>
            <a:pPr lvl="0"/>
            <a:r>
              <a:rPr lang="en-US"/>
              <a:t>Presentation title</a:t>
            </a:r>
          </a:p>
        </p:txBody>
      </p:sp>
      <p:sp>
        <p:nvSpPr>
          <p:cNvPr id="4" name="Date">
            <a:extLst>
              <a:ext uri="{FF2B5EF4-FFF2-40B4-BE49-F238E27FC236}">
                <a16:creationId xmlns:a16="http://schemas.microsoft.com/office/drawing/2014/main" id="{8FFA6E25-8945-44B5-97A5-878F14190FAF}"/>
              </a:ext>
            </a:extLst>
          </p:cNvPr>
          <p:cNvSpPr>
            <a:spLocks noGrp="1"/>
          </p:cNvSpPr>
          <p:nvPr>
            <p:ph type="body" sz="quarter" idx="16" hasCustomPrompt="1"/>
          </p:nvPr>
        </p:nvSpPr>
        <p:spPr>
          <a:xfrm>
            <a:off x="609600" y="5833920"/>
            <a:ext cx="2466975" cy="290512"/>
          </a:xfrm>
        </p:spPr>
        <p:txBody>
          <a:bodyPr>
            <a:normAutofit/>
          </a:bodyPr>
          <a:lstStyle>
            <a:lvl1pPr>
              <a:defRPr sz="1100">
                <a:solidFill>
                  <a:schemeClr val="bg1"/>
                </a:solidFill>
              </a:defRPr>
            </a:lvl1pPr>
          </a:lstStyle>
          <a:p>
            <a:pPr lvl="0"/>
            <a:r>
              <a:rPr lang="en-US"/>
              <a:t>March 14, 2022</a:t>
            </a:r>
          </a:p>
        </p:txBody>
      </p:sp>
      <p:pic>
        <p:nvPicPr>
          <p:cNvPr id="13" name="Microsoft Logo">
            <a:extLst>
              <a:ext uri="{FF2B5EF4-FFF2-40B4-BE49-F238E27FC236}">
                <a16:creationId xmlns:a16="http://schemas.microsoft.com/office/drawing/2014/main" id="{3A93D5AF-0E77-464C-BFDC-B5A5A753E88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 y="560104"/>
            <a:ext cx="1628633" cy="346928"/>
          </a:xfrm>
          <a:prstGeom prst="rect">
            <a:avLst/>
          </a:prstGeom>
        </p:spPr>
      </p:pic>
      <p:sp>
        <p:nvSpPr>
          <p:cNvPr id="7" name="Legal">
            <a:extLst>
              <a:ext uri="{FF2B5EF4-FFF2-40B4-BE49-F238E27FC236}">
                <a16:creationId xmlns:a16="http://schemas.microsoft.com/office/drawing/2014/main" id="{CA71565A-18C5-FBF4-940F-E717854D0A0F}"/>
              </a:ext>
            </a:extLst>
          </p:cNvPr>
          <p:cNvSpPr txBox="1"/>
          <p:nvPr userDrawn="1"/>
        </p:nvSpPr>
        <p:spPr>
          <a:xfrm>
            <a:off x="619828" y="6515100"/>
            <a:ext cx="2725749" cy="342899"/>
          </a:xfrm>
          <a:prstGeom prst="rect">
            <a:avLst/>
          </a:prstGeom>
          <a:noFill/>
        </p:spPr>
        <p:txBody>
          <a:bodyPr wrap="square" lIns="0" tIns="0" rIns="0" bIns="0" rtlCol="0" anchor="ctr" anchorCtr="0">
            <a:noAutofit/>
          </a:bodyPr>
          <a:lstStyle/>
          <a:p>
            <a:r>
              <a:rPr lang="en-US" sz="500" kern="0" spc="100" baseline="0">
                <a:solidFill>
                  <a:schemeClr val="bg1"/>
                </a:solidFill>
                <a:latin typeface="+mj-lt"/>
              </a:rPr>
              <a:t>© COPYRIGHT MICROSOFT CORPORATION. ALL RIGHTS RESERVED.</a:t>
            </a:r>
          </a:p>
        </p:txBody>
      </p:sp>
    </p:spTree>
    <p:extLst>
      <p:ext uri="{BB962C8B-B14F-4D97-AF65-F5344CB8AC3E}">
        <p14:creationId xmlns:p14="http://schemas.microsoft.com/office/powerpoint/2010/main" val="1234704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ver light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599" y="2105167"/>
            <a:ext cx="3636491" cy="236609"/>
          </a:xfrm>
        </p:spPr>
        <p:txBody>
          <a:bodyPr>
            <a:noAutofit/>
          </a:bodyPr>
          <a:lstStyle>
            <a:lvl1pPr>
              <a:defRPr sz="2400" spc="0">
                <a:solidFill>
                  <a:schemeClr val="tx1"/>
                </a:solidFill>
                <a:latin typeface="+mj-lt"/>
              </a:defRPr>
            </a:lvl1pPr>
          </a:lstStyle>
          <a:p>
            <a:pPr lvl="0"/>
            <a:r>
              <a:rPr lang="en-US"/>
              <a:t>Subhead</a:t>
            </a:r>
          </a:p>
        </p:txBody>
      </p:sp>
      <p:sp>
        <p:nvSpPr>
          <p:cNvPr id="16" name="Presentation Name">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5572883"/>
            <a:ext cx="3643314" cy="236609"/>
          </a:xfrm>
        </p:spPr>
        <p:txBody>
          <a:bodyPr>
            <a:normAutofit/>
          </a:bodyPr>
          <a:lstStyle>
            <a:lvl1pPr>
              <a:lnSpc>
                <a:spcPct val="100000"/>
              </a:lnSpc>
              <a:defRPr sz="1200" spc="0">
                <a:latin typeface="+mj-lt"/>
              </a:defRPr>
            </a:lvl1pPr>
          </a:lstStyle>
          <a:p>
            <a:pPr lvl="0"/>
            <a:r>
              <a:rPr lang="en-US"/>
              <a:t>Presenter name</a:t>
            </a:r>
          </a:p>
        </p:txBody>
      </p:sp>
      <p:sp>
        <p:nvSpPr>
          <p:cNvPr id="8" name="Presentation Title">
            <a:extLst>
              <a:ext uri="{FF2B5EF4-FFF2-40B4-BE49-F238E27FC236}">
                <a16:creationId xmlns:a16="http://schemas.microsoft.com/office/drawing/2014/main" id="{C62549ED-844C-4227-A6CB-D6F53018AF1F}"/>
              </a:ext>
            </a:extLst>
          </p:cNvPr>
          <p:cNvSpPr>
            <a:spLocks noGrp="1"/>
          </p:cNvSpPr>
          <p:nvPr>
            <p:ph type="body" sz="quarter" idx="17" hasCustomPrompt="1"/>
          </p:nvPr>
        </p:nvSpPr>
        <p:spPr>
          <a:xfrm>
            <a:off x="602776" y="2646480"/>
            <a:ext cx="5493224" cy="2717090"/>
          </a:xfrm>
        </p:spPr>
        <p:txBody>
          <a:bodyPr>
            <a:noAutofit/>
          </a:bodyPr>
          <a:lstStyle>
            <a:lvl1pPr>
              <a:lnSpc>
                <a:spcPts val="6800"/>
              </a:lnSpc>
              <a:spcBef>
                <a:spcPts val="0"/>
              </a:spcBef>
              <a:defRPr sz="7200" spc="-150">
                <a:solidFill>
                  <a:schemeClr val="tx1"/>
                </a:solidFill>
                <a:latin typeface="+mj-lt"/>
              </a:defRPr>
            </a:lvl1pPr>
          </a:lstStyle>
          <a:p>
            <a:pPr lvl="0"/>
            <a:r>
              <a:rPr lang="en-US"/>
              <a:t>Presentation title</a:t>
            </a:r>
          </a:p>
        </p:txBody>
      </p:sp>
      <p:sp>
        <p:nvSpPr>
          <p:cNvPr id="4" name="Date">
            <a:extLst>
              <a:ext uri="{FF2B5EF4-FFF2-40B4-BE49-F238E27FC236}">
                <a16:creationId xmlns:a16="http://schemas.microsoft.com/office/drawing/2014/main" id="{8FFA6E25-8945-44B5-97A5-878F14190FAF}"/>
              </a:ext>
            </a:extLst>
          </p:cNvPr>
          <p:cNvSpPr>
            <a:spLocks noGrp="1"/>
          </p:cNvSpPr>
          <p:nvPr>
            <p:ph type="body" sz="quarter" idx="16" hasCustomPrompt="1"/>
          </p:nvPr>
        </p:nvSpPr>
        <p:spPr>
          <a:xfrm>
            <a:off x="609600" y="5833920"/>
            <a:ext cx="2466975" cy="290512"/>
          </a:xfrm>
        </p:spPr>
        <p:txBody>
          <a:bodyPr>
            <a:normAutofit/>
          </a:bodyPr>
          <a:lstStyle>
            <a:lvl1pPr>
              <a:defRPr sz="1100"/>
            </a:lvl1pPr>
          </a:lstStyle>
          <a:p>
            <a:pPr lvl="0"/>
            <a:r>
              <a:rPr lang="en-US"/>
              <a:t>March 14, 2022</a:t>
            </a:r>
          </a:p>
        </p:txBody>
      </p:sp>
      <p:pic>
        <p:nvPicPr>
          <p:cNvPr id="6" name="Microsoft Logo">
            <a:extLst>
              <a:ext uri="{FF2B5EF4-FFF2-40B4-BE49-F238E27FC236}">
                <a16:creationId xmlns:a16="http://schemas.microsoft.com/office/drawing/2014/main" id="{C044F994-B5B7-43AE-8A10-FF56B223A9E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 y="560104"/>
            <a:ext cx="1628633" cy="346928"/>
          </a:xfrm>
          <a:prstGeom prst="rect">
            <a:avLst/>
          </a:prstGeom>
        </p:spPr>
      </p:pic>
    </p:spTree>
    <p:extLst>
      <p:ext uri="{BB962C8B-B14F-4D97-AF65-F5344CB8AC3E}">
        <p14:creationId xmlns:p14="http://schemas.microsoft.com/office/powerpoint/2010/main" val="3938028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ver mid gray with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599" y="2105167"/>
            <a:ext cx="3636491" cy="236609"/>
          </a:xfrm>
        </p:spPr>
        <p:txBody>
          <a:bodyPr>
            <a:noAutofit/>
          </a:bodyPr>
          <a:lstStyle>
            <a:lvl1pPr>
              <a:defRPr sz="2400" spc="0">
                <a:solidFill>
                  <a:schemeClr val="tx1"/>
                </a:solidFill>
                <a:latin typeface="+mj-lt"/>
              </a:defRPr>
            </a:lvl1pPr>
          </a:lstStyle>
          <a:p>
            <a:pPr lvl="0"/>
            <a:r>
              <a:rPr lang="en-US"/>
              <a:t>Subhead</a:t>
            </a:r>
          </a:p>
        </p:txBody>
      </p:sp>
      <p:sp>
        <p:nvSpPr>
          <p:cNvPr id="16" name="Presentation Name">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5572883"/>
            <a:ext cx="3643314" cy="236609"/>
          </a:xfrm>
        </p:spPr>
        <p:txBody>
          <a:bodyPr>
            <a:normAutofit/>
          </a:bodyPr>
          <a:lstStyle>
            <a:lvl1pPr>
              <a:lnSpc>
                <a:spcPct val="100000"/>
              </a:lnSpc>
              <a:defRPr sz="1200" spc="0">
                <a:latin typeface="+mj-lt"/>
              </a:defRPr>
            </a:lvl1pPr>
          </a:lstStyle>
          <a:p>
            <a:pPr lvl="0"/>
            <a:r>
              <a:rPr lang="en-US"/>
              <a:t>Presenter name</a:t>
            </a:r>
          </a:p>
        </p:txBody>
      </p:sp>
      <p:sp>
        <p:nvSpPr>
          <p:cNvPr id="8" name="Presentation Title">
            <a:extLst>
              <a:ext uri="{FF2B5EF4-FFF2-40B4-BE49-F238E27FC236}">
                <a16:creationId xmlns:a16="http://schemas.microsoft.com/office/drawing/2014/main" id="{C62549ED-844C-4227-A6CB-D6F53018AF1F}"/>
              </a:ext>
            </a:extLst>
          </p:cNvPr>
          <p:cNvSpPr>
            <a:spLocks noGrp="1"/>
          </p:cNvSpPr>
          <p:nvPr>
            <p:ph type="body" sz="quarter" idx="17" hasCustomPrompt="1"/>
          </p:nvPr>
        </p:nvSpPr>
        <p:spPr>
          <a:xfrm>
            <a:off x="602776" y="2646480"/>
            <a:ext cx="5493224" cy="2717090"/>
          </a:xfrm>
        </p:spPr>
        <p:txBody>
          <a:bodyPr>
            <a:noAutofit/>
          </a:bodyPr>
          <a:lstStyle>
            <a:lvl1pPr>
              <a:lnSpc>
                <a:spcPts val="6800"/>
              </a:lnSpc>
              <a:spcBef>
                <a:spcPts val="0"/>
              </a:spcBef>
              <a:defRPr sz="7200" spc="-150">
                <a:solidFill>
                  <a:schemeClr val="tx1"/>
                </a:solidFill>
                <a:latin typeface="+mj-lt"/>
              </a:defRPr>
            </a:lvl1pPr>
          </a:lstStyle>
          <a:p>
            <a:pPr lvl="0"/>
            <a:r>
              <a:rPr lang="en-US"/>
              <a:t>Presentation title</a:t>
            </a:r>
          </a:p>
        </p:txBody>
      </p:sp>
      <p:sp>
        <p:nvSpPr>
          <p:cNvPr id="4" name="Date">
            <a:extLst>
              <a:ext uri="{FF2B5EF4-FFF2-40B4-BE49-F238E27FC236}">
                <a16:creationId xmlns:a16="http://schemas.microsoft.com/office/drawing/2014/main" id="{8FFA6E25-8945-44B5-97A5-878F14190FAF}"/>
              </a:ext>
            </a:extLst>
          </p:cNvPr>
          <p:cNvSpPr>
            <a:spLocks noGrp="1"/>
          </p:cNvSpPr>
          <p:nvPr>
            <p:ph type="body" sz="quarter" idx="16" hasCustomPrompt="1"/>
          </p:nvPr>
        </p:nvSpPr>
        <p:spPr>
          <a:xfrm>
            <a:off x="609600" y="5833920"/>
            <a:ext cx="2466975" cy="290512"/>
          </a:xfrm>
        </p:spPr>
        <p:txBody>
          <a:bodyPr>
            <a:normAutofit/>
          </a:bodyPr>
          <a:lstStyle>
            <a:lvl1pPr>
              <a:defRPr sz="1100"/>
            </a:lvl1pPr>
          </a:lstStyle>
          <a:p>
            <a:pPr lvl="0"/>
            <a:r>
              <a:rPr lang="en-US"/>
              <a:t>March 14, 2022</a:t>
            </a:r>
          </a:p>
        </p:txBody>
      </p:sp>
      <p:pic>
        <p:nvPicPr>
          <p:cNvPr id="9" name="Microsoft Logo">
            <a:extLst>
              <a:ext uri="{FF2B5EF4-FFF2-40B4-BE49-F238E27FC236}">
                <a16:creationId xmlns:a16="http://schemas.microsoft.com/office/drawing/2014/main" id="{30E2A88A-1AF2-4215-AA65-5C38C2D8835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10601" y="560317"/>
            <a:ext cx="1627632" cy="346715"/>
          </a:xfrm>
          <a:prstGeom prst="rect">
            <a:avLst/>
          </a:prstGeom>
        </p:spPr>
      </p:pic>
      <p:pic>
        <p:nvPicPr>
          <p:cNvPr id="3" name="Picture 2" descr="Background pattern&#10;&#10;Description automatically generated">
            <a:extLst>
              <a:ext uri="{FF2B5EF4-FFF2-40B4-BE49-F238E27FC236}">
                <a16:creationId xmlns:a16="http://schemas.microsoft.com/office/drawing/2014/main" id="{1D7DCC3C-519D-4980-9396-C6E6E9F8CEB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07429" y="685801"/>
            <a:ext cx="3273969" cy="5257800"/>
          </a:xfrm>
          <a:prstGeom prst="rect">
            <a:avLst/>
          </a:prstGeom>
        </p:spPr>
      </p:pic>
      <p:pic>
        <p:nvPicPr>
          <p:cNvPr id="6" name="Picture 5" descr="A picture containing person, outdoor&#10;&#10;Description automatically generated">
            <a:extLst>
              <a:ext uri="{FF2B5EF4-FFF2-40B4-BE49-F238E27FC236}">
                <a16:creationId xmlns:a16="http://schemas.microsoft.com/office/drawing/2014/main" id="{D4553CA2-401B-4D42-8A38-46844AEFF54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23708" y="1164913"/>
            <a:ext cx="3070206" cy="4299576"/>
          </a:xfrm>
          <a:prstGeom prst="rect">
            <a:avLst/>
          </a:prstGeom>
          <a:effectLst>
            <a:outerShdw blurRad="152400" dir="2700000" sx="104000" sy="104000" algn="tl" rotWithShape="0">
              <a:prstClr val="black">
                <a:alpha val="18000"/>
              </a:prstClr>
            </a:outerShdw>
          </a:effectLst>
        </p:spPr>
      </p:pic>
    </p:spTree>
    <p:extLst>
      <p:ext uri="{BB962C8B-B14F-4D97-AF65-F5344CB8AC3E}">
        <p14:creationId xmlns:p14="http://schemas.microsoft.com/office/powerpoint/2010/main" val="3819171673"/>
      </p:ext>
    </p:extLst>
  </p:cSld>
  <p:clrMapOvr>
    <a:masterClrMapping/>
  </p:clrMapOvr>
  <p:extLst>
    <p:ext uri="{DCECCB84-F9BA-43D5-87BE-67443E8EF086}">
      <p15:sldGuideLst xmlns:p15="http://schemas.microsoft.com/office/powerpoint/2012/main">
        <p15:guide id="1" orient="horz" pos="374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ver mid gray with circl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599" y="2105167"/>
            <a:ext cx="3636491" cy="236609"/>
          </a:xfrm>
        </p:spPr>
        <p:txBody>
          <a:bodyPr>
            <a:noAutofit/>
          </a:bodyPr>
          <a:lstStyle>
            <a:lvl1pPr>
              <a:defRPr sz="2400" spc="0">
                <a:solidFill>
                  <a:schemeClr val="tx1"/>
                </a:solidFill>
                <a:latin typeface="+mj-lt"/>
              </a:defRPr>
            </a:lvl1pPr>
          </a:lstStyle>
          <a:p>
            <a:pPr lvl="0"/>
            <a:r>
              <a:rPr lang="en-US"/>
              <a:t>Subhead</a:t>
            </a:r>
          </a:p>
        </p:txBody>
      </p:sp>
      <p:sp>
        <p:nvSpPr>
          <p:cNvPr id="16" name="Presentation Name">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5572883"/>
            <a:ext cx="3643314" cy="236609"/>
          </a:xfrm>
        </p:spPr>
        <p:txBody>
          <a:bodyPr>
            <a:normAutofit/>
          </a:bodyPr>
          <a:lstStyle>
            <a:lvl1pPr>
              <a:lnSpc>
                <a:spcPct val="100000"/>
              </a:lnSpc>
              <a:defRPr sz="1200" spc="0">
                <a:latin typeface="+mj-lt"/>
              </a:defRPr>
            </a:lvl1pPr>
          </a:lstStyle>
          <a:p>
            <a:pPr lvl="0"/>
            <a:r>
              <a:rPr lang="en-US"/>
              <a:t>Presenter name</a:t>
            </a:r>
          </a:p>
        </p:txBody>
      </p:sp>
      <p:sp>
        <p:nvSpPr>
          <p:cNvPr id="8" name="Presentation Title">
            <a:extLst>
              <a:ext uri="{FF2B5EF4-FFF2-40B4-BE49-F238E27FC236}">
                <a16:creationId xmlns:a16="http://schemas.microsoft.com/office/drawing/2014/main" id="{C62549ED-844C-4227-A6CB-D6F53018AF1F}"/>
              </a:ext>
            </a:extLst>
          </p:cNvPr>
          <p:cNvSpPr>
            <a:spLocks noGrp="1"/>
          </p:cNvSpPr>
          <p:nvPr>
            <p:ph type="body" sz="quarter" idx="17" hasCustomPrompt="1"/>
          </p:nvPr>
        </p:nvSpPr>
        <p:spPr>
          <a:xfrm>
            <a:off x="602776" y="2646480"/>
            <a:ext cx="5493224" cy="2717090"/>
          </a:xfrm>
        </p:spPr>
        <p:txBody>
          <a:bodyPr>
            <a:noAutofit/>
          </a:bodyPr>
          <a:lstStyle>
            <a:lvl1pPr>
              <a:lnSpc>
                <a:spcPts val="6800"/>
              </a:lnSpc>
              <a:spcBef>
                <a:spcPts val="0"/>
              </a:spcBef>
              <a:defRPr sz="7200" spc="-150">
                <a:solidFill>
                  <a:schemeClr val="tx1"/>
                </a:solidFill>
                <a:latin typeface="+mj-lt"/>
              </a:defRPr>
            </a:lvl1pPr>
          </a:lstStyle>
          <a:p>
            <a:pPr lvl="0"/>
            <a:r>
              <a:rPr lang="en-US"/>
              <a:t>Presentation title</a:t>
            </a:r>
          </a:p>
        </p:txBody>
      </p:sp>
      <p:sp>
        <p:nvSpPr>
          <p:cNvPr id="4" name="Date">
            <a:extLst>
              <a:ext uri="{FF2B5EF4-FFF2-40B4-BE49-F238E27FC236}">
                <a16:creationId xmlns:a16="http://schemas.microsoft.com/office/drawing/2014/main" id="{8FFA6E25-8945-44B5-97A5-878F14190FAF}"/>
              </a:ext>
            </a:extLst>
          </p:cNvPr>
          <p:cNvSpPr>
            <a:spLocks noGrp="1"/>
          </p:cNvSpPr>
          <p:nvPr>
            <p:ph type="body" sz="quarter" idx="16" hasCustomPrompt="1"/>
          </p:nvPr>
        </p:nvSpPr>
        <p:spPr>
          <a:xfrm>
            <a:off x="609600" y="5833920"/>
            <a:ext cx="2466975" cy="290512"/>
          </a:xfrm>
        </p:spPr>
        <p:txBody>
          <a:bodyPr>
            <a:normAutofit/>
          </a:bodyPr>
          <a:lstStyle>
            <a:lvl1pPr>
              <a:defRPr sz="1100"/>
            </a:lvl1pPr>
          </a:lstStyle>
          <a:p>
            <a:pPr lvl="0"/>
            <a:r>
              <a:rPr lang="en-US"/>
              <a:t>March 14, 2022</a:t>
            </a:r>
          </a:p>
        </p:txBody>
      </p:sp>
      <p:pic>
        <p:nvPicPr>
          <p:cNvPr id="6" name="Microsoft Logo">
            <a:extLst>
              <a:ext uri="{FF2B5EF4-FFF2-40B4-BE49-F238E27FC236}">
                <a16:creationId xmlns:a16="http://schemas.microsoft.com/office/drawing/2014/main" id="{C044F994-B5B7-43AE-8A10-FF56B223A9E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 y="560104"/>
            <a:ext cx="1628633" cy="346928"/>
          </a:xfrm>
          <a:prstGeom prst="rect">
            <a:avLst/>
          </a:prstGeom>
        </p:spPr>
      </p:pic>
      <p:pic>
        <p:nvPicPr>
          <p:cNvPr id="3" name="Picture 2" descr="A person using a computer&#10;&#10;Description automatically generated with medium confidence">
            <a:extLst>
              <a:ext uri="{FF2B5EF4-FFF2-40B4-BE49-F238E27FC236}">
                <a16:creationId xmlns:a16="http://schemas.microsoft.com/office/drawing/2014/main" id="{B8B417A8-B213-43C3-AB7A-52EDC15298F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36363" y="1336610"/>
            <a:ext cx="4309188" cy="4309188"/>
          </a:xfrm>
          <a:prstGeom prst="rect">
            <a:avLst/>
          </a:prstGeom>
          <a:effectLst>
            <a:outerShdw blurRad="152400" dir="2700000" sx="104000" sy="104000" algn="tl" rotWithShape="0">
              <a:prstClr val="black">
                <a:alpha val="18000"/>
              </a:prstClr>
            </a:outerShdw>
          </a:effectLst>
        </p:spPr>
      </p:pic>
    </p:spTree>
    <p:extLst>
      <p:ext uri="{BB962C8B-B14F-4D97-AF65-F5344CB8AC3E}">
        <p14:creationId xmlns:p14="http://schemas.microsoft.com/office/powerpoint/2010/main" val="29048057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ection Title">
            <a:extLst>
              <a:ext uri="{FF2B5EF4-FFF2-40B4-BE49-F238E27FC236}">
                <a16:creationId xmlns:a16="http://schemas.microsoft.com/office/drawing/2014/main" id="{2E72D6B5-FC6F-4582-B63C-CC2F2BADEE58}"/>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1600201"/>
            <a:ext cx="3643314" cy="914400"/>
          </a:xfrm>
        </p:spPr>
        <p:txBody>
          <a:bodyPr>
            <a:noAutofit/>
          </a:bodyPr>
          <a:lstStyle>
            <a:lvl1pPr>
              <a:defRPr sz="5000" spc="-150">
                <a:latin typeface="+mj-lt"/>
              </a:defRPr>
            </a:lvl1pPr>
          </a:lstStyle>
          <a:p>
            <a:pPr lvl="0"/>
            <a:r>
              <a:rPr lang="en-US"/>
              <a:t>Title</a:t>
            </a:r>
          </a:p>
        </p:txBody>
      </p:sp>
      <p:sp>
        <p:nvSpPr>
          <p:cNvPr id="9" name="List">
            <a:extLst>
              <a:ext uri="{FF2B5EF4-FFF2-40B4-BE49-F238E27FC236}">
                <a16:creationId xmlns:a16="http://schemas.microsoft.com/office/drawing/2014/main" id="{BC38D1DB-7222-497E-B25C-0595369E356B}"/>
              </a:ext>
            </a:extLst>
          </p:cNvPr>
          <p:cNvSpPr>
            <a:spLocks noGrp="1"/>
          </p:cNvSpPr>
          <p:nvPr>
            <p:ph type="body" sz="quarter" idx="15" hasCustomPrompt="1"/>
          </p:nvPr>
        </p:nvSpPr>
        <p:spPr>
          <a:xfrm>
            <a:off x="6105630" y="1600200"/>
            <a:ext cx="2663057" cy="4572000"/>
          </a:xfrm>
        </p:spPr>
        <p:txBody>
          <a:bodyPr>
            <a:noAutofit/>
          </a:bodyPr>
          <a:lstStyle>
            <a:lvl1pPr>
              <a:defRPr sz="2400" spc="0">
                <a:latin typeface="+mn-lt"/>
              </a:defRPr>
            </a:lvl1pPr>
          </a:lstStyle>
          <a:p>
            <a:pPr lvl="0"/>
            <a:r>
              <a:rPr lang="en-US"/>
              <a:t># Section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 Section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 Section </a:t>
            </a:r>
          </a:p>
          <a:p>
            <a:pPr lvl="0"/>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65923616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ection Title">
            <a:extLst>
              <a:ext uri="{FF2B5EF4-FFF2-40B4-BE49-F238E27FC236}">
                <a16:creationId xmlns:a16="http://schemas.microsoft.com/office/drawing/2014/main" id="{6D1C7844-435B-4287-9223-AE8C3A62E797}"/>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1600201"/>
            <a:ext cx="3643314" cy="914400"/>
          </a:xfrm>
        </p:spPr>
        <p:txBody>
          <a:bodyPr>
            <a:noAutofit/>
          </a:bodyPr>
          <a:lstStyle>
            <a:lvl1pPr>
              <a:defRPr sz="5000" spc="-150">
                <a:latin typeface="+mj-lt"/>
              </a:defRPr>
            </a:lvl1pPr>
          </a:lstStyle>
          <a:p>
            <a:pPr lvl="0"/>
            <a:r>
              <a:rPr lang="en-US"/>
              <a:t>Title</a:t>
            </a:r>
          </a:p>
        </p:txBody>
      </p:sp>
      <p:sp>
        <p:nvSpPr>
          <p:cNvPr id="9" name="Heading">
            <a:extLst>
              <a:ext uri="{FF2B5EF4-FFF2-40B4-BE49-F238E27FC236}">
                <a16:creationId xmlns:a16="http://schemas.microsoft.com/office/drawing/2014/main" id="{BC38D1DB-7222-497E-B25C-0595369E356B}"/>
              </a:ext>
            </a:extLst>
          </p:cNvPr>
          <p:cNvSpPr>
            <a:spLocks noGrp="1"/>
          </p:cNvSpPr>
          <p:nvPr>
            <p:ph type="body" sz="quarter" idx="15" hasCustomPrompt="1"/>
          </p:nvPr>
        </p:nvSpPr>
        <p:spPr>
          <a:xfrm>
            <a:off x="4252914" y="1600200"/>
            <a:ext cx="5027935" cy="914400"/>
          </a:xfrm>
        </p:spPr>
        <p:txBody>
          <a:bodyPr>
            <a:noAutofit/>
          </a:bodyPr>
          <a:lstStyle>
            <a:lvl1pPr>
              <a:defRPr sz="2400" spc="0">
                <a:latin typeface="+mj-lt"/>
              </a:defRPr>
            </a:lvl1pPr>
          </a:lstStyle>
          <a:p>
            <a:pPr lvl="0"/>
            <a:r>
              <a:rPr lang="en-US"/>
              <a:t>Heading</a:t>
            </a:r>
          </a:p>
          <a:p>
            <a:pPr lvl="0"/>
            <a:endParaRPr lang="en-US"/>
          </a:p>
        </p:txBody>
      </p:sp>
      <p:sp>
        <p:nvSpPr>
          <p:cNvPr id="10" name="Body Copy">
            <a:extLst>
              <a:ext uri="{FF2B5EF4-FFF2-40B4-BE49-F238E27FC236}">
                <a16:creationId xmlns:a16="http://schemas.microsoft.com/office/drawing/2014/main" id="{615FDA3D-2990-4A89-AA4F-8305D4F92AFA}"/>
              </a:ext>
            </a:extLst>
          </p:cNvPr>
          <p:cNvSpPr>
            <a:spLocks noGrp="1"/>
          </p:cNvSpPr>
          <p:nvPr>
            <p:ph type="body" sz="quarter" idx="16" hasCustomPrompt="1"/>
          </p:nvPr>
        </p:nvSpPr>
        <p:spPr>
          <a:xfrm>
            <a:off x="4252915" y="2514599"/>
            <a:ext cx="5027934" cy="3258403"/>
          </a:xfrm>
        </p:spPr>
        <p:txBody>
          <a:bodyPr>
            <a:noAutofit/>
          </a:bodyPr>
          <a:lstStyle>
            <a:lvl1pPr>
              <a:defRPr sz="1800" spc="0">
                <a:latin typeface="+mn-lt"/>
              </a:defRPr>
            </a:lvl1pPr>
          </a:lstStyle>
          <a:p>
            <a:pPr lvl="0"/>
            <a:r>
              <a:rPr lang="en-US"/>
              <a:t>Body</a:t>
            </a:r>
          </a:p>
          <a:p>
            <a:pPr lvl="0"/>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77462406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Header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60020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bg1"/>
                </a:solidFill>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solidFill>
                  <a:schemeClr val="bg1"/>
                </a:solidFill>
              </a:defRPr>
            </a:lvl1pPr>
          </a:lstStyle>
          <a:p>
            <a:pPr lvl="0"/>
            <a:r>
              <a:rPr lang="en-US"/>
              <a:t>SECTION</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bg1"/>
                </a:solidFill>
              </a:defRPr>
            </a:lvl1pPr>
          </a:lstStyle>
          <a:p>
            <a:fld id="{3F657163-B0C7-401E-8BA5-ACDF2CB567A1}" type="slidenum">
              <a:rPr lang="en-US" smtClean="0"/>
              <a:pPr/>
              <a:t>‹#›</a:t>
            </a:fld>
            <a:endParaRPr lang="en-US"/>
          </a:p>
        </p:txBody>
      </p:sp>
      <p:sp>
        <p:nvSpPr>
          <p:cNvPr id="8" name="Text Placeholder 4">
            <a:extLst>
              <a:ext uri="{FF2B5EF4-FFF2-40B4-BE49-F238E27FC236}">
                <a16:creationId xmlns:a16="http://schemas.microsoft.com/office/drawing/2014/main" id="{18233BF9-FA31-4261-934F-D2D0460E6922}"/>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2407464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Header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60020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0" y="685800"/>
            <a:ext cx="10972799" cy="443198"/>
          </a:xfrm>
        </p:spPr>
        <p:txBody>
          <a:bodyPr>
            <a:noAutofit/>
          </a:bodyPr>
          <a:lstStyle>
            <a:lvl1pPr>
              <a:defRPr sz="3200">
                <a:solidFill>
                  <a:schemeClr val="bg1"/>
                </a:solidFill>
                <a:latin typeface="+mj-lt"/>
              </a:defRPr>
            </a:lvl1pPr>
          </a:lstStyle>
          <a:p>
            <a:pPr lvl="0"/>
            <a:r>
              <a:rPr lang="en-US"/>
              <a:t>Page title</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bg1"/>
                </a:solidFill>
              </a:defRPr>
            </a:lvl1pPr>
          </a:lstStyle>
          <a:p>
            <a:fld id="{3F657163-B0C7-401E-8BA5-ACDF2CB567A1}" type="slidenum">
              <a:rPr lang="en-US" smtClean="0"/>
              <a:pPr/>
              <a:t>‹#›</a:t>
            </a:fld>
            <a:endParaRPr lang="en-US"/>
          </a:p>
        </p:txBody>
      </p:sp>
    </p:spTree>
    <p:extLst>
      <p:ext uri="{BB962C8B-B14F-4D97-AF65-F5344CB8AC3E}">
        <p14:creationId xmlns:p14="http://schemas.microsoft.com/office/powerpoint/2010/main" val="2025951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Header purple">
    <p:spTree>
      <p:nvGrpSpPr>
        <p:cNvPr id="1" name=""/>
        <p:cNvGrpSpPr/>
        <p:nvPr/>
      </p:nvGrpSpPr>
      <p:grpSpPr>
        <a:xfrm>
          <a:off x="0" y="0"/>
          <a:ext cx="0" cy="0"/>
          <a:chOff x="0" y="0"/>
          <a:chExt cx="0" cy="0"/>
        </a:xfrm>
      </p:grpSpPr>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0" y="685800"/>
            <a:ext cx="10972799" cy="443198"/>
          </a:xfrm>
        </p:spPr>
        <p:txBody>
          <a:bodyPr>
            <a:noAutofit/>
          </a:bodyPr>
          <a:lstStyle>
            <a:lvl1pPr>
              <a:defRPr sz="3200">
                <a:solidFill>
                  <a:schemeClr val="tx1"/>
                </a:solidFill>
                <a:latin typeface="+mj-lt"/>
              </a:defRPr>
            </a:lvl1pPr>
          </a:lstStyle>
          <a:p>
            <a:pPr lvl="0"/>
            <a:r>
              <a:rPr lang="en-US"/>
              <a:t>Page title</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tx1"/>
                </a:solidFill>
              </a:defRPr>
            </a:lvl1pPr>
          </a:lstStyle>
          <a:p>
            <a:fld id="{3F657163-B0C7-401E-8BA5-ACDF2CB567A1}" type="slidenum">
              <a:rPr lang="en-US" smtClean="0"/>
              <a:pPr/>
              <a:t>‹#›</a:t>
            </a:fld>
            <a:endParaRPr lang="en-US"/>
          </a:p>
        </p:txBody>
      </p:sp>
    </p:spTree>
    <p:extLst>
      <p:ext uri="{BB962C8B-B14F-4D97-AF65-F5344CB8AC3E}">
        <p14:creationId xmlns:p14="http://schemas.microsoft.com/office/powerpoint/2010/main" val="18646798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Header light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0655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tx1"/>
                </a:solidFill>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tx1"/>
                </a:solidFill>
              </a:defRPr>
            </a:lvl1pPr>
          </a:lstStyle>
          <a:p>
            <a:fld id="{3F657163-B0C7-401E-8BA5-ACDF2CB567A1}" type="slidenum">
              <a:rPr lang="en-US" smtClean="0"/>
              <a:pPr/>
              <a:t>‹#›</a:t>
            </a:fld>
            <a:endParaRPr lang="en-US"/>
          </a:p>
        </p:txBody>
      </p:sp>
      <p:sp>
        <p:nvSpPr>
          <p:cNvPr id="8" name="Text Placeholder 4">
            <a:extLst>
              <a:ext uri="{FF2B5EF4-FFF2-40B4-BE49-F238E27FC236}">
                <a16:creationId xmlns:a16="http://schemas.microsoft.com/office/drawing/2014/main" id="{F9FF6CB4-0EF9-427C-87EF-6560CF3552EE}"/>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211853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Header light purple gla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5" name="Slide Number">
            <a:extLst>
              <a:ext uri="{FF2B5EF4-FFF2-40B4-BE49-F238E27FC236}">
                <a16:creationId xmlns:a16="http://schemas.microsoft.com/office/drawing/2014/main" id="{EC48291C-6E05-4A37-ADD2-9D0EA6B6D34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6" name="Text Placeholder 4">
            <a:extLst>
              <a:ext uri="{FF2B5EF4-FFF2-40B4-BE49-F238E27FC236}">
                <a16:creationId xmlns:a16="http://schemas.microsoft.com/office/drawing/2014/main" id="{BFA4A569-0146-4302-A081-778C8F90E751}"/>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
        <p:nvSpPr>
          <p:cNvPr id="7" name="Page Title">
            <a:extLst>
              <a:ext uri="{FF2B5EF4-FFF2-40B4-BE49-F238E27FC236}">
                <a16:creationId xmlns:a16="http://schemas.microsoft.com/office/drawing/2014/main" id="{63D3EA42-6AE5-4DD6-B42E-724636E382A7}"/>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tx1"/>
                </a:solidFill>
                <a:latin typeface="+mj-lt"/>
              </a:defRPr>
            </a:lvl1pPr>
          </a:lstStyle>
          <a:p>
            <a:pPr lvl="0"/>
            <a:r>
              <a:rPr lang="en-US"/>
              <a:t>Page title</a:t>
            </a:r>
          </a:p>
        </p:txBody>
      </p:sp>
    </p:spTree>
    <p:extLst>
      <p:ext uri="{BB962C8B-B14F-4D97-AF65-F5344CB8AC3E}">
        <p14:creationId xmlns:p14="http://schemas.microsoft.com/office/powerpoint/2010/main" val="10431227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ide bar purp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32A770-A424-A6C4-A630-E8B466F9682B}"/>
              </a:ext>
            </a:extLst>
          </p:cNvPr>
          <p:cNvPicPr>
            <a:picLocks noChangeAspect="1"/>
          </p:cNvPicPr>
          <p:nvPr userDrawn="1"/>
        </p:nvPicPr>
        <p:blipFill>
          <a:blip r:embed="rId2"/>
          <a:stretch>
            <a:fillRect/>
          </a:stretch>
        </p:blipFill>
        <p:spPr>
          <a:xfrm>
            <a:off x="0" y="0"/>
            <a:ext cx="4853940" cy="6858000"/>
          </a:xfrm>
          <a:prstGeom prst="rect">
            <a:avLst/>
          </a:prstGeom>
        </p:spPr>
      </p:pic>
      <p:sp>
        <p:nvSpPr>
          <p:cNvPr id="12" name="Legal">
            <a:extLst>
              <a:ext uri="{FF2B5EF4-FFF2-40B4-BE49-F238E27FC236}">
                <a16:creationId xmlns:a16="http://schemas.microsoft.com/office/drawing/2014/main" id="{2A69C948-7312-4669-917C-EFA5A062893B}"/>
              </a:ext>
            </a:extLst>
          </p:cNvPr>
          <p:cNvSpPr txBox="1"/>
          <p:nvPr userDrawn="1"/>
        </p:nvSpPr>
        <p:spPr>
          <a:xfrm>
            <a:off x="619828" y="6515100"/>
            <a:ext cx="2725749" cy="342899"/>
          </a:xfrm>
          <a:prstGeom prst="rect">
            <a:avLst/>
          </a:prstGeom>
          <a:noFill/>
        </p:spPr>
        <p:txBody>
          <a:bodyPr wrap="square" lIns="0" tIns="0" rIns="0" bIns="0" rtlCol="0" anchor="ctr" anchorCtr="0">
            <a:noAutofit/>
          </a:bodyPr>
          <a:lstStyle/>
          <a:p>
            <a:r>
              <a:rPr lang="en-US" sz="500" kern="0" spc="100" baseline="0">
                <a:solidFill>
                  <a:schemeClr val="bg1"/>
                </a:solidFill>
                <a:latin typeface="+mj-lt"/>
              </a:rPr>
              <a:t>© COPYRIGHT MICROSOFT CORPORATION. ALL RIGHTS RESERVED.</a:t>
            </a:r>
          </a:p>
        </p:txBody>
      </p:sp>
      <p:sp>
        <p:nvSpPr>
          <p:cNvPr id="15" name="Page Title">
            <a:extLst>
              <a:ext uri="{FF2B5EF4-FFF2-40B4-BE49-F238E27FC236}">
                <a16:creationId xmlns:a16="http://schemas.microsoft.com/office/drawing/2014/main" id="{52017163-3187-4026-8E69-DF296273B501}"/>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bg1"/>
                </a:solidFill>
                <a:latin typeface="+mj-lt"/>
              </a:defRPr>
            </a:lvl1pPr>
          </a:lstStyle>
          <a:p>
            <a:pPr lvl="0"/>
            <a:r>
              <a:rPr lang="en-US"/>
              <a:t>Page title</a:t>
            </a:r>
          </a:p>
        </p:txBody>
      </p:sp>
      <p:sp>
        <p:nvSpPr>
          <p:cNvPr id="19" name="Section Title">
            <a:extLst>
              <a:ext uri="{FF2B5EF4-FFF2-40B4-BE49-F238E27FC236}">
                <a16:creationId xmlns:a16="http://schemas.microsoft.com/office/drawing/2014/main" id="{10C69405-C50E-41E2-B25B-497C9F063D3B}"/>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solidFill>
                  <a:schemeClr val="bg1"/>
                </a:solidFill>
              </a:defRPr>
            </a:lvl1pPr>
          </a:lstStyle>
          <a:p>
            <a:pPr lvl="0"/>
            <a:r>
              <a:rPr lang="en-US"/>
              <a:t>SECTION</a:t>
            </a:r>
          </a:p>
        </p:txBody>
      </p:sp>
      <p:sp>
        <p:nvSpPr>
          <p:cNvPr id="6" name="Text Placeholder 4">
            <a:extLst>
              <a:ext uri="{FF2B5EF4-FFF2-40B4-BE49-F238E27FC236}">
                <a16:creationId xmlns:a16="http://schemas.microsoft.com/office/drawing/2014/main" id="{4F55D052-1CDC-4B78-B527-426D222558C1}"/>
              </a:ext>
            </a:extLst>
          </p:cNvPr>
          <p:cNvSpPr>
            <a:spLocks noGrp="1"/>
          </p:cNvSpPr>
          <p:nvPr>
            <p:ph type="body" sz="quarter" idx="16" hasCustomPrompt="1"/>
          </p:nvPr>
        </p:nvSpPr>
        <p:spPr>
          <a:xfrm>
            <a:off x="5461380" y="1600200"/>
            <a:ext cx="5486400" cy="4572000"/>
          </a:xfrm>
        </p:spPr>
        <p:txBody>
          <a:bodyPr>
            <a:normAutofit/>
          </a:bodyPr>
          <a:lstStyle>
            <a:lvl1pPr marL="0" indent="0">
              <a:buFont typeface="Arial" panose="020B0604020202020204" pitchFamily="34" charset="0"/>
              <a:buNone/>
              <a:defRPr sz="1800">
                <a:solidFill>
                  <a:schemeClr val="tx1"/>
                </a:solidFill>
              </a:defRPr>
            </a:lvl1pPr>
            <a:lvl2pPr>
              <a:defRPr sz="2400"/>
            </a:lvl2pPr>
            <a:lvl3pPr>
              <a:defRPr sz="2400"/>
            </a:lvl3pPr>
            <a:lvl4pPr>
              <a:defRPr sz="2400"/>
            </a:lvl4pPr>
            <a:lvl5pPr>
              <a:defRPr sz="2400"/>
            </a:lvl5pPr>
          </a:lstStyle>
          <a:p>
            <a:pPr lvl="0"/>
            <a:r>
              <a:rPr lang="en-US"/>
              <a:t>Text</a:t>
            </a:r>
          </a:p>
        </p:txBody>
      </p:sp>
      <p:sp>
        <p:nvSpPr>
          <p:cNvPr id="7" name="Text Placeholder 4">
            <a:extLst>
              <a:ext uri="{FF2B5EF4-FFF2-40B4-BE49-F238E27FC236}">
                <a16:creationId xmlns:a16="http://schemas.microsoft.com/office/drawing/2014/main" id="{14F80A8F-5840-4F60-AC17-D7DCE951BBFE}"/>
              </a:ext>
            </a:extLst>
          </p:cNvPr>
          <p:cNvSpPr>
            <a:spLocks noGrp="1"/>
          </p:cNvSpPr>
          <p:nvPr>
            <p:ph type="body" sz="quarter" idx="15" hasCustomPrompt="1"/>
          </p:nvPr>
        </p:nvSpPr>
        <p:spPr>
          <a:xfrm>
            <a:off x="609600" y="1600200"/>
            <a:ext cx="3643314" cy="4572000"/>
          </a:xfrm>
        </p:spPr>
        <p:txBody>
          <a:bodyPr>
            <a:normAutofit/>
          </a:bodyPr>
          <a:lstStyle>
            <a:lvl1pPr marL="0" indent="0">
              <a:buFont typeface="Arial" panose="020B0604020202020204" pitchFamily="34" charset="0"/>
              <a:buNone/>
              <a:defRPr sz="1800">
                <a:solidFill>
                  <a:schemeClr val="bg1"/>
                </a:solidFill>
              </a:defRPr>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400657161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wo column mid gr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5C13DDD5-3C81-408F-90B4-5B38B8297A34}"/>
              </a:ext>
            </a:extLst>
          </p:cNvPr>
          <p:cNvSpPr>
            <a:spLocks noGrp="1"/>
          </p:cNvSpPr>
          <p:nvPr>
            <p:ph type="body" sz="quarter" idx="15" hasCustomPrompt="1"/>
          </p:nvPr>
        </p:nvSpPr>
        <p:spPr>
          <a:xfrm>
            <a:off x="865667" y="1600200"/>
            <a:ext cx="3000375" cy="4354033"/>
          </a:xfrm>
        </p:spPr>
        <p:txBody>
          <a:bodyPr>
            <a:normAutofit/>
          </a:bodyPr>
          <a:lstStyle>
            <a:lvl1pPr marL="0" indent="0">
              <a:buFont typeface="Arial" panose="020B0604020202020204" pitchFamily="34" charset="0"/>
              <a:buNone/>
              <a:defRPr sz="1800"/>
            </a:lvl1pPr>
            <a:lvl2pPr>
              <a:defRPr sz="2400"/>
            </a:lvl2pPr>
            <a:lvl3pPr>
              <a:defRPr sz="2400"/>
            </a:lvl3pPr>
            <a:lvl4pPr>
              <a:defRPr sz="2400"/>
            </a:lvl4pPr>
            <a:lvl5pPr>
              <a:defRPr sz="2400"/>
            </a:lvl5pPr>
          </a:lstStyle>
          <a:p>
            <a:pPr lvl="0"/>
            <a:r>
              <a:rPr lang="en-US"/>
              <a:t>Text</a:t>
            </a:r>
          </a:p>
        </p:txBody>
      </p:sp>
      <p:sp>
        <p:nvSpPr>
          <p:cNvPr id="3" name="Text Placeholder 4">
            <a:extLst>
              <a:ext uri="{FF2B5EF4-FFF2-40B4-BE49-F238E27FC236}">
                <a16:creationId xmlns:a16="http://schemas.microsoft.com/office/drawing/2014/main" id="{94E54AA8-6163-4233-9E1C-90E0CACC095F}"/>
              </a:ext>
            </a:extLst>
          </p:cNvPr>
          <p:cNvSpPr>
            <a:spLocks noGrp="1"/>
          </p:cNvSpPr>
          <p:nvPr>
            <p:ph type="body" sz="quarter" idx="16" hasCustomPrompt="1"/>
          </p:nvPr>
        </p:nvSpPr>
        <p:spPr>
          <a:xfrm>
            <a:off x="865667" y="861238"/>
            <a:ext cx="3000375" cy="372140"/>
          </a:xfrm>
        </p:spPr>
        <p:txBody>
          <a:bodyPr>
            <a:normAutofit/>
          </a:bodyPr>
          <a:lstStyle>
            <a:lvl1pPr marL="0" indent="0">
              <a:buFont typeface="Arial" panose="020B0604020202020204" pitchFamily="34" charset="0"/>
              <a:buNone/>
              <a:defRPr sz="2400">
                <a:latin typeface="+mj-lt"/>
              </a:defRPr>
            </a:lvl1pPr>
            <a:lvl2pPr>
              <a:defRPr sz="2400"/>
            </a:lvl2pPr>
            <a:lvl3pPr>
              <a:defRPr sz="2400"/>
            </a:lvl3pPr>
            <a:lvl4pPr>
              <a:defRPr sz="2400"/>
            </a:lvl4pPr>
            <a:lvl5pPr>
              <a:defRPr sz="2400"/>
            </a:lvl5pPr>
          </a:lstStyle>
          <a:p>
            <a:pPr lvl="0"/>
            <a:r>
              <a:rPr lang="en-US"/>
              <a:t>Header</a:t>
            </a:r>
          </a:p>
        </p:txBody>
      </p:sp>
      <p:sp>
        <p:nvSpPr>
          <p:cNvPr id="4" name="Text Placeholder 4">
            <a:extLst>
              <a:ext uri="{FF2B5EF4-FFF2-40B4-BE49-F238E27FC236}">
                <a16:creationId xmlns:a16="http://schemas.microsoft.com/office/drawing/2014/main" id="{5191A63C-F5F5-4473-9F7F-74C402CEF168}"/>
              </a:ext>
            </a:extLst>
          </p:cNvPr>
          <p:cNvSpPr>
            <a:spLocks noGrp="1"/>
          </p:cNvSpPr>
          <p:nvPr>
            <p:ph type="body" sz="quarter" idx="17" hasCustomPrompt="1"/>
          </p:nvPr>
        </p:nvSpPr>
        <p:spPr>
          <a:xfrm>
            <a:off x="4595812" y="1600200"/>
            <a:ext cx="6781025" cy="4354033"/>
          </a:xfrm>
        </p:spPr>
        <p:txBody>
          <a:bodyPr>
            <a:normAutofit/>
          </a:bodyPr>
          <a:lstStyle>
            <a:lvl1pPr marL="0" indent="0">
              <a:buFont typeface="Arial" panose="020B0604020202020204" pitchFamily="34" charset="0"/>
              <a:buNone/>
              <a:defRPr sz="1800"/>
            </a:lvl1pPr>
            <a:lvl2pPr>
              <a:defRPr sz="2400"/>
            </a:lvl2pPr>
            <a:lvl3pPr>
              <a:defRPr sz="2400"/>
            </a:lvl3pPr>
            <a:lvl4pPr>
              <a:defRPr sz="2400"/>
            </a:lvl4pPr>
            <a:lvl5pPr>
              <a:defRPr sz="2400"/>
            </a:lvl5pPr>
          </a:lstStyle>
          <a:p>
            <a:pPr lvl="0"/>
            <a:r>
              <a:rPr lang="en-US"/>
              <a:t>Text</a:t>
            </a:r>
          </a:p>
        </p:txBody>
      </p:sp>
      <p:sp>
        <p:nvSpPr>
          <p:cNvPr id="5" name="Text Placeholder 4">
            <a:extLst>
              <a:ext uri="{FF2B5EF4-FFF2-40B4-BE49-F238E27FC236}">
                <a16:creationId xmlns:a16="http://schemas.microsoft.com/office/drawing/2014/main" id="{A43A5447-3A61-4568-9990-3D26446C6449}"/>
              </a:ext>
            </a:extLst>
          </p:cNvPr>
          <p:cNvSpPr>
            <a:spLocks noGrp="1"/>
          </p:cNvSpPr>
          <p:nvPr>
            <p:ph type="body" sz="quarter" idx="18" hasCustomPrompt="1"/>
          </p:nvPr>
        </p:nvSpPr>
        <p:spPr>
          <a:xfrm>
            <a:off x="4595812" y="861238"/>
            <a:ext cx="6781025" cy="372140"/>
          </a:xfrm>
        </p:spPr>
        <p:txBody>
          <a:bodyPr>
            <a:normAutofit/>
          </a:bodyPr>
          <a:lstStyle>
            <a:lvl1pPr marL="0" indent="0">
              <a:buFont typeface="Arial" panose="020B0604020202020204" pitchFamily="34" charset="0"/>
              <a:buNone/>
              <a:defRPr sz="2400">
                <a:latin typeface="+mj-lt"/>
              </a:defRPr>
            </a:lvl1pPr>
            <a:lvl2pPr>
              <a:defRPr sz="2400"/>
            </a:lvl2pPr>
            <a:lvl3pPr>
              <a:defRPr sz="2400"/>
            </a:lvl3pPr>
            <a:lvl4pPr>
              <a:defRPr sz="2400"/>
            </a:lvl4pPr>
            <a:lvl5pPr>
              <a:defRPr sz="2400"/>
            </a:lvl5pPr>
          </a:lstStyle>
          <a:p>
            <a:pPr lvl="0"/>
            <a:r>
              <a:rPr lang="en-US"/>
              <a:t>Header</a:t>
            </a:r>
          </a:p>
        </p:txBody>
      </p:sp>
    </p:spTree>
    <p:extLst>
      <p:ext uri="{BB962C8B-B14F-4D97-AF65-F5344CB8AC3E}">
        <p14:creationId xmlns:p14="http://schemas.microsoft.com/office/powerpoint/2010/main" val="1444669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380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Blank page title">
    <p:spTree>
      <p:nvGrpSpPr>
        <p:cNvPr id="1" name=""/>
        <p:cNvGrpSpPr/>
        <p:nvPr/>
      </p:nvGrpSpPr>
      <p:grpSpPr>
        <a:xfrm>
          <a:off x="0" y="0"/>
          <a:ext cx="0" cy="0"/>
          <a:chOff x="0" y="0"/>
          <a:chExt cx="0" cy="0"/>
        </a:xfrm>
      </p:grpSpPr>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5" name="Slide Number">
            <a:extLst>
              <a:ext uri="{FF2B5EF4-FFF2-40B4-BE49-F238E27FC236}">
                <a16:creationId xmlns:a16="http://schemas.microsoft.com/office/drawing/2014/main" id="{EC48291C-6E05-4A37-ADD2-9D0EA6B6D34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2688487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page title short text">
    <p:spTree>
      <p:nvGrpSpPr>
        <p:cNvPr id="1" name=""/>
        <p:cNvGrpSpPr/>
        <p:nvPr/>
      </p:nvGrpSpPr>
      <p:grpSpPr>
        <a:xfrm>
          <a:off x="0" y="0"/>
          <a:ext cx="0" cy="0"/>
          <a:chOff x="0" y="0"/>
          <a:chExt cx="0" cy="0"/>
        </a:xfrm>
      </p:grpSpPr>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16" name="Body Copy">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1208086"/>
            <a:ext cx="3643314" cy="1154114"/>
          </a:xfrm>
        </p:spPr>
        <p:txBody>
          <a:bodyPr>
            <a:noAutofit/>
          </a:bodyPr>
          <a:lstStyle>
            <a:lvl1pPr>
              <a:lnSpc>
                <a:spcPts val="1200"/>
              </a:lnSpc>
              <a:spcBef>
                <a:spcPts val="600"/>
              </a:spcBef>
              <a:defRPr sz="800">
                <a:latin typeface="+mn-lt"/>
              </a:defRPr>
            </a:lvl1pPr>
          </a:lstStyle>
          <a:p>
            <a:pPr lvl="0"/>
            <a:r>
              <a:rPr lang="en-US"/>
              <a:t>Text</a:t>
            </a:r>
            <a:br>
              <a:rPr lang="en-US"/>
            </a:br>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
        <p:nvSpPr>
          <p:cNvPr id="7" name="Section Title">
            <a:extLst>
              <a:ext uri="{FF2B5EF4-FFF2-40B4-BE49-F238E27FC236}">
                <a16:creationId xmlns:a16="http://schemas.microsoft.com/office/drawing/2014/main" id="{D5738B7F-FC55-4961-831A-65484926E398}"/>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Tree>
    <p:extLst>
      <p:ext uri="{BB962C8B-B14F-4D97-AF65-F5344CB8AC3E}">
        <p14:creationId xmlns:p14="http://schemas.microsoft.com/office/powerpoint/2010/main" val="343505404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lank page title long text">
    <p:spTree>
      <p:nvGrpSpPr>
        <p:cNvPr id="1" name=""/>
        <p:cNvGrpSpPr/>
        <p:nvPr/>
      </p:nvGrpSpPr>
      <p:grpSpPr>
        <a:xfrm>
          <a:off x="0" y="0"/>
          <a:ext cx="0" cy="0"/>
          <a:chOff x="0" y="0"/>
          <a:chExt cx="0" cy="0"/>
        </a:xfrm>
      </p:grpSpPr>
      <p:sp>
        <p:nvSpPr>
          <p:cNvPr id="8" name="Section Title">
            <a:extLst>
              <a:ext uri="{FF2B5EF4-FFF2-40B4-BE49-F238E27FC236}">
                <a16:creationId xmlns:a16="http://schemas.microsoft.com/office/drawing/2014/main" id="{41602295-92E6-4999-B91A-0DA68D46237E}"/>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16" name="Body Copy">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1208086"/>
            <a:ext cx="3643314" cy="3130552"/>
          </a:xfrm>
        </p:spPr>
        <p:txBody>
          <a:bodyPr>
            <a:noAutofit/>
          </a:bodyPr>
          <a:lstStyle>
            <a:lvl1pPr>
              <a:lnSpc>
                <a:spcPts val="1200"/>
              </a:lnSpc>
              <a:spcBef>
                <a:spcPts val="600"/>
              </a:spcBef>
              <a:defRPr sz="800">
                <a:latin typeface="+mn-lt"/>
              </a:defRPr>
            </a:lvl1pPr>
          </a:lstStyle>
          <a:p>
            <a:pPr lvl="0"/>
            <a:r>
              <a:rPr lang="en-US"/>
              <a:t>Text</a:t>
            </a:r>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12728160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Light gray">
    <p:bg>
      <p:bgPr>
        <a:solidFill>
          <a:schemeClr val="bg2"/>
        </a:solidFill>
        <a:effectLst/>
      </p:bgPr>
    </p:bg>
    <p:spTree>
      <p:nvGrpSpPr>
        <p:cNvPr id="1" name=""/>
        <p:cNvGrpSpPr/>
        <p:nvPr/>
      </p:nvGrpSpPr>
      <p:grpSpPr>
        <a:xfrm>
          <a:off x="0" y="0"/>
          <a:ext cx="0" cy="0"/>
          <a:chOff x="0" y="0"/>
          <a:chExt cx="0" cy="0"/>
        </a:xfrm>
      </p:grpSpPr>
      <p:sp>
        <p:nvSpPr>
          <p:cNvPr id="4" name="Section Title">
            <a:extLst>
              <a:ext uri="{FF2B5EF4-FFF2-40B4-BE49-F238E27FC236}">
                <a16:creationId xmlns:a16="http://schemas.microsoft.com/office/drawing/2014/main" id="{05429803-59A9-4A39-A928-D91BBF5DD605}"/>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5" name="Page Title">
            <a:extLst>
              <a:ext uri="{FF2B5EF4-FFF2-40B4-BE49-F238E27FC236}">
                <a16:creationId xmlns:a16="http://schemas.microsoft.com/office/drawing/2014/main" id="{EAB78A6F-F641-4040-AC21-752AC4A193D2}"/>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6" name="Slide Number">
            <a:extLst>
              <a:ext uri="{FF2B5EF4-FFF2-40B4-BE49-F238E27FC236}">
                <a16:creationId xmlns:a16="http://schemas.microsoft.com/office/drawing/2014/main" id="{00A90A9E-F830-46C5-90D9-AB3FE4981A0E}"/>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7" name="Text Placeholder 4">
            <a:extLst>
              <a:ext uri="{FF2B5EF4-FFF2-40B4-BE49-F238E27FC236}">
                <a16:creationId xmlns:a16="http://schemas.microsoft.com/office/drawing/2014/main" id="{02717628-82E7-4C6C-838D-5B721C99713A}"/>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2616777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Light gray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D7BAB540-92FA-4C94-AE02-6A7E385E13BF}"/>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3" name="Page Title">
            <a:extLst>
              <a:ext uri="{FF2B5EF4-FFF2-40B4-BE49-F238E27FC236}">
                <a16:creationId xmlns:a16="http://schemas.microsoft.com/office/drawing/2014/main" id="{3EC67A4B-3FA2-40B2-A172-BDC108590EBA}"/>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4" name="Slide Number">
            <a:extLst>
              <a:ext uri="{FF2B5EF4-FFF2-40B4-BE49-F238E27FC236}">
                <a16:creationId xmlns:a16="http://schemas.microsoft.com/office/drawing/2014/main" id="{D7A36E9F-605B-4AE0-B7D9-31CBD8C23FB3}"/>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5" name="Text Placeholder 4">
            <a:extLst>
              <a:ext uri="{FF2B5EF4-FFF2-40B4-BE49-F238E27FC236}">
                <a16:creationId xmlns:a16="http://schemas.microsoft.com/office/drawing/2014/main" id="{9D9528DF-8E3E-4EDF-A7BA-F65FF78C476F}"/>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41032948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Light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ection Title">
            <a:extLst>
              <a:ext uri="{FF2B5EF4-FFF2-40B4-BE49-F238E27FC236}">
                <a16:creationId xmlns:a16="http://schemas.microsoft.com/office/drawing/2014/main" id="{2E72D6B5-FC6F-4582-B63C-CC2F2BADEE58}"/>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
        <p:nvSpPr>
          <p:cNvPr id="7" name="Page Title">
            <a:extLst>
              <a:ext uri="{FF2B5EF4-FFF2-40B4-BE49-F238E27FC236}">
                <a16:creationId xmlns:a16="http://schemas.microsoft.com/office/drawing/2014/main" id="{7A4AFA3B-4FB8-4996-A584-ADE504160ED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5" name="Text Placeholder 4">
            <a:extLst>
              <a:ext uri="{FF2B5EF4-FFF2-40B4-BE49-F238E27FC236}">
                <a16:creationId xmlns:a16="http://schemas.microsoft.com/office/drawing/2014/main" id="{9F201779-C042-47F2-913D-27A25016C9B2}"/>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1649068260"/>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Light gray gradient">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9776F0-A65A-47BC-D881-9F60459C00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69AC1D1F-6B83-62E7-0F31-F6E8383E0050}"/>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rcRect l="5000" t="10000" r="5000" b="10000"/>
          <a:stretch>
            <a:fillRect/>
          </a:stretch>
        </p:blipFill>
        <p:spPr>
          <a:xfrm>
            <a:off x="609600" y="685800"/>
            <a:ext cx="10972800" cy="5486400"/>
          </a:xfrm>
          <a:custGeom>
            <a:avLst/>
            <a:gdLst>
              <a:gd name="connsiteX0" fmla="*/ 145225 w 10972800"/>
              <a:gd name="connsiteY0" fmla="*/ 0 h 5486400"/>
              <a:gd name="connsiteX1" fmla="*/ 10827575 w 10972800"/>
              <a:gd name="connsiteY1" fmla="*/ 0 h 5486400"/>
              <a:gd name="connsiteX2" fmla="*/ 10972800 w 10972800"/>
              <a:gd name="connsiteY2" fmla="*/ 145225 h 5486400"/>
              <a:gd name="connsiteX3" fmla="*/ 10972800 w 10972800"/>
              <a:gd name="connsiteY3" fmla="*/ 5341175 h 5486400"/>
              <a:gd name="connsiteX4" fmla="*/ 10827575 w 10972800"/>
              <a:gd name="connsiteY4" fmla="*/ 5486400 h 5486400"/>
              <a:gd name="connsiteX5" fmla="*/ 145225 w 10972800"/>
              <a:gd name="connsiteY5" fmla="*/ 5486400 h 5486400"/>
              <a:gd name="connsiteX6" fmla="*/ 0 w 10972800"/>
              <a:gd name="connsiteY6" fmla="*/ 5341175 h 5486400"/>
              <a:gd name="connsiteX7" fmla="*/ 0 w 10972800"/>
              <a:gd name="connsiteY7" fmla="*/ 145225 h 5486400"/>
              <a:gd name="connsiteX8" fmla="*/ 145225 w 10972800"/>
              <a:gd name="connsiteY8"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72800" h="5486400">
                <a:moveTo>
                  <a:pt x="145225" y="0"/>
                </a:moveTo>
                <a:lnTo>
                  <a:pt x="10827575" y="0"/>
                </a:lnTo>
                <a:cubicBezTo>
                  <a:pt x="10907781" y="0"/>
                  <a:pt x="10972800" y="65019"/>
                  <a:pt x="10972800" y="145225"/>
                </a:cubicBezTo>
                <a:lnTo>
                  <a:pt x="10972800" y="5341175"/>
                </a:lnTo>
                <a:cubicBezTo>
                  <a:pt x="10972800" y="5421381"/>
                  <a:pt x="10907781" y="5486400"/>
                  <a:pt x="10827575" y="5486400"/>
                </a:cubicBezTo>
                <a:lnTo>
                  <a:pt x="145225" y="5486400"/>
                </a:lnTo>
                <a:cubicBezTo>
                  <a:pt x="65019" y="5486400"/>
                  <a:pt x="0" y="5421381"/>
                  <a:pt x="0" y="5341175"/>
                </a:cubicBezTo>
                <a:lnTo>
                  <a:pt x="0" y="145225"/>
                </a:lnTo>
                <a:cubicBezTo>
                  <a:pt x="0" y="65019"/>
                  <a:pt x="65019" y="0"/>
                  <a:pt x="145225" y="0"/>
                </a:cubicBezTo>
                <a:close/>
              </a:path>
            </a:pathLst>
          </a:custGeom>
          <a:noFill/>
          <a:ln>
            <a:noFill/>
          </a:ln>
          <a:effectLst>
            <a:outerShdw blurRad="127000" sx="102000" sy="102000" algn="ctr" rotWithShape="0">
              <a:prstClr val="black">
                <a:alpha val="20000"/>
              </a:prstClr>
            </a:outerShdw>
          </a:effectLst>
        </p:spPr>
      </p:pic>
      <p:sp>
        <p:nvSpPr>
          <p:cNvPr id="3" name="Page Title">
            <a:extLst>
              <a:ext uri="{FF2B5EF4-FFF2-40B4-BE49-F238E27FC236}">
                <a16:creationId xmlns:a16="http://schemas.microsoft.com/office/drawing/2014/main" id="{3EC67A4B-3FA2-40B2-A172-BDC108590EBA}"/>
              </a:ext>
            </a:extLst>
          </p:cNvPr>
          <p:cNvSpPr>
            <a:spLocks noGrp="1"/>
          </p:cNvSpPr>
          <p:nvPr>
            <p:ph type="body" sz="quarter" idx="14" hasCustomPrompt="1"/>
          </p:nvPr>
        </p:nvSpPr>
        <p:spPr>
          <a:xfrm>
            <a:off x="3352800" y="3152001"/>
            <a:ext cx="5486400" cy="553998"/>
          </a:xfrm>
        </p:spPr>
        <p:txBody>
          <a:bodyPr>
            <a:noAutofit/>
          </a:bodyPr>
          <a:lstStyle>
            <a:lvl1pPr algn="ctr">
              <a:defRPr sz="4000">
                <a:solidFill>
                  <a:schemeClr val="bg1"/>
                </a:solidFill>
                <a:latin typeface="+mj-lt"/>
              </a:defRPr>
            </a:lvl1pPr>
          </a:lstStyle>
          <a:p>
            <a:pPr lvl="0"/>
            <a:r>
              <a:rPr lang="en-US"/>
              <a:t>Section Title</a:t>
            </a:r>
          </a:p>
        </p:txBody>
      </p:sp>
      <p:sp>
        <p:nvSpPr>
          <p:cNvPr id="4" name="Slide Number">
            <a:extLst>
              <a:ext uri="{FF2B5EF4-FFF2-40B4-BE49-F238E27FC236}">
                <a16:creationId xmlns:a16="http://schemas.microsoft.com/office/drawing/2014/main" id="{D7A36E9F-605B-4AE0-B7D9-31CBD8C23FB3}"/>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18875224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Header purple">
    <p:spTree>
      <p:nvGrpSpPr>
        <p:cNvPr id="1" name=""/>
        <p:cNvGrpSpPr/>
        <p:nvPr/>
      </p:nvGrpSpPr>
      <p:grpSpPr>
        <a:xfrm>
          <a:off x="0" y="0"/>
          <a:ext cx="0" cy="0"/>
          <a:chOff x="0" y="0"/>
          <a:chExt cx="0" cy="0"/>
        </a:xfrm>
      </p:grpSpPr>
      <p:pic>
        <p:nvPicPr>
          <p:cNvPr id="4" name="Picture 3" descr="Shape, background pattern&#10;&#10;Description automatically generated">
            <a:extLst>
              <a:ext uri="{FF2B5EF4-FFF2-40B4-BE49-F238E27FC236}">
                <a16:creationId xmlns:a16="http://schemas.microsoft.com/office/drawing/2014/main" id="{7BCFDAC1-6FD9-F826-DF92-0836830DBE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0" y="685800"/>
            <a:ext cx="10972799" cy="443198"/>
          </a:xfrm>
        </p:spPr>
        <p:txBody>
          <a:bodyPr>
            <a:noAutofit/>
          </a:bodyPr>
          <a:lstStyle>
            <a:lvl1pPr>
              <a:defRPr sz="3200">
                <a:solidFill>
                  <a:schemeClr val="tx1"/>
                </a:solidFill>
                <a:latin typeface="+mj-lt"/>
              </a:defRPr>
            </a:lvl1pPr>
          </a:lstStyle>
          <a:p>
            <a:pPr lvl="0"/>
            <a:r>
              <a:rPr lang="en-US"/>
              <a:t>Page title</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tx1"/>
                </a:solidFill>
              </a:defRPr>
            </a:lvl1pPr>
          </a:lstStyle>
          <a:p>
            <a:fld id="{3F657163-B0C7-401E-8BA5-ACDF2CB567A1}" type="slidenum">
              <a:rPr lang="en-US" smtClean="0"/>
              <a:pPr/>
              <a:t>‹#›</a:t>
            </a:fld>
            <a:endParaRPr lang="en-US"/>
          </a:p>
        </p:txBody>
      </p:sp>
      <p:sp>
        <p:nvSpPr>
          <p:cNvPr id="2" name="Section Title">
            <a:extLst>
              <a:ext uri="{FF2B5EF4-FFF2-40B4-BE49-F238E27FC236}">
                <a16:creationId xmlns:a16="http://schemas.microsoft.com/office/drawing/2014/main" id="{788F4C0C-E34B-C77F-BAE3-BB1AC24A796B}"/>
              </a:ext>
            </a:extLst>
          </p:cNvPr>
          <p:cNvSpPr>
            <a:spLocks noGrp="1"/>
          </p:cNvSpPr>
          <p:nvPr>
            <p:ph type="body" sz="quarter" idx="13" hasCustomPrompt="1"/>
          </p:nvPr>
        </p:nvSpPr>
        <p:spPr>
          <a:xfrm>
            <a:off x="609600" y="342900"/>
            <a:ext cx="3643314" cy="236609"/>
          </a:xfrm>
        </p:spPr>
        <p:txBody>
          <a:bodyPr>
            <a:noAutofit/>
          </a:bodyPr>
          <a:lstStyle>
            <a:lvl1pPr>
              <a:defRPr sz="1000" spc="300">
                <a:solidFill>
                  <a:schemeClr val="tx1"/>
                </a:solidFill>
                <a:latin typeface="+mn-lt"/>
              </a:defRPr>
            </a:lvl1pPr>
          </a:lstStyle>
          <a:p>
            <a:pPr lvl="0"/>
            <a:r>
              <a:rPr lang="en-US"/>
              <a:t>SECTION</a:t>
            </a:r>
          </a:p>
        </p:txBody>
      </p:sp>
    </p:spTree>
    <p:extLst>
      <p:ext uri="{BB962C8B-B14F-4D97-AF65-F5344CB8AC3E}">
        <p14:creationId xmlns:p14="http://schemas.microsoft.com/office/powerpoint/2010/main" val="13623252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ection Title">
            <a:extLst>
              <a:ext uri="{FF2B5EF4-FFF2-40B4-BE49-F238E27FC236}">
                <a16:creationId xmlns:a16="http://schemas.microsoft.com/office/drawing/2014/main" id="{2E72D6B5-FC6F-4582-B63C-CC2F2BADEE58}"/>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1600201"/>
            <a:ext cx="3643314" cy="914400"/>
          </a:xfrm>
        </p:spPr>
        <p:txBody>
          <a:bodyPr>
            <a:noAutofit/>
          </a:bodyPr>
          <a:lstStyle>
            <a:lvl1pPr>
              <a:defRPr sz="5000" spc="-150">
                <a:latin typeface="+mj-lt"/>
              </a:defRPr>
            </a:lvl1pPr>
          </a:lstStyle>
          <a:p>
            <a:pPr lvl="0"/>
            <a:r>
              <a:rPr lang="en-US"/>
              <a:t>Title</a:t>
            </a:r>
          </a:p>
        </p:txBody>
      </p:sp>
      <p:sp>
        <p:nvSpPr>
          <p:cNvPr id="9" name="List">
            <a:extLst>
              <a:ext uri="{FF2B5EF4-FFF2-40B4-BE49-F238E27FC236}">
                <a16:creationId xmlns:a16="http://schemas.microsoft.com/office/drawing/2014/main" id="{BC38D1DB-7222-497E-B25C-0595369E356B}"/>
              </a:ext>
            </a:extLst>
          </p:cNvPr>
          <p:cNvSpPr>
            <a:spLocks noGrp="1"/>
          </p:cNvSpPr>
          <p:nvPr>
            <p:ph type="body" sz="quarter" idx="15" hasCustomPrompt="1"/>
          </p:nvPr>
        </p:nvSpPr>
        <p:spPr>
          <a:xfrm>
            <a:off x="6105630" y="1600200"/>
            <a:ext cx="2663057" cy="4572000"/>
          </a:xfrm>
        </p:spPr>
        <p:txBody>
          <a:bodyPr>
            <a:noAutofit/>
          </a:bodyPr>
          <a:lstStyle>
            <a:lvl1pPr>
              <a:defRPr sz="2400" spc="0">
                <a:latin typeface="+mn-lt"/>
              </a:defRPr>
            </a:lvl1pPr>
          </a:lstStyle>
          <a:p>
            <a:pPr lvl="0"/>
            <a:r>
              <a:rPr lang="en-US"/>
              <a:t># Section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 Section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 Section </a:t>
            </a:r>
          </a:p>
          <a:p>
            <a:pPr lvl="0"/>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2149119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ection Title">
            <a:extLst>
              <a:ext uri="{FF2B5EF4-FFF2-40B4-BE49-F238E27FC236}">
                <a16:creationId xmlns:a16="http://schemas.microsoft.com/office/drawing/2014/main" id="{6D1C7844-435B-4287-9223-AE8C3A62E797}"/>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1600201"/>
            <a:ext cx="3643314" cy="914400"/>
          </a:xfrm>
        </p:spPr>
        <p:txBody>
          <a:bodyPr>
            <a:noAutofit/>
          </a:bodyPr>
          <a:lstStyle>
            <a:lvl1pPr>
              <a:defRPr sz="5000" spc="-150">
                <a:latin typeface="+mj-lt"/>
              </a:defRPr>
            </a:lvl1pPr>
          </a:lstStyle>
          <a:p>
            <a:pPr lvl="0"/>
            <a:r>
              <a:rPr lang="en-US"/>
              <a:t>Title</a:t>
            </a:r>
          </a:p>
        </p:txBody>
      </p:sp>
      <p:sp>
        <p:nvSpPr>
          <p:cNvPr id="9" name="Heading">
            <a:extLst>
              <a:ext uri="{FF2B5EF4-FFF2-40B4-BE49-F238E27FC236}">
                <a16:creationId xmlns:a16="http://schemas.microsoft.com/office/drawing/2014/main" id="{BC38D1DB-7222-497E-B25C-0595369E356B}"/>
              </a:ext>
            </a:extLst>
          </p:cNvPr>
          <p:cNvSpPr>
            <a:spLocks noGrp="1"/>
          </p:cNvSpPr>
          <p:nvPr>
            <p:ph type="body" sz="quarter" idx="15" hasCustomPrompt="1"/>
          </p:nvPr>
        </p:nvSpPr>
        <p:spPr>
          <a:xfrm>
            <a:off x="4252914" y="1600200"/>
            <a:ext cx="5027935" cy="914400"/>
          </a:xfrm>
        </p:spPr>
        <p:txBody>
          <a:bodyPr>
            <a:noAutofit/>
          </a:bodyPr>
          <a:lstStyle>
            <a:lvl1pPr>
              <a:defRPr sz="2400" spc="0">
                <a:latin typeface="+mj-lt"/>
              </a:defRPr>
            </a:lvl1pPr>
          </a:lstStyle>
          <a:p>
            <a:pPr lvl="0"/>
            <a:r>
              <a:rPr lang="en-US"/>
              <a:t>Heading</a:t>
            </a:r>
          </a:p>
          <a:p>
            <a:pPr lvl="0"/>
            <a:endParaRPr lang="en-US"/>
          </a:p>
        </p:txBody>
      </p:sp>
      <p:sp>
        <p:nvSpPr>
          <p:cNvPr id="10" name="Body Copy">
            <a:extLst>
              <a:ext uri="{FF2B5EF4-FFF2-40B4-BE49-F238E27FC236}">
                <a16:creationId xmlns:a16="http://schemas.microsoft.com/office/drawing/2014/main" id="{615FDA3D-2990-4A89-AA4F-8305D4F92AFA}"/>
              </a:ext>
            </a:extLst>
          </p:cNvPr>
          <p:cNvSpPr>
            <a:spLocks noGrp="1"/>
          </p:cNvSpPr>
          <p:nvPr>
            <p:ph type="body" sz="quarter" idx="16" hasCustomPrompt="1"/>
          </p:nvPr>
        </p:nvSpPr>
        <p:spPr>
          <a:xfrm>
            <a:off x="4252915" y="2514599"/>
            <a:ext cx="5027934" cy="3258403"/>
          </a:xfrm>
        </p:spPr>
        <p:txBody>
          <a:bodyPr>
            <a:noAutofit/>
          </a:bodyPr>
          <a:lstStyle>
            <a:lvl1pPr>
              <a:defRPr sz="1800" spc="0">
                <a:latin typeface="+mn-lt"/>
              </a:defRPr>
            </a:lvl1pPr>
          </a:lstStyle>
          <a:p>
            <a:pPr lvl="0"/>
            <a:r>
              <a:rPr lang="en-US"/>
              <a:t>Body</a:t>
            </a:r>
          </a:p>
          <a:p>
            <a:pPr lvl="0"/>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92152537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ader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60020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bg1"/>
                </a:solidFill>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a:normAutofit/>
          </a:bodyPr>
          <a:lstStyle>
            <a:lvl1pPr>
              <a:defRPr sz="1000">
                <a:solidFill>
                  <a:schemeClr val="bg1"/>
                </a:solidFill>
                <a:latin typeface="+mj-lt"/>
              </a:defRPr>
            </a:lvl1pPr>
          </a:lstStyle>
          <a:p>
            <a:pPr lvl="0"/>
            <a:r>
              <a:rPr lang="en-US"/>
              <a:t>SECTION</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bg1"/>
                </a:solidFill>
              </a:defRPr>
            </a:lvl1pPr>
          </a:lstStyle>
          <a:p>
            <a:fld id="{3F657163-B0C7-401E-8BA5-ACDF2CB567A1}" type="slidenum">
              <a:rPr lang="en-US" smtClean="0"/>
              <a:pPr/>
              <a:t>‹#›</a:t>
            </a:fld>
            <a:endParaRPr lang="en-US"/>
          </a:p>
        </p:txBody>
      </p:sp>
      <p:sp>
        <p:nvSpPr>
          <p:cNvPr id="8" name="Text Placeholder 4">
            <a:extLst>
              <a:ext uri="{FF2B5EF4-FFF2-40B4-BE49-F238E27FC236}">
                <a16:creationId xmlns:a16="http://schemas.microsoft.com/office/drawing/2014/main" id="{18233BF9-FA31-4261-934F-D2D0460E6922}"/>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103994114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eader light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0655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tx1"/>
                </a:solidFill>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a:normAutofit/>
          </a:bodyPr>
          <a:lstStyle>
            <a:lvl1pPr>
              <a:defRPr sz="1000">
                <a:solidFill>
                  <a:schemeClr val="tx1"/>
                </a:solidFill>
                <a:latin typeface="+mj-lt"/>
              </a:defRPr>
            </a:lvl1pPr>
          </a:lstStyle>
          <a:p>
            <a:pPr lvl="0"/>
            <a:r>
              <a:rPr lang="en-US"/>
              <a:t>SECTION</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tx1"/>
                </a:solidFill>
              </a:defRPr>
            </a:lvl1pPr>
          </a:lstStyle>
          <a:p>
            <a:fld id="{3F657163-B0C7-401E-8BA5-ACDF2CB567A1}" type="slidenum">
              <a:rPr lang="en-US" smtClean="0"/>
              <a:pPr/>
              <a:t>‹#›</a:t>
            </a:fld>
            <a:endParaRPr lang="en-US"/>
          </a:p>
        </p:txBody>
      </p:sp>
      <p:sp>
        <p:nvSpPr>
          <p:cNvPr id="8" name="Text Placeholder 4">
            <a:extLst>
              <a:ext uri="{FF2B5EF4-FFF2-40B4-BE49-F238E27FC236}">
                <a16:creationId xmlns:a16="http://schemas.microsoft.com/office/drawing/2014/main" id="{F9FF6CB4-0EF9-427C-87EF-6560CF3552EE}"/>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8725386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light purple gla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5" name="Slide Number">
            <a:extLst>
              <a:ext uri="{FF2B5EF4-FFF2-40B4-BE49-F238E27FC236}">
                <a16:creationId xmlns:a16="http://schemas.microsoft.com/office/drawing/2014/main" id="{EC48291C-6E05-4A37-ADD2-9D0EA6B6D34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6" name="Text Placeholder 4">
            <a:extLst>
              <a:ext uri="{FF2B5EF4-FFF2-40B4-BE49-F238E27FC236}">
                <a16:creationId xmlns:a16="http://schemas.microsoft.com/office/drawing/2014/main" id="{BFA4A569-0146-4302-A081-778C8F90E751}"/>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
        <p:nvSpPr>
          <p:cNvPr id="7" name="Page Title">
            <a:extLst>
              <a:ext uri="{FF2B5EF4-FFF2-40B4-BE49-F238E27FC236}">
                <a16:creationId xmlns:a16="http://schemas.microsoft.com/office/drawing/2014/main" id="{63D3EA42-6AE5-4DD6-B42E-724636E382A7}"/>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tx1"/>
                </a:solidFill>
                <a:latin typeface="+mj-lt"/>
              </a:defRPr>
            </a:lvl1pPr>
          </a:lstStyle>
          <a:p>
            <a:pPr lvl="0"/>
            <a:r>
              <a:rPr lang="en-US"/>
              <a:t>Page title</a:t>
            </a:r>
          </a:p>
        </p:txBody>
      </p:sp>
    </p:spTree>
    <p:extLst>
      <p:ext uri="{BB962C8B-B14F-4D97-AF65-F5344CB8AC3E}">
        <p14:creationId xmlns:p14="http://schemas.microsoft.com/office/powerpoint/2010/main" val="39094527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de bar purple">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1E899DE2-9058-42EB-B746-EF26151784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4851779" cy="6858000"/>
          </a:xfrm>
          <a:prstGeom prst="rect">
            <a:avLst/>
          </a:prstGeom>
        </p:spPr>
      </p:pic>
      <p:sp>
        <p:nvSpPr>
          <p:cNvPr id="12" name="Legal">
            <a:extLst>
              <a:ext uri="{FF2B5EF4-FFF2-40B4-BE49-F238E27FC236}">
                <a16:creationId xmlns:a16="http://schemas.microsoft.com/office/drawing/2014/main" id="{2A69C948-7312-4669-917C-EFA5A062893B}"/>
              </a:ext>
            </a:extLst>
          </p:cNvPr>
          <p:cNvSpPr txBox="1"/>
          <p:nvPr userDrawn="1"/>
        </p:nvSpPr>
        <p:spPr>
          <a:xfrm>
            <a:off x="619828" y="6515100"/>
            <a:ext cx="2725749" cy="342899"/>
          </a:xfrm>
          <a:prstGeom prst="rect">
            <a:avLst/>
          </a:prstGeom>
          <a:noFill/>
        </p:spPr>
        <p:txBody>
          <a:bodyPr wrap="square" lIns="0" tIns="0" rIns="0" bIns="0" rtlCol="0" anchor="ctr" anchorCtr="0">
            <a:noAutofit/>
          </a:bodyPr>
          <a:lstStyle/>
          <a:p>
            <a:r>
              <a:rPr lang="en-US" sz="500" kern="0" spc="100" baseline="0">
                <a:solidFill>
                  <a:schemeClr val="bg1"/>
                </a:solidFill>
                <a:latin typeface="+mj-lt"/>
              </a:rPr>
              <a:t>© COPYRIGHT MICROSOFT CORPORATION. ALL RIGHTS RESERVED.</a:t>
            </a:r>
          </a:p>
        </p:txBody>
      </p:sp>
      <p:sp>
        <p:nvSpPr>
          <p:cNvPr id="15" name="Page Title">
            <a:extLst>
              <a:ext uri="{FF2B5EF4-FFF2-40B4-BE49-F238E27FC236}">
                <a16:creationId xmlns:a16="http://schemas.microsoft.com/office/drawing/2014/main" id="{52017163-3187-4026-8E69-DF296273B501}"/>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bg1"/>
                </a:solidFill>
                <a:latin typeface="+mj-lt"/>
              </a:defRPr>
            </a:lvl1pPr>
          </a:lstStyle>
          <a:p>
            <a:pPr lvl="0"/>
            <a:r>
              <a:rPr lang="en-US"/>
              <a:t>Page title</a:t>
            </a:r>
          </a:p>
        </p:txBody>
      </p:sp>
      <p:sp>
        <p:nvSpPr>
          <p:cNvPr id="19" name="Section Title">
            <a:extLst>
              <a:ext uri="{FF2B5EF4-FFF2-40B4-BE49-F238E27FC236}">
                <a16:creationId xmlns:a16="http://schemas.microsoft.com/office/drawing/2014/main" id="{10C69405-C50E-41E2-B25B-497C9F063D3B}"/>
              </a:ext>
            </a:extLst>
          </p:cNvPr>
          <p:cNvSpPr>
            <a:spLocks noGrp="1"/>
          </p:cNvSpPr>
          <p:nvPr>
            <p:ph type="body" sz="quarter" idx="13" hasCustomPrompt="1"/>
          </p:nvPr>
        </p:nvSpPr>
        <p:spPr>
          <a:xfrm>
            <a:off x="609600" y="342900"/>
            <a:ext cx="3643314" cy="236609"/>
          </a:xfrm>
        </p:spPr>
        <p:txBody>
          <a:bodyPr>
            <a:normAutofit/>
          </a:bodyPr>
          <a:lstStyle>
            <a:lvl1pPr>
              <a:defRPr sz="1000">
                <a:solidFill>
                  <a:schemeClr val="bg1"/>
                </a:solidFill>
                <a:latin typeface="+mj-lt"/>
              </a:defRPr>
            </a:lvl1pPr>
          </a:lstStyle>
          <a:p>
            <a:pPr lvl="0"/>
            <a:r>
              <a:rPr lang="en-US"/>
              <a:t>SECTION</a:t>
            </a:r>
          </a:p>
        </p:txBody>
      </p:sp>
      <p:sp>
        <p:nvSpPr>
          <p:cNvPr id="6" name="Text Placeholder 4">
            <a:extLst>
              <a:ext uri="{FF2B5EF4-FFF2-40B4-BE49-F238E27FC236}">
                <a16:creationId xmlns:a16="http://schemas.microsoft.com/office/drawing/2014/main" id="{4F55D052-1CDC-4B78-B527-426D222558C1}"/>
              </a:ext>
            </a:extLst>
          </p:cNvPr>
          <p:cNvSpPr>
            <a:spLocks noGrp="1"/>
          </p:cNvSpPr>
          <p:nvPr>
            <p:ph type="body" sz="quarter" idx="16" hasCustomPrompt="1"/>
          </p:nvPr>
        </p:nvSpPr>
        <p:spPr>
          <a:xfrm>
            <a:off x="5461380" y="1600200"/>
            <a:ext cx="5486400" cy="4572000"/>
          </a:xfrm>
        </p:spPr>
        <p:txBody>
          <a:bodyPr>
            <a:normAutofit/>
          </a:bodyPr>
          <a:lstStyle>
            <a:lvl1pPr marL="0" indent="0">
              <a:buFont typeface="Arial" panose="020B0604020202020204" pitchFamily="34" charset="0"/>
              <a:buNone/>
              <a:defRPr sz="1800">
                <a:solidFill>
                  <a:schemeClr val="tx1"/>
                </a:solidFill>
              </a:defRPr>
            </a:lvl1pPr>
            <a:lvl2pPr>
              <a:defRPr sz="2400"/>
            </a:lvl2pPr>
            <a:lvl3pPr>
              <a:defRPr sz="2400"/>
            </a:lvl3pPr>
            <a:lvl4pPr>
              <a:defRPr sz="2400"/>
            </a:lvl4pPr>
            <a:lvl5pPr>
              <a:defRPr sz="2400"/>
            </a:lvl5pPr>
          </a:lstStyle>
          <a:p>
            <a:pPr lvl="0"/>
            <a:r>
              <a:rPr lang="en-US"/>
              <a:t>Text</a:t>
            </a:r>
          </a:p>
        </p:txBody>
      </p:sp>
      <p:sp>
        <p:nvSpPr>
          <p:cNvPr id="7" name="Text Placeholder 4">
            <a:extLst>
              <a:ext uri="{FF2B5EF4-FFF2-40B4-BE49-F238E27FC236}">
                <a16:creationId xmlns:a16="http://schemas.microsoft.com/office/drawing/2014/main" id="{14F80A8F-5840-4F60-AC17-D7DCE951BBFE}"/>
              </a:ext>
            </a:extLst>
          </p:cNvPr>
          <p:cNvSpPr>
            <a:spLocks noGrp="1"/>
          </p:cNvSpPr>
          <p:nvPr>
            <p:ph type="body" sz="quarter" idx="15" hasCustomPrompt="1"/>
          </p:nvPr>
        </p:nvSpPr>
        <p:spPr>
          <a:xfrm>
            <a:off x="609600" y="1600200"/>
            <a:ext cx="3643314" cy="4572000"/>
          </a:xfrm>
        </p:spPr>
        <p:txBody>
          <a:bodyPr>
            <a:normAutofit/>
          </a:bodyPr>
          <a:lstStyle>
            <a:lvl1pPr marL="0" indent="0">
              <a:buFont typeface="Arial" panose="020B0604020202020204" pitchFamily="34" charset="0"/>
              <a:buNone/>
              <a:defRPr sz="1800">
                <a:solidFill>
                  <a:schemeClr val="bg1"/>
                </a:solidFill>
              </a:defRPr>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182409321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lumn mid gr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5C13DDD5-3C81-408F-90B4-5B38B8297A34}"/>
              </a:ext>
            </a:extLst>
          </p:cNvPr>
          <p:cNvSpPr>
            <a:spLocks noGrp="1"/>
          </p:cNvSpPr>
          <p:nvPr>
            <p:ph type="body" sz="quarter" idx="15" hasCustomPrompt="1"/>
          </p:nvPr>
        </p:nvSpPr>
        <p:spPr>
          <a:xfrm>
            <a:off x="865667" y="1600200"/>
            <a:ext cx="3000375" cy="4354033"/>
          </a:xfrm>
        </p:spPr>
        <p:txBody>
          <a:bodyPr>
            <a:normAutofit/>
          </a:bodyPr>
          <a:lstStyle>
            <a:lvl1pPr marL="0" indent="0">
              <a:buFont typeface="Arial" panose="020B0604020202020204" pitchFamily="34" charset="0"/>
              <a:buNone/>
              <a:defRPr sz="1800"/>
            </a:lvl1pPr>
            <a:lvl2pPr>
              <a:defRPr sz="2400"/>
            </a:lvl2pPr>
            <a:lvl3pPr>
              <a:defRPr sz="2400"/>
            </a:lvl3pPr>
            <a:lvl4pPr>
              <a:defRPr sz="2400"/>
            </a:lvl4pPr>
            <a:lvl5pPr>
              <a:defRPr sz="2400"/>
            </a:lvl5pPr>
          </a:lstStyle>
          <a:p>
            <a:pPr lvl="0"/>
            <a:r>
              <a:rPr lang="en-US"/>
              <a:t>Text</a:t>
            </a:r>
          </a:p>
        </p:txBody>
      </p:sp>
      <p:sp>
        <p:nvSpPr>
          <p:cNvPr id="3" name="Text Placeholder 4">
            <a:extLst>
              <a:ext uri="{FF2B5EF4-FFF2-40B4-BE49-F238E27FC236}">
                <a16:creationId xmlns:a16="http://schemas.microsoft.com/office/drawing/2014/main" id="{94E54AA8-6163-4233-9E1C-90E0CACC095F}"/>
              </a:ext>
            </a:extLst>
          </p:cNvPr>
          <p:cNvSpPr>
            <a:spLocks noGrp="1"/>
          </p:cNvSpPr>
          <p:nvPr>
            <p:ph type="body" sz="quarter" idx="16" hasCustomPrompt="1"/>
          </p:nvPr>
        </p:nvSpPr>
        <p:spPr>
          <a:xfrm>
            <a:off x="865667" y="861238"/>
            <a:ext cx="3000375" cy="372140"/>
          </a:xfrm>
        </p:spPr>
        <p:txBody>
          <a:bodyPr>
            <a:normAutofit/>
          </a:bodyPr>
          <a:lstStyle>
            <a:lvl1pPr marL="0" indent="0">
              <a:buFont typeface="Arial" panose="020B0604020202020204" pitchFamily="34" charset="0"/>
              <a:buNone/>
              <a:defRPr sz="2400">
                <a:latin typeface="+mj-lt"/>
              </a:defRPr>
            </a:lvl1pPr>
            <a:lvl2pPr>
              <a:defRPr sz="2400"/>
            </a:lvl2pPr>
            <a:lvl3pPr>
              <a:defRPr sz="2400"/>
            </a:lvl3pPr>
            <a:lvl4pPr>
              <a:defRPr sz="2400"/>
            </a:lvl4pPr>
            <a:lvl5pPr>
              <a:defRPr sz="2400"/>
            </a:lvl5pPr>
          </a:lstStyle>
          <a:p>
            <a:pPr lvl="0"/>
            <a:r>
              <a:rPr lang="en-US"/>
              <a:t>Header</a:t>
            </a:r>
          </a:p>
        </p:txBody>
      </p:sp>
      <p:sp>
        <p:nvSpPr>
          <p:cNvPr id="4" name="Text Placeholder 4">
            <a:extLst>
              <a:ext uri="{FF2B5EF4-FFF2-40B4-BE49-F238E27FC236}">
                <a16:creationId xmlns:a16="http://schemas.microsoft.com/office/drawing/2014/main" id="{5191A63C-F5F5-4473-9F7F-74C402CEF168}"/>
              </a:ext>
            </a:extLst>
          </p:cNvPr>
          <p:cNvSpPr>
            <a:spLocks noGrp="1"/>
          </p:cNvSpPr>
          <p:nvPr>
            <p:ph type="body" sz="quarter" idx="17" hasCustomPrompt="1"/>
          </p:nvPr>
        </p:nvSpPr>
        <p:spPr>
          <a:xfrm>
            <a:off x="4595812" y="1600200"/>
            <a:ext cx="6781025" cy="4354033"/>
          </a:xfrm>
        </p:spPr>
        <p:txBody>
          <a:bodyPr>
            <a:normAutofit/>
          </a:bodyPr>
          <a:lstStyle>
            <a:lvl1pPr marL="0" indent="0">
              <a:buFont typeface="Arial" panose="020B0604020202020204" pitchFamily="34" charset="0"/>
              <a:buNone/>
              <a:defRPr sz="1800"/>
            </a:lvl1pPr>
            <a:lvl2pPr>
              <a:defRPr sz="2400"/>
            </a:lvl2pPr>
            <a:lvl3pPr>
              <a:defRPr sz="2400"/>
            </a:lvl3pPr>
            <a:lvl4pPr>
              <a:defRPr sz="2400"/>
            </a:lvl4pPr>
            <a:lvl5pPr>
              <a:defRPr sz="2400"/>
            </a:lvl5pPr>
          </a:lstStyle>
          <a:p>
            <a:pPr lvl="0"/>
            <a:r>
              <a:rPr lang="en-US"/>
              <a:t>Text</a:t>
            </a:r>
          </a:p>
        </p:txBody>
      </p:sp>
      <p:sp>
        <p:nvSpPr>
          <p:cNvPr id="5" name="Text Placeholder 4">
            <a:extLst>
              <a:ext uri="{FF2B5EF4-FFF2-40B4-BE49-F238E27FC236}">
                <a16:creationId xmlns:a16="http://schemas.microsoft.com/office/drawing/2014/main" id="{A43A5447-3A61-4568-9990-3D26446C6449}"/>
              </a:ext>
            </a:extLst>
          </p:cNvPr>
          <p:cNvSpPr>
            <a:spLocks noGrp="1"/>
          </p:cNvSpPr>
          <p:nvPr>
            <p:ph type="body" sz="quarter" idx="18" hasCustomPrompt="1"/>
          </p:nvPr>
        </p:nvSpPr>
        <p:spPr>
          <a:xfrm>
            <a:off x="4595812" y="861238"/>
            <a:ext cx="6781025" cy="372140"/>
          </a:xfrm>
        </p:spPr>
        <p:txBody>
          <a:bodyPr>
            <a:normAutofit/>
          </a:bodyPr>
          <a:lstStyle>
            <a:lvl1pPr marL="0" indent="0">
              <a:buFont typeface="Arial" panose="020B0604020202020204" pitchFamily="34" charset="0"/>
              <a:buNone/>
              <a:defRPr sz="2400">
                <a:latin typeface="+mj-lt"/>
              </a:defRPr>
            </a:lvl1pPr>
            <a:lvl2pPr>
              <a:defRPr sz="2400"/>
            </a:lvl2pPr>
            <a:lvl3pPr>
              <a:defRPr sz="2400"/>
            </a:lvl3pPr>
            <a:lvl4pPr>
              <a:defRPr sz="2400"/>
            </a:lvl4pPr>
            <a:lvl5pPr>
              <a:defRPr sz="2400"/>
            </a:lvl5pPr>
          </a:lstStyle>
          <a:p>
            <a:pPr lvl="0"/>
            <a:r>
              <a:rPr lang="en-US"/>
              <a:t>Header</a:t>
            </a:r>
          </a:p>
        </p:txBody>
      </p:sp>
    </p:spTree>
    <p:extLst>
      <p:ext uri="{BB962C8B-B14F-4D97-AF65-F5344CB8AC3E}">
        <p14:creationId xmlns:p14="http://schemas.microsoft.com/office/powerpoint/2010/main" val="14891916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8C29A231-A68E-7B20-54C3-A0931E8F84B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2596706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page title">
    <p:spTree>
      <p:nvGrpSpPr>
        <p:cNvPr id="1" name=""/>
        <p:cNvGrpSpPr/>
        <p:nvPr/>
      </p:nvGrpSpPr>
      <p:grpSpPr>
        <a:xfrm>
          <a:off x="0" y="0"/>
          <a:ext cx="0" cy="0"/>
          <a:chOff x="0" y="0"/>
          <a:chExt cx="0" cy="0"/>
        </a:xfrm>
      </p:grpSpPr>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5" name="Slide Number">
            <a:extLst>
              <a:ext uri="{FF2B5EF4-FFF2-40B4-BE49-F238E27FC236}">
                <a16:creationId xmlns:a16="http://schemas.microsoft.com/office/drawing/2014/main" id="{EC48291C-6E05-4A37-ADD2-9D0EA6B6D34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29890402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age title short text">
    <p:spTree>
      <p:nvGrpSpPr>
        <p:cNvPr id="1" name=""/>
        <p:cNvGrpSpPr/>
        <p:nvPr/>
      </p:nvGrpSpPr>
      <p:grpSpPr>
        <a:xfrm>
          <a:off x="0" y="0"/>
          <a:ext cx="0" cy="0"/>
          <a:chOff x="0" y="0"/>
          <a:chExt cx="0" cy="0"/>
        </a:xfrm>
      </p:grpSpPr>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16" name="Body Copy">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1208086"/>
            <a:ext cx="3643314" cy="1154114"/>
          </a:xfrm>
        </p:spPr>
        <p:txBody>
          <a:bodyPr>
            <a:noAutofit/>
          </a:bodyPr>
          <a:lstStyle>
            <a:lvl1pPr>
              <a:lnSpc>
                <a:spcPts val="1200"/>
              </a:lnSpc>
              <a:spcBef>
                <a:spcPts val="600"/>
              </a:spcBef>
              <a:defRPr sz="800">
                <a:latin typeface="+mn-lt"/>
              </a:defRPr>
            </a:lvl1pPr>
          </a:lstStyle>
          <a:p>
            <a:pPr lvl="0"/>
            <a:r>
              <a:rPr lang="en-US"/>
              <a:t>Text</a:t>
            </a:r>
            <a:br>
              <a:rPr lang="en-US"/>
            </a:br>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
        <p:nvSpPr>
          <p:cNvPr id="7" name="Section Title">
            <a:extLst>
              <a:ext uri="{FF2B5EF4-FFF2-40B4-BE49-F238E27FC236}">
                <a16:creationId xmlns:a16="http://schemas.microsoft.com/office/drawing/2014/main" id="{D5738B7F-FC55-4961-831A-65484926E398}"/>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Tree>
    <p:extLst>
      <p:ext uri="{BB962C8B-B14F-4D97-AF65-F5344CB8AC3E}">
        <p14:creationId xmlns:p14="http://schemas.microsoft.com/office/powerpoint/2010/main" val="200462297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age title long text">
    <p:spTree>
      <p:nvGrpSpPr>
        <p:cNvPr id="1" name=""/>
        <p:cNvGrpSpPr/>
        <p:nvPr/>
      </p:nvGrpSpPr>
      <p:grpSpPr>
        <a:xfrm>
          <a:off x="0" y="0"/>
          <a:ext cx="0" cy="0"/>
          <a:chOff x="0" y="0"/>
          <a:chExt cx="0" cy="0"/>
        </a:xfrm>
      </p:grpSpPr>
      <p:sp>
        <p:nvSpPr>
          <p:cNvPr id="8" name="Section Title">
            <a:extLst>
              <a:ext uri="{FF2B5EF4-FFF2-40B4-BE49-F238E27FC236}">
                <a16:creationId xmlns:a16="http://schemas.microsoft.com/office/drawing/2014/main" id="{41602295-92E6-4999-B91A-0DA68D46237E}"/>
              </a:ext>
            </a:extLst>
          </p:cNvPr>
          <p:cNvSpPr>
            <a:spLocks noGrp="1"/>
          </p:cNvSpPr>
          <p:nvPr>
            <p:ph type="body" sz="quarter" idx="13" hasCustomPrompt="1"/>
          </p:nvPr>
        </p:nvSpPr>
        <p:spPr>
          <a:xfrm>
            <a:off x="609600" y="342900"/>
            <a:ext cx="3643314" cy="236609"/>
          </a:xfrm>
        </p:spPr>
        <p:txBody>
          <a:bodyPr>
            <a:noAutofit/>
          </a:bodyPr>
          <a:lstStyle>
            <a:lvl1pPr>
              <a:defRPr sz="1000">
                <a:latin typeface="+mj-lt"/>
              </a:defRPr>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16" name="Body Copy">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1208086"/>
            <a:ext cx="3643314" cy="3130552"/>
          </a:xfrm>
        </p:spPr>
        <p:txBody>
          <a:bodyPr>
            <a:noAutofit/>
          </a:bodyPr>
          <a:lstStyle>
            <a:lvl1pPr>
              <a:lnSpc>
                <a:spcPts val="1200"/>
              </a:lnSpc>
              <a:spcBef>
                <a:spcPts val="600"/>
              </a:spcBef>
              <a:defRPr sz="800">
                <a:latin typeface="+mn-lt"/>
              </a:defRPr>
            </a:lvl1pPr>
          </a:lstStyle>
          <a:p>
            <a:pPr lvl="0"/>
            <a:r>
              <a:rPr lang="en-US"/>
              <a:t>Text</a:t>
            </a:r>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9604441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ight gray">
    <p:bg>
      <p:bgPr>
        <a:solidFill>
          <a:schemeClr val="bg2"/>
        </a:solidFill>
        <a:effectLst/>
      </p:bgPr>
    </p:bg>
    <p:spTree>
      <p:nvGrpSpPr>
        <p:cNvPr id="1" name=""/>
        <p:cNvGrpSpPr/>
        <p:nvPr/>
      </p:nvGrpSpPr>
      <p:grpSpPr>
        <a:xfrm>
          <a:off x="0" y="0"/>
          <a:ext cx="0" cy="0"/>
          <a:chOff x="0" y="0"/>
          <a:chExt cx="0" cy="0"/>
        </a:xfrm>
      </p:grpSpPr>
      <p:sp>
        <p:nvSpPr>
          <p:cNvPr id="4" name="Section Title">
            <a:extLst>
              <a:ext uri="{FF2B5EF4-FFF2-40B4-BE49-F238E27FC236}">
                <a16:creationId xmlns:a16="http://schemas.microsoft.com/office/drawing/2014/main" id="{05429803-59A9-4A39-A928-D91BBF5DD605}"/>
              </a:ext>
            </a:extLst>
          </p:cNvPr>
          <p:cNvSpPr>
            <a:spLocks noGrp="1"/>
          </p:cNvSpPr>
          <p:nvPr>
            <p:ph type="body" sz="quarter" idx="13" hasCustomPrompt="1"/>
          </p:nvPr>
        </p:nvSpPr>
        <p:spPr>
          <a:xfrm>
            <a:off x="609600" y="342900"/>
            <a:ext cx="3643314" cy="236609"/>
          </a:xfrm>
        </p:spPr>
        <p:txBody>
          <a:bodyPr>
            <a:noAutofit/>
          </a:bodyPr>
          <a:lstStyle>
            <a:lvl1pPr>
              <a:defRPr sz="1000">
                <a:latin typeface="+mj-lt"/>
              </a:defRPr>
            </a:lvl1pPr>
          </a:lstStyle>
          <a:p>
            <a:pPr lvl="0"/>
            <a:r>
              <a:rPr lang="en-US"/>
              <a:t>SECTION</a:t>
            </a:r>
          </a:p>
        </p:txBody>
      </p:sp>
      <p:sp>
        <p:nvSpPr>
          <p:cNvPr id="5" name="Page Title">
            <a:extLst>
              <a:ext uri="{FF2B5EF4-FFF2-40B4-BE49-F238E27FC236}">
                <a16:creationId xmlns:a16="http://schemas.microsoft.com/office/drawing/2014/main" id="{EAB78A6F-F641-4040-AC21-752AC4A193D2}"/>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6" name="Slide Number">
            <a:extLst>
              <a:ext uri="{FF2B5EF4-FFF2-40B4-BE49-F238E27FC236}">
                <a16:creationId xmlns:a16="http://schemas.microsoft.com/office/drawing/2014/main" id="{00A90A9E-F830-46C5-90D9-AB3FE4981A0E}"/>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7" name="Text Placeholder 4">
            <a:extLst>
              <a:ext uri="{FF2B5EF4-FFF2-40B4-BE49-F238E27FC236}">
                <a16:creationId xmlns:a16="http://schemas.microsoft.com/office/drawing/2014/main" id="{02717628-82E7-4C6C-838D-5B721C99713A}"/>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18969991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Light gray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D7BAB540-92FA-4C94-AE02-6A7E385E13BF}"/>
              </a:ext>
            </a:extLst>
          </p:cNvPr>
          <p:cNvSpPr>
            <a:spLocks noGrp="1"/>
          </p:cNvSpPr>
          <p:nvPr>
            <p:ph type="body" sz="quarter" idx="13" hasCustomPrompt="1"/>
          </p:nvPr>
        </p:nvSpPr>
        <p:spPr>
          <a:xfrm>
            <a:off x="609600" y="342900"/>
            <a:ext cx="3643314" cy="236609"/>
          </a:xfrm>
        </p:spPr>
        <p:txBody>
          <a:bodyPr>
            <a:noAutofit/>
          </a:bodyPr>
          <a:lstStyle>
            <a:lvl1pPr>
              <a:defRPr sz="1000">
                <a:latin typeface="+mj-lt"/>
              </a:defRPr>
            </a:lvl1pPr>
          </a:lstStyle>
          <a:p>
            <a:pPr lvl="0"/>
            <a:r>
              <a:rPr lang="en-US"/>
              <a:t>SECTION</a:t>
            </a:r>
          </a:p>
        </p:txBody>
      </p:sp>
      <p:sp>
        <p:nvSpPr>
          <p:cNvPr id="3" name="Page Title">
            <a:extLst>
              <a:ext uri="{FF2B5EF4-FFF2-40B4-BE49-F238E27FC236}">
                <a16:creationId xmlns:a16="http://schemas.microsoft.com/office/drawing/2014/main" id="{3EC67A4B-3FA2-40B2-A172-BDC108590EBA}"/>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4" name="Slide Number">
            <a:extLst>
              <a:ext uri="{FF2B5EF4-FFF2-40B4-BE49-F238E27FC236}">
                <a16:creationId xmlns:a16="http://schemas.microsoft.com/office/drawing/2014/main" id="{D7A36E9F-605B-4AE0-B7D9-31CBD8C23FB3}"/>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5" name="Text Placeholder 4">
            <a:extLst>
              <a:ext uri="{FF2B5EF4-FFF2-40B4-BE49-F238E27FC236}">
                <a16:creationId xmlns:a16="http://schemas.microsoft.com/office/drawing/2014/main" id="{9D9528DF-8E3E-4EDF-A7BA-F65FF78C476F}"/>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4223075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ight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ection Title">
            <a:extLst>
              <a:ext uri="{FF2B5EF4-FFF2-40B4-BE49-F238E27FC236}">
                <a16:creationId xmlns:a16="http://schemas.microsoft.com/office/drawing/2014/main" id="{2E72D6B5-FC6F-4582-B63C-CC2F2BADEE58}"/>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
        <p:nvSpPr>
          <p:cNvPr id="7" name="Page Title">
            <a:extLst>
              <a:ext uri="{FF2B5EF4-FFF2-40B4-BE49-F238E27FC236}">
                <a16:creationId xmlns:a16="http://schemas.microsoft.com/office/drawing/2014/main" id="{7A4AFA3B-4FB8-4996-A584-ADE504160ED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5" name="Text Placeholder 4">
            <a:extLst>
              <a:ext uri="{FF2B5EF4-FFF2-40B4-BE49-F238E27FC236}">
                <a16:creationId xmlns:a16="http://schemas.microsoft.com/office/drawing/2014/main" id="{9F201779-C042-47F2-913D-27A25016C9B2}"/>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313115558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hank you light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hank you">
            <a:extLst>
              <a:ext uri="{FF2B5EF4-FFF2-40B4-BE49-F238E27FC236}">
                <a16:creationId xmlns:a16="http://schemas.microsoft.com/office/drawing/2014/main" id="{BF1FDF97-809C-4ECB-9568-5BE5009A5935}"/>
              </a:ext>
            </a:extLst>
          </p:cNvPr>
          <p:cNvSpPr txBox="1"/>
          <p:nvPr userDrawn="1"/>
        </p:nvSpPr>
        <p:spPr>
          <a:xfrm>
            <a:off x="609600" y="4397992"/>
            <a:ext cx="6705601" cy="1107996"/>
          </a:xfrm>
          <a:prstGeom prst="rect">
            <a:avLst/>
          </a:prstGeom>
          <a:noFill/>
        </p:spPr>
        <p:txBody>
          <a:bodyPr wrap="square" lIns="0" tIns="0" rIns="0" bIns="0" rtlCol="0">
            <a:spAutoFit/>
          </a:bodyPr>
          <a:lstStyle/>
          <a:p>
            <a:r>
              <a:rPr lang="en-US" sz="7200">
                <a:solidFill>
                  <a:schemeClr val="tx1"/>
                </a:solidFill>
                <a:latin typeface="+mj-lt"/>
              </a:rPr>
              <a:t>Thank you</a:t>
            </a:r>
          </a:p>
        </p:txBody>
      </p:sp>
      <p:pic>
        <p:nvPicPr>
          <p:cNvPr id="9" name="Microsoft Logo">
            <a:extLst>
              <a:ext uri="{FF2B5EF4-FFF2-40B4-BE49-F238E27FC236}">
                <a16:creationId xmlns:a16="http://schemas.microsoft.com/office/drawing/2014/main" id="{B4F8FCC2-CC46-4AF6-BA44-FBE8C5F0DEA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 y="560104"/>
            <a:ext cx="1628633" cy="346928"/>
          </a:xfrm>
          <a:prstGeom prst="rect">
            <a:avLst/>
          </a:prstGeom>
        </p:spPr>
      </p:pic>
    </p:spTree>
    <p:extLst>
      <p:ext uri="{BB962C8B-B14F-4D97-AF65-F5344CB8AC3E}">
        <p14:creationId xmlns:p14="http://schemas.microsoft.com/office/powerpoint/2010/main" val="22479993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152401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5A8C-D21B-734C-C469-4A4E7186AA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5CE269-EDDC-EF0C-A3A5-04F15330E5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5E87DC-D1E6-F026-4CFF-5F7801A1AB44}"/>
              </a:ext>
            </a:extLst>
          </p:cNvPr>
          <p:cNvSpPr>
            <a:spLocks noGrp="1"/>
          </p:cNvSpPr>
          <p:nvPr>
            <p:ph type="dt" sz="half" idx="10"/>
          </p:nvPr>
        </p:nvSpPr>
        <p:spPr/>
        <p:txBody>
          <a:bodyPr/>
          <a:lstStyle/>
          <a:p>
            <a:fld id="{9CE1271D-B283-45C5-AE9E-FC07A7E7ABA2}" type="datetimeFigureOut">
              <a:rPr lang="en-US" smtClean="0"/>
              <a:t>11/4/2026</a:t>
            </a:fld>
            <a:endParaRPr lang="en-US"/>
          </a:p>
        </p:txBody>
      </p:sp>
      <p:sp>
        <p:nvSpPr>
          <p:cNvPr id="5" name="Footer Placeholder 4">
            <a:extLst>
              <a:ext uri="{FF2B5EF4-FFF2-40B4-BE49-F238E27FC236}">
                <a16:creationId xmlns:a16="http://schemas.microsoft.com/office/drawing/2014/main" id="{89D8B81E-BF86-8F1A-C851-83D758F20F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5A9652-3850-571A-98F3-A711998E917B}"/>
              </a:ext>
            </a:extLst>
          </p:cNvPr>
          <p:cNvSpPr>
            <a:spLocks noGrp="1"/>
          </p:cNvSpPr>
          <p:nvPr>
            <p:ph type="sldNum" sz="quarter" idx="12"/>
          </p:nvPr>
        </p:nvSpPr>
        <p:spPr/>
        <p:txBody>
          <a:bodyPr/>
          <a:lstStyle/>
          <a:p>
            <a:fld id="{52F3E228-8557-414E-930A-08CAEF1A5A86}" type="slidenum">
              <a:rPr lang="en-US" smtClean="0"/>
              <a:t>‹#›</a:t>
            </a:fld>
            <a:endParaRPr lang="en-US"/>
          </a:p>
        </p:txBody>
      </p:sp>
    </p:spTree>
    <p:extLst>
      <p:ext uri="{BB962C8B-B14F-4D97-AF65-F5344CB8AC3E}">
        <p14:creationId xmlns:p14="http://schemas.microsoft.com/office/powerpoint/2010/main" val="8626647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12F9C-93BC-3235-94B9-D8FC91A88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2CFEF7-7CCB-0DC6-AF4E-781EB835A6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2933A2-71D4-FCF6-A8EF-FD955C68FA07}"/>
              </a:ext>
            </a:extLst>
          </p:cNvPr>
          <p:cNvSpPr>
            <a:spLocks noGrp="1"/>
          </p:cNvSpPr>
          <p:nvPr>
            <p:ph type="dt" sz="half" idx="10"/>
          </p:nvPr>
        </p:nvSpPr>
        <p:spPr/>
        <p:txBody>
          <a:bodyPr/>
          <a:lstStyle/>
          <a:p>
            <a:fld id="{9CE1271D-B283-45C5-AE9E-FC07A7E7ABA2}" type="datetimeFigureOut">
              <a:rPr lang="en-US" smtClean="0"/>
              <a:t>11/4/2026</a:t>
            </a:fld>
            <a:endParaRPr lang="en-US"/>
          </a:p>
        </p:txBody>
      </p:sp>
      <p:sp>
        <p:nvSpPr>
          <p:cNvPr id="5" name="Footer Placeholder 4">
            <a:extLst>
              <a:ext uri="{FF2B5EF4-FFF2-40B4-BE49-F238E27FC236}">
                <a16:creationId xmlns:a16="http://schemas.microsoft.com/office/drawing/2014/main" id="{CBF21B92-1589-A7B7-0ECD-B44E7829F5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F1509C-5095-CC52-6FB0-E4B1A3882C11}"/>
              </a:ext>
            </a:extLst>
          </p:cNvPr>
          <p:cNvSpPr>
            <a:spLocks noGrp="1"/>
          </p:cNvSpPr>
          <p:nvPr>
            <p:ph type="sldNum" sz="quarter" idx="12"/>
          </p:nvPr>
        </p:nvSpPr>
        <p:spPr/>
        <p:txBody>
          <a:bodyPr/>
          <a:lstStyle/>
          <a:p>
            <a:fld id="{52F3E228-8557-414E-930A-08CAEF1A5A86}" type="slidenum">
              <a:rPr lang="en-US" smtClean="0"/>
              <a:t>‹#›</a:t>
            </a:fld>
            <a:endParaRPr lang="en-US"/>
          </a:p>
        </p:txBody>
      </p:sp>
    </p:spTree>
    <p:extLst>
      <p:ext uri="{BB962C8B-B14F-4D97-AF65-F5344CB8AC3E}">
        <p14:creationId xmlns:p14="http://schemas.microsoft.com/office/powerpoint/2010/main" val="205360746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0309757"/>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7ABE3-3B4F-9FDA-91E0-60E9A52361D0}"/>
              </a:ext>
            </a:extLst>
          </p:cNvPr>
          <p:cNvSpPr>
            <a:spLocks noGrp="1"/>
          </p:cNvSpPr>
          <p:nvPr>
            <p:ph type="title"/>
          </p:nvPr>
        </p:nvSpPr>
        <p:spPr>
          <a:xfrm>
            <a:off x="838200" y="-1457325"/>
            <a:ext cx="10515600" cy="1325562"/>
          </a:xfrm>
        </p:spPr>
        <p:txBody>
          <a:bodyPr anchor="b"/>
          <a:lstStyle>
            <a:lvl1pPr>
              <a:defRPr/>
            </a:lvl1pPr>
          </a:lstStyle>
          <a:p>
            <a:r>
              <a:rPr lang="en-US"/>
              <a:t>Click to edit Master title style</a:t>
            </a:r>
          </a:p>
        </p:txBody>
      </p:sp>
      <p:sp>
        <p:nvSpPr>
          <p:cNvPr id="3" name="Date Placeholder 2">
            <a:extLst>
              <a:ext uri="{FF2B5EF4-FFF2-40B4-BE49-F238E27FC236}">
                <a16:creationId xmlns:a16="http://schemas.microsoft.com/office/drawing/2014/main" id="{E07AF5E1-9D43-8BBD-0E9A-163BB1F52845}"/>
              </a:ext>
            </a:extLst>
          </p:cNvPr>
          <p:cNvSpPr>
            <a:spLocks noGrp="1"/>
          </p:cNvSpPr>
          <p:nvPr>
            <p:ph type="dt" sz="half" idx="10"/>
          </p:nvPr>
        </p:nvSpPr>
        <p:spPr/>
        <p:txBody>
          <a:bodyPr/>
          <a:lstStyle/>
          <a:p>
            <a:fld id="{51BE7F3E-55A0-4ECD-93B2-1AB985D7371C}" type="datetimeFigureOut">
              <a:rPr lang="en-US" smtClean="0"/>
              <a:t>11/4/2026</a:t>
            </a:fld>
            <a:endParaRPr lang="en-US"/>
          </a:p>
        </p:txBody>
      </p:sp>
      <p:sp>
        <p:nvSpPr>
          <p:cNvPr id="4" name="Footer Placeholder 3">
            <a:extLst>
              <a:ext uri="{FF2B5EF4-FFF2-40B4-BE49-F238E27FC236}">
                <a16:creationId xmlns:a16="http://schemas.microsoft.com/office/drawing/2014/main" id="{0AE63B76-0673-CBB8-38DE-827800DBDD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408447-C746-29D0-3A6C-86136247DFD8}"/>
              </a:ext>
            </a:extLst>
          </p:cNvPr>
          <p:cNvSpPr>
            <a:spLocks noGrp="1"/>
          </p:cNvSpPr>
          <p:nvPr>
            <p:ph type="sldNum" sz="quarter" idx="12"/>
          </p:nvPr>
        </p:nvSpPr>
        <p:spPr/>
        <p:txBody>
          <a:bodyPr/>
          <a:lstStyle/>
          <a:p>
            <a:fld id="{CD60C770-6130-44B8-9E2C-C188E1EF6007}" type="slidenum">
              <a:rPr lang="en-US" smtClean="0"/>
              <a:t>‹#›</a:t>
            </a:fld>
            <a:endParaRPr lang="en-US"/>
          </a:p>
        </p:txBody>
      </p:sp>
    </p:spTree>
    <p:extLst>
      <p:ext uri="{BB962C8B-B14F-4D97-AF65-F5344CB8AC3E}">
        <p14:creationId xmlns:p14="http://schemas.microsoft.com/office/powerpoint/2010/main" val="2824593029"/>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12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34333884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userDrawn="1">
  <p:cSld name="Blank - Light Gradient">
    <p:bg>
      <p:bgPr>
        <a:gradFill>
          <a:gsLst>
            <a:gs pos="0">
              <a:srgbClr val="50E6FF"/>
            </a:gs>
            <a:gs pos="100000">
              <a:srgbClr val="D59DFF"/>
            </a:gs>
          </a:gsLst>
          <a:lin ang="2400000" scaled="0"/>
        </a:gra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BC35D8F7-37B3-8A61-0D77-6182149CE4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1913163"/>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970100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211081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907284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634651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518222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350869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711587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822443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615543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2804081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166416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3" name="Picture 2" descr="Woman with Surface Studio">
            <a:extLst>
              <a:ext uri="{FF2B5EF4-FFF2-40B4-BE49-F238E27FC236}">
                <a16:creationId xmlns:a16="http://schemas.microsoft.com/office/drawing/2014/main" id="{DF420509-B374-8484-B263-30454C986927}"/>
              </a:ext>
            </a:extLst>
          </p:cNvPr>
          <p:cNvPicPr>
            <a:picLocks/>
          </p:cNvPicPr>
          <p:nvPr/>
        </p:nvPicPr>
        <p:blipFill rotWithShape="1">
          <a:blip r:embed="rId3" cstate="print">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23446087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pic>
        <p:nvPicPr>
          <p:cNvPr id="3" name="MS logo white - EMF" descr="Microsoft logo white text version">
            <a:extLst>
              <a:ext uri="{FF2B5EF4-FFF2-40B4-BE49-F238E27FC236}">
                <a16:creationId xmlns:a16="http://schemas.microsoft.com/office/drawing/2014/main" id="{55A1818D-42EB-ADC6-A242-215C6D8E818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4" name="Picture 3" descr="Woman with Surface Studio">
            <a:extLst>
              <a:ext uri="{FF2B5EF4-FFF2-40B4-BE49-F238E27FC236}">
                <a16:creationId xmlns:a16="http://schemas.microsoft.com/office/drawing/2014/main" id="{B9701B2D-C12B-60D0-C725-C8614FF199C7}"/>
              </a:ext>
            </a:extLst>
          </p:cNvPr>
          <p:cNvPicPr>
            <a:picLocks/>
          </p:cNvPicPr>
          <p:nvPr userDrawn="1"/>
        </p:nvPicPr>
        <p:blipFill rotWithShape="1">
          <a:blip r:embed="rId3" cstate="print">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262250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1" descr="Blurred colorful background event walk-in slide.">
            <a:extLst>
              <a:ext uri="{FF2B5EF4-FFF2-40B4-BE49-F238E27FC236}">
                <a16:creationId xmlns:a16="http://schemas.microsoft.com/office/drawing/2014/main" id="{4399D1A5-C9CE-ABF9-9162-DCBA64CF751B}"/>
              </a:ext>
            </a:extLst>
          </p:cNvPr>
          <p:cNvPicPr>
            <a:picLocks/>
          </p:cNvPicPr>
          <p:nvPr userDrawn="1"/>
        </p:nvPicPr>
        <p:blipFill rotWithShape="1">
          <a:blip r:embed="rId2" cstate="print">
            <a:alphaModFix amt="85000"/>
            <a:extLst>
              <a:ext uri="{28A0092B-C50C-407E-A947-70E740481C1C}">
                <a14:useLocalDpi xmlns:a14="http://schemas.microsoft.com/office/drawing/2010/main" val="0"/>
              </a:ext>
            </a:extLst>
          </a:blip>
          <a:srcRect l="12026" t="3222" r="15224" b="5597"/>
          <a:stretch/>
        </p:blipFill>
        <p:spPr bwMode="ltGray">
          <a:xfrm rot="16200000" flipH="1">
            <a:off x="2668524" y="-2665476"/>
            <a:ext cx="6858000" cy="12188952"/>
          </a:xfrm>
          <a:prstGeom prst="rect">
            <a:avLst/>
          </a:prstGeom>
        </p:spPr>
      </p:pic>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2077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2" name="MS logo white - EMF" descr="Microsoft logo white text version">
            <a:extLst>
              <a:ext uri="{FF2B5EF4-FFF2-40B4-BE49-F238E27FC236}">
                <a16:creationId xmlns:a16="http://schemas.microsoft.com/office/drawing/2014/main" id="{74FE235F-02A3-CF25-8716-2552AE8442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24757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161919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56447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7033583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1111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293576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807CBEB8-AFEF-362F-CB36-DC00FA4C6C8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55458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216591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429938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67391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85765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6380888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11310787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79229743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785515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8089370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788163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31010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861250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0332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945994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2986121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58043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812599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1316976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78969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1.xml"/><Relationship Id="rId18" Type="http://schemas.openxmlformats.org/officeDocument/2006/relationships/slideLayout" Target="../slideLayouts/slideLayout26.xml"/><Relationship Id="rId26" Type="http://schemas.openxmlformats.org/officeDocument/2006/relationships/slideLayout" Target="../slideLayouts/slideLayout34.xml"/><Relationship Id="rId39" Type="http://schemas.openxmlformats.org/officeDocument/2006/relationships/slideLayout" Target="../slideLayouts/slideLayout47.xml"/><Relationship Id="rId21" Type="http://schemas.openxmlformats.org/officeDocument/2006/relationships/slideLayout" Target="../slideLayouts/slideLayout29.xml"/><Relationship Id="rId34" Type="http://schemas.openxmlformats.org/officeDocument/2006/relationships/slideLayout" Target="../slideLayouts/slideLayout42.xml"/><Relationship Id="rId42" Type="http://schemas.openxmlformats.org/officeDocument/2006/relationships/slideLayout" Target="../slideLayouts/slideLayout50.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9" Type="http://schemas.openxmlformats.org/officeDocument/2006/relationships/slideLayout" Target="../slideLayouts/slideLayout37.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24" Type="http://schemas.openxmlformats.org/officeDocument/2006/relationships/slideLayout" Target="../slideLayouts/slideLayout32.xml"/><Relationship Id="rId32" Type="http://schemas.openxmlformats.org/officeDocument/2006/relationships/slideLayout" Target="../slideLayouts/slideLayout40.xml"/><Relationship Id="rId37" Type="http://schemas.openxmlformats.org/officeDocument/2006/relationships/slideLayout" Target="../slideLayouts/slideLayout45.xml"/><Relationship Id="rId40" Type="http://schemas.openxmlformats.org/officeDocument/2006/relationships/slideLayout" Target="../slideLayouts/slideLayout48.xml"/><Relationship Id="rId45" Type="http://schemas.openxmlformats.org/officeDocument/2006/relationships/theme" Target="../theme/theme2.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23" Type="http://schemas.openxmlformats.org/officeDocument/2006/relationships/slideLayout" Target="../slideLayouts/slideLayout31.xml"/><Relationship Id="rId28" Type="http://schemas.openxmlformats.org/officeDocument/2006/relationships/slideLayout" Target="../slideLayouts/slideLayout36.xml"/><Relationship Id="rId36" Type="http://schemas.openxmlformats.org/officeDocument/2006/relationships/slideLayout" Target="../slideLayouts/slideLayout44.xml"/><Relationship Id="rId10" Type="http://schemas.openxmlformats.org/officeDocument/2006/relationships/slideLayout" Target="../slideLayouts/slideLayout18.xml"/><Relationship Id="rId19" Type="http://schemas.openxmlformats.org/officeDocument/2006/relationships/slideLayout" Target="../slideLayouts/slideLayout27.xml"/><Relationship Id="rId31" Type="http://schemas.openxmlformats.org/officeDocument/2006/relationships/slideLayout" Target="../slideLayouts/slideLayout39.xml"/><Relationship Id="rId44" Type="http://schemas.openxmlformats.org/officeDocument/2006/relationships/slideLayout" Target="../slideLayouts/slideLayout52.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slideLayout" Target="../slideLayouts/slideLayout30.xml"/><Relationship Id="rId27" Type="http://schemas.openxmlformats.org/officeDocument/2006/relationships/slideLayout" Target="../slideLayouts/slideLayout35.xml"/><Relationship Id="rId30" Type="http://schemas.openxmlformats.org/officeDocument/2006/relationships/slideLayout" Target="../slideLayouts/slideLayout38.xml"/><Relationship Id="rId35" Type="http://schemas.openxmlformats.org/officeDocument/2006/relationships/slideLayout" Target="../slideLayouts/slideLayout43.xml"/><Relationship Id="rId43" Type="http://schemas.openxmlformats.org/officeDocument/2006/relationships/slideLayout" Target="../slideLayouts/slideLayout51.xml"/><Relationship Id="rId8" Type="http://schemas.openxmlformats.org/officeDocument/2006/relationships/slideLayout" Target="../slideLayouts/slideLayout16.xml"/><Relationship Id="rId3" Type="http://schemas.openxmlformats.org/officeDocument/2006/relationships/slideLayout" Target="../slideLayouts/slideLayout11.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5" Type="http://schemas.openxmlformats.org/officeDocument/2006/relationships/slideLayout" Target="../slideLayouts/slideLayout33.xml"/><Relationship Id="rId33" Type="http://schemas.openxmlformats.org/officeDocument/2006/relationships/slideLayout" Target="../slideLayouts/slideLayout41.xml"/><Relationship Id="rId38" Type="http://schemas.openxmlformats.org/officeDocument/2006/relationships/slideLayout" Target="../slideLayouts/slideLayout46.xml"/><Relationship Id="rId20" Type="http://schemas.openxmlformats.org/officeDocument/2006/relationships/slideLayout" Target="../slideLayouts/slideLayout28.xml"/><Relationship Id="rId41" Type="http://schemas.openxmlformats.org/officeDocument/2006/relationships/slideLayout" Target="../slideLayouts/slideLayout4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3.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18" Type="http://schemas.openxmlformats.org/officeDocument/2006/relationships/image" Target="../media/image31.svg"/><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17" Type="http://schemas.openxmlformats.org/officeDocument/2006/relationships/theme" Target="../theme/theme4.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5.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theme" Target="../theme/theme6.xml"/><Relationship Id="rId1" Type="http://schemas.openxmlformats.org/officeDocument/2006/relationships/slideLayout" Target="../slideLayouts/slideLayout91.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123BD5-1E1E-A433-836C-D73219C3BA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FDAB87-55CE-C1CF-9AD2-361148CFA3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8E91F-40CE-CCC5-3FC8-AAC649FFE9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AE2588-832D-4DBE-9D6A-CE046820F567}" type="datetimeFigureOut">
              <a:rPr lang="en-US" smtClean="0"/>
              <a:t>11/4/2026</a:t>
            </a:fld>
            <a:endParaRPr lang="en-US"/>
          </a:p>
        </p:txBody>
      </p:sp>
      <p:sp>
        <p:nvSpPr>
          <p:cNvPr id="5" name="Footer Placeholder 4">
            <a:extLst>
              <a:ext uri="{FF2B5EF4-FFF2-40B4-BE49-F238E27FC236}">
                <a16:creationId xmlns:a16="http://schemas.microsoft.com/office/drawing/2014/main" id="{AA7E43D3-5813-0B04-92D6-845758B5B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07EFA69-0A8E-BD4A-3504-94A04E4F7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963D5A-55F0-482E-B8ED-2E4AB68F95A6}" type="slidenum">
              <a:rPr lang="en-US" smtClean="0"/>
              <a:t>‹#›</a:t>
            </a:fld>
            <a:endParaRPr lang="en-US"/>
          </a:p>
        </p:txBody>
      </p:sp>
      <p:sp>
        <p:nvSpPr>
          <p:cNvPr id="7" name="TextBox 7">
            <a:extLst>
              <a:ext uri="{FF2B5EF4-FFF2-40B4-BE49-F238E27FC236}">
                <a16:creationId xmlns:a16="http://schemas.microsoft.com/office/drawing/2014/main" id="{9549076E-D38E-7957-E8C3-13D882B6614E}"/>
              </a:ext>
            </a:extLst>
          </p:cNvPr>
          <p:cNvSpPr txBox="1"/>
          <p:nvPr>
            <p:extLst>
              <p:ext uri="{1162E1C5-73C7-4A58-AE30-91384D911F3F}">
                <p184:classification xmlns:p184="http://schemas.microsoft.com/office/powerpoint/2018/4/main" val="ftr"/>
              </p:ext>
            </p:extLst>
          </p:nvPr>
        </p:nvSpPr>
        <p:spPr>
          <a:xfrm>
            <a:off x="63500" y="6642100"/>
            <a:ext cx="197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Classified as Microsoft Confidential</a:t>
            </a:r>
          </a:p>
        </p:txBody>
      </p:sp>
    </p:spTree>
    <p:extLst>
      <p:ext uri="{BB962C8B-B14F-4D97-AF65-F5344CB8AC3E}">
        <p14:creationId xmlns:p14="http://schemas.microsoft.com/office/powerpoint/2010/main" val="2669284450"/>
      </p:ext>
    </p:extLst>
  </p:cSld>
  <p:clrMap bg1="lt1" tx1="dk1" bg2="lt2" tx2="dk2" accent1="accent1" accent2="accent2" accent3="accent3" accent4="accent4" accent5="accent5" accent6="accent6" hlink="hlink" folHlink="folHlink"/>
  <p:sldLayoutIdLst>
    <p:sldLayoutId id="2147495314" r:id="rId1"/>
    <p:sldLayoutId id="2147495315" r:id="rId2"/>
    <p:sldLayoutId id="2147495316" r:id="rId3"/>
    <p:sldLayoutId id="2147495317" r:id="rId4"/>
    <p:sldLayoutId id="2147495318" r:id="rId5"/>
    <p:sldLayoutId id="2147495319" r:id="rId6"/>
    <p:sldLayoutId id="2147495320" r:id="rId7"/>
    <p:sldLayoutId id="2147495326"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36EA349-0283-4B7A-9F49-B62637042B63}"/>
              </a:ext>
            </a:extLst>
          </p:cNvPr>
          <p:cNvSpPr>
            <a:spLocks noGrp="1"/>
          </p:cNvSpPr>
          <p:nvPr>
            <p:ph type="title"/>
          </p:nvPr>
        </p:nvSpPr>
        <p:spPr>
          <a:xfrm>
            <a:off x="619828" y="685801"/>
            <a:ext cx="10962572" cy="340706"/>
          </a:xfrm>
          <a:prstGeom prst="rect">
            <a:avLst/>
          </a:prstGeom>
        </p:spPr>
        <p:txBody>
          <a:bodyPr vert="horz" lIns="0" tIns="0" rIns="0" bIns="0" rtlCol="0" anchor="t" anchorCtr="0">
            <a:normAutofit/>
          </a:bodyPr>
          <a:lstStyle/>
          <a:p>
            <a:r>
              <a:rPr lang="en-US"/>
              <a:t>Click to edit master title style</a:t>
            </a:r>
          </a:p>
        </p:txBody>
      </p:sp>
      <p:sp>
        <p:nvSpPr>
          <p:cNvPr id="3" name="Text Placeholder">
            <a:extLst>
              <a:ext uri="{FF2B5EF4-FFF2-40B4-BE49-F238E27FC236}">
                <a16:creationId xmlns:a16="http://schemas.microsoft.com/office/drawing/2014/main" id="{F77E2D79-950D-44C0-A924-8DBE928B49F9}"/>
              </a:ext>
            </a:extLst>
          </p:cNvPr>
          <p:cNvSpPr>
            <a:spLocks noGrp="1"/>
          </p:cNvSpPr>
          <p:nvPr>
            <p:ph type="body" idx="1"/>
          </p:nvPr>
        </p:nvSpPr>
        <p:spPr>
          <a:xfrm>
            <a:off x="619828" y="1607870"/>
            <a:ext cx="10962572" cy="456432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a:extLst>
              <a:ext uri="{FF2B5EF4-FFF2-40B4-BE49-F238E27FC236}">
                <a16:creationId xmlns:a16="http://schemas.microsoft.com/office/drawing/2014/main" id="{E582C0F8-90FF-42D0-92C7-B0D38DF9A76F}"/>
              </a:ext>
            </a:extLst>
          </p:cNvPr>
          <p:cNvSpPr>
            <a:spLocks noGrp="1"/>
          </p:cNvSpPr>
          <p:nvPr>
            <p:ph type="sldNum" sz="quarter" idx="4"/>
          </p:nvPr>
        </p:nvSpPr>
        <p:spPr>
          <a:xfrm>
            <a:off x="11149781" y="342900"/>
            <a:ext cx="432619" cy="236609"/>
          </a:xfrm>
          <a:prstGeom prst="rect">
            <a:avLst/>
          </a:prstGeom>
        </p:spPr>
        <p:txBody>
          <a:bodyPr vert="horz" lIns="0" tIns="0" rIns="0" bIns="0" rtlCol="0" anchor="t" anchorCtr="0"/>
          <a:lstStyle>
            <a:lvl1pPr algn="r">
              <a:defRPr sz="1000">
                <a:solidFill>
                  <a:schemeClr val="tx1"/>
                </a:solidFill>
                <a:latin typeface="+mj-lt"/>
              </a:defRPr>
            </a:lvl1pPr>
          </a:lstStyle>
          <a:p>
            <a:fld id="{3F657163-B0C7-401E-8BA5-ACDF2CB567A1}" type="slidenum">
              <a:rPr lang="en-US" smtClean="0"/>
              <a:pPr/>
              <a:t>‹#›</a:t>
            </a:fld>
            <a:endParaRPr lang="en-US"/>
          </a:p>
        </p:txBody>
      </p:sp>
      <p:sp>
        <p:nvSpPr>
          <p:cNvPr id="11" name="Legal">
            <a:extLst>
              <a:ext uri="{FF2B5EF4-FFF2-40B4-BE49-F238E27FC236}">
                <a16:creationId xmlns:a16="http://schemas.microsoft.com/office/drawing/2014/main" id="{FA926A39-1615-46C2-9892-9AEB1D164C9B}"/>
              </a:ext>
            </a:extLst>
          </p:cNvPr>
          <p:cNvSpPr txBox="1"/>
          <p:nvPr userDrawn="1"/>
        </p:nvSpPr>
        <p:spPr>
          <a:xfrm>
            <a:off x="619828" y="6515100"/>
            <a:ext cx="2725749" cy="342899"/>
          </a:xfrm>
          <a:prstGeom prst="rect">
            <a:avLst/>
          </a:prstGeom>
          <a:noFill/>
        </p:spPr>
        <p:txBody>
          <a:bodyPr wrap="square" lIns="0" tIns="0" rIns="0" bIns="0" rtlCol="0" anchor="ctr" anchorCtr="0">
            <a:noAutofit/>
          </a:bodyPr>
          <a:lstStyle/>
          <a:p>
            <a:r>
              <a:rPr lang="en-US" sz="500" kern="0" spc="100" baseline="0">
                <a:latin typeface="+mj-lt"/>
              </a:rPr>
              <a:t>© COPYRIGHT MICROSOFT CORPORATION. ALL RIGHTS RESERVED.</a:t>
            </a:r>
          </a:p>
        </p:txBody>
      </p:sp>
      <p:sp>
        <p:nvSpPr>
          <p:cNvPr id="4" name="TextBox 7">
            <a:extLst>
              <a:ext uri="{FF2B5EF4-FFF2-40B4-BE49-F238E27FC236}">
                <a16:creationId xmlns:a16="http://schemas.microsoft.com/office/drawing/2014/main" id="{9549076E-D38E-7957-E8C3-13D882B6614E}"/>
              </a:ext>
            </a:extLst>
          </p:cNvPr>
          <p:cNvSpPr txBox="1"/>
          <p:nvPr>
            <p:extLst>
              <p:ext uri="{1162E1C5-73C7-4A58-AE30-91384D911F3F}">
                <p184:classification xmlns:p184="http://schemas.microsoft.com/office/powerpoint/2018/4/main" val="ftr"/>
              </p:ext>
            </p:extLst>
          </p:nvPr>
        </p:nvSpPr>
        <p:spPr>
          <a:xfrm>
            <a:off x="63500" y="6642100"/>
            <a:ext cx="197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Classified as Microsoft Confidential</a:t>
            </a:r>
          </a:p>
        </p:txBody>
      </p:sp>
    </p:spTree>
    <p:extLst>
      <p:ext uri="{BB962C8B-B14F-4D97-AF65-F5344CB8AC3E}">
        <p14:creationId xmlns:p14="http://schemas.microsoft.com/office/powerpoint/2010/main" val="3417586623"/>
      </p:ext>
    </p:extLst>
  </p:cSld>
  <p:clrMap bg1="lt1" tx1="dk1" bg2="lt2" tx2="dk2" accent1="accent1" accent2="accent2" accent3="accent3" accent4="accent4" accent5="accent5" accent6="accent6" hlink="hlink" folHlink="folHlink"/>
  <p:sldLayoutIdLst>
    <p:sldLayoutId id="2147495328" r:id="rId1"/>
    <p:sldLayoutId id="2147495329" r:id="rId2"/>
    <p:sldLayoutId id="2147495330" r:id="rId3"/>
    <p:sldLayoutId id="2147495331" r:id="rId4"/>
    <p:sldLayoutId id="2147495332" r:id="rId5"/>
    <p:sldLayoutId id="2147495333" r:id="rId6"/>
    <p:sldLayoutId id="2147495334" r:id="rId7"/>
    <p:sldLayoutId id="2147495335" r:id="rId8"/>
    <p:sldLayoutId id="2147495336" r:id="rId9"/>
    <p:sldLayoutId id="2147495337" r:id="rId10"/>
    <p:sldLayoutId id="2147495338" r:id="rId11"/>
    <p:sldLayoutId id="2147495339" r:id="rId12"/>
    <p:sldLayoutId id="2147495340" r:id="rId13"/>
    <p:sldLayoutId id="2147495341" r:id="rId14"/>
    <p:sldLayoutId id="2147495342" r:id="rId15"/>
    <p:sldLayoutId id="2147495343" r:id="rId16"/>
    <p:sldLayoutId id="2147495344" r:id="rId17"/>
    <p:sldLayoutId id="2147495345" r:id="rId18"/>
    <p:sldLayoutId id="2147495346" r:id="rId19"/>
    <p:sldLayoutId id="2147495347" r:id="rId20"/>
    <p:sldLayoutId id="2147495348" r:id="rId21"/>
    <p:sldLayoutId id="2147495349" r:id="rId22"/>
    <p:sldLayoutId id="2147495350" r:id="rId23"/>
    <p:sldLayoutId id="2147495351" r:id="rId24"/>
    <p:sldLayoutId id="2147495352" r:id="rId25"/>
    <p:sldLayoutId id="2147495353" r:id="rId26"/>
    <p:sldLayoutId id="2147495354" r:id="rId27"/>
    <p:sldLayoutId id="2147495355" r:id="rId28"/>
    <p:sldLayoutId id="2147495356" r:id="rId29"/>
    <p:sldLayoutId id="2147495357" r:id="rId30"/>
    <p:sldLayoutId id="2147495358" r:id="rId31"/>
    <p:sldLayoutId id="2147495359" r:id="rId32"/>
    <p:sldLayoutId id="2147495360" r:id="rId33"/>
    <p:sldLayoutId id="2147495361" r:id="rId34"/>
    <p:sldLayoutId id="2147495362" r:id="rId35"/>
    <p:sldLayoutId id="2147495363" r:id="rId36"/>
    <p:sldLayoutId id="2147495364" r:id="rId37"/>
    <p:sldLayoutId id="2147495365" r:id="rId38"/>
    <p:sldLayoutId id="2147495366" r:id="rId39"/>
    <p:sldLayoutId id="2147495367" r:id="rId40"/>
    <p:sldLayoutId id="2147495368" r:id="rId41"/>
    <p:sldLayoutId id="2147495369" r:id="rId42"/>
    <p:sldLayoutId id="2147495370" r:id="rId43"/>
    <p:sldLayoutId id="2147495371" r:id="rId44"/>
  </p:sldLayoutIdLst>
  <p:hf hdr="0" ft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3888">
          <p15:clr>
            <a:srgbClr val="F26B43"/>
          </p15:clr>
        </p15:guide>
        <p15:guide id="6" orient="horz" pos="432">
          <p15:clr>
            <a:srgbClr val="F26B43"/>
          </p15:clr>
        </p15:guide>
        <p15:guide id="7" orient="horz" pos="1008">
          <p15:clr>
            <a:srgbClr val="F26B43"/>
          </p15:clr>
        </p15:guide>
        <p15:guide id="8" orient="horz" pos="216">
          <p15:clr>
            <a:srgbClr val="F26B43"/>
          </p15:clr>
        </p15:guide>
        <p15:guide id="9"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
        <p:nvSpPr>
          <p:cNvPr id="7" name="TextBox 7">
            <a:extLst>
              <a:ext uri="{FF2B5EF4-FFF2-40B4-BE49-F238E27FC236}">
                <a16:creationId xmlns:a16="http://schemas.microsoft.com/office/drawing/2014/main" id="{9549076E-D38E-7957-E8C3-13D882B6614E}"/>
              </a:ext>
            </a:extLst>
          </p:cNvPr>
          <p:cNvSpPr txBox="1"/>
          <p:nvPr>
            <p:extLst>
              <p:ext uri="{1162E1C5-73C7-4A58-AE30-91384D911F3F}">
                <p184:classification xmlns:p184="http://schemas.microsoft.com/office/powerpoint/2018/4/main" val="ftr"/>
              </p:ext>
            </p:extLst>
          </p:nvPr>
        </p:nvSpPr>
        <p:spPr>
          <a:xfrm>
            <a:off x="63500" y="6642100"/>
            <a:ext cx="197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Classified as Microsoft Confidential</a:t>
            </a:r>
          </a:p>
        </p:txBody>
      </p:sp>
    </p:spTree>
    <p:extLst>
      <p:ext uri="{BB962C8B-B14F-4D97-AF65-F5344CB8AC3E}">
        <p14:creationId xmlns:p14="http://schemas.microsoft.com/office/powerpoint/2010/main" val="3621944957"/>
      </p:ext>
    </p:extLst>
  </p:cSld>
  <p:clrMap bg1="lt1" tx1="dk1" bg2="lt2" tx2="dk2" accent1="accent1" accent2="accent2" accent3="accent3" accent4="accent4" accent5="accent5" accent6="accent6" hlink="hlink" folHlink="folHlink"/>
  <p:sldLayoutIdLst>
    <p:sldLayoutId id="2147495373" r:id="rId1"/>
    <p:sldLayoutId id="2147495374" r:id="rId2"/>
    <p:sldLayoutId id="2147495375" r:id="rId3"/>
    <p:sldLayoutId id="2147495376" r:id="rId4"/>
    <p:sldLayoutId id="2147495377" r:id="rId5"/>
    <p:sldLayoutId id="2147495378" r:id="rId6"/>
    <p:sldLayoutId id="2147495379" r:id="rId7"/>
    <p:sldLayoutId id="2147495380" r:id="rId8"/>
    <p:sldLayoutId id="2147495381" r:id="rId9"/>
    <p:sldLayoutId id="2147495382" r:id="rId10"/>
    <p:sldLayoutId id="21474953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rot="5400000">
            <a:off x="9509919" y="2743200"/>
            <a:ext cx="6858000" cy="1371600"/>
          </a:xfrm>
          <a:prstGeom prst="rect">
            <a:avLst/>
          </a:prstGeom>
        </p:spPr>
      </p:pic>
      <p:sp>
        <p:nvSpPr>
          <p:cNvPr id="5" name="TextBox 7">
            <a:extLst>
              <a:ext uri="{FF2B5EF4-FFF2-40B4-BE49-F238E27FC236}">
                <a16:creationId xmlns:a16="http://schemas.microsoft.com/office/drawing/2014/main" id="{9549076E-D38E-7957-E8C3-13D882B6614E}"/>
              </a:ext>
            </a:extLst>
          </p:cNvPr>
          <p:cNvSpPr txBox="1"/>
          <p:nvPr>
            <p:extLst>
              <p:ext uri="{1162E1C5-73C7-4A58-AE30-91384D911F3F}">
                <p184:classification xmlns:p184="http://schemas.microsoft.com/office/powerpoint/2018/4/main" val="ftr"/>
              </p:ext>
            </p:extLst>
          </p:nvPr>
        </p:nvSpPr>
        <p:spPr>
          <a:xfrm>
            <a:off x="63500" y="6642100"/>
            <a:ext cx="197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Classified as Microsoft Confidential</a:t>
            </a:r>
          </a:p>
        </p:txBody>
      </p:sp>
    </p:spTree>
    <p:extLst>
      <p:ext uri="{BB962C8B-B14F-4D97-AF65-F5344CB8AC3E}">
        <p14:creationId xmlns:p14="http://schemas.microsoft.com/office/powerpoint/2010/main" val="355972980"/>
      </p:ext>
    </p:extLst>
  </p:cSld>
  <p:clrMap bg1="dk1" tx1="lt1" bg2="dk2" tx2="lt2" accent1="accent1" accent2="accent2" accent3="accent3" accent4="accent4" accent5="accent5" accent6="accent6" hlink="hlink" folHlink="folHlink"/>
  <p:sldLayoutIdLst>
    <p:sldLayoutId id="2147495385" r:id="rId1"/>
    <p:sldLayoutId id="2147495386" r:id="rId2"/>
    <p:sldLayoutId id="2147495387" r:id="rId3"/>
    <p:sldLayoutId id="2147495388" r:id="rId4"/>
    <p:sldLayoutId id="2147495389" r:id="rId5"/>
    <p:sldLayoutId id="2147495390" r:id="rId6"/>
    <p:sldLayoutId id="2147495391" r:id="rId7"/>
    <p:sldLayoutId id="2147495392" r:id="rId8"/>
    <p:sldLayoutId id="2147495393" r:id="rId9"/>
    <p:sldLayoutId id="2147495394" r:id="rId10"/>
    <p:sldLayoutId id="2147495395" r:id="rId11"/>
    <p:sldLayoutId id="2147495396" r:id="rId12"/>
    <p:sldLayoutId id="2147495397" r:id="rId13"/>
    <p:sldLayoutId id="2147495398" r:id="rId14"/>
    <p:sldLayoutId id="2147495399" r:id="rId15"/>
    <p:sldLayoutId id="2147495400" r:id="rId1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orient="horz" pos="400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7">
            <a:extLst>
              <a:ext uri="{FF2B5EF4-FFF2-40B4-BE49-F238E27FC236}">
                <a16:creationId xmlns:a16="http://schemas.microsoft.com/office/drawing/2014/main" id="{9549076E-D38E-7957-E8C3-13D882B6614E}"/>
              </a:ext>
            </a:extLst>
          </p:cNvPr>
          <p:cNvSpPr txBox="1"/>
          <p:nvPr>
            <p:extLst>
              <p:ext uri="{1162E1C5-73C7-4A58-AE30-91384D911F3F}">
                <p184:classification xmlns:p184="http://schemas.microsoft.com/office/powerpoint/2018/4/main" val="ftr"/>
              </p:ext>
            </p:extLst>
          </p:nvPr>
        </p:nvSpPr>
        <p:spPr>
          <a:xfrm>
            <a:off x="63500" y="6642100"/>
            <a:ext cx="197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Classified as Microsoft Confidential</a:t>
            </a:r>
          </a:p>
        </p:txBody>
      </p:sp>
    </p:spTree>
    <p:extLst>
      <p:ext uri="{BB962C8B-B14F-4D97-AF65-F5344CB8AC3E}">
        <p14:creationId xmlns:p14="http://schemas.microsoft.com/office/powerpoint/2010/main" val="3307032018"/>
      </p:ext>
    </p:extLst>
  </p:cSld>
  <p:clrMap bg1="lt1" tx1="dk1" bg2="lt2" tx2="dk2" accent1="accent1" accent2="accent2" accent3="accent3" accent4="accent4" accent5="accent5" accent6="accent6" hlink="hlink" folHlink="folHlink"/>
  <p:sldLayoutIdLst>
    <p:sldLayoutId id="2147495402" r:id="rId1"/>
    <p:sldLayoutId id="2147495403" r:id="rId2"/>
    <p:sldLayoutId id="2147495404" r:id="rId3"/>
    <p:sldLayoutId id="2147495405" r:id="rId4"/>
    <p:sldLayoutId id="2147495406" r:id="rId5"/>
    <p:sldLayoutId id="2147495407" r:id="rId6"/>
    <p:sldLayoutId id="2147495408" r:id="rId7"/>
    <p:sldLayoutId id="2147495409" r:id="rId8"/>
    <p:sldLayoutId id="2147495410" r:id="rId9"/>
    <p:sldLayoutId id="2147495411" r:id="rId10"/>
    <p:sldLayoutId id="21474954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5400000">
            <a:off x="9509919" y="2743200"/>
            <a:ext cx="6858000" cy="1371600"/>
          </a:xfrm>
          <a:prstGeom prst="rect">
            <a:avLst/>
          </a:prstGeom>
        </p:spPr>
      </p:pic>
      <p:sp>
        <p:nvSpPr>
          <p:cNvPr id="8" name="TextBox 7">
            <a:extLst>
              <a:ext uri="{FF2B5EF4-FFF2-40B4-BE49-F238E27FC236}">
                <a16:creationId xmlns:a16="http://schemas.microsoft.com/office/drawing/2014/main" id="{9549076E-D38E-7957-E8C3-13D882B6614E}"/>
              </a:ext>
            </a:extLst>
          </p:cNvPr>
          <p:cNvSpPr txBox="1"/>
          <p:nvPr>
            <p:extLst>
              <p:ext uri="{1162E1C5-73C7-4A58-AE30-91384D911F3F}">
                <p184:classification xmlns:p184="http://schemas.microsoft.com/office/powerpoint/2018/4/main" val="ftr"/>
              </p:ext>
            </p:extLst>
          </p:nvPr>
        </p:nvSpPr>
        <p:spPr>
          <a:xfrm>
            <a:off x="63500" y="6642100"/>
            <a:ext cx="1978025" cy="152400"/>
          </a:xfrm>
          <a:prstGeom prst="rect">
            <a:avLst/>
          </a:prstGeom>
        </p:spPr>
        <p:txBody>
          <a:bodyPr horzOverflow="overflow" lIns="0" tIns="0" rIns="0" bIns="0">
            <a:spAutoFit/>
          </a:bodyPr>
          <a:lstStyle/>
          <a:p>
            <a:pPr algn="l"/>
            <a:r>
              <a:rPr lang="en-US" sz="1000">
                <a:solidFill>
                  <a:srgbClr val="000000">
                    <a:alpha val="50000"/>
                  </a:srgbClr>
                </a:solidFill>
                <a:latin typeface="Aptos" panose="020B0004020202020204" pitchFamily="34" charset="0"/>
              </a:rPr>
              <a:t>Classified as Microsoft Confidential</a:t>
            </a:r>
          </a:p>
        </p:txBody>
      </p:sp>
    </p:spTree>
    <p:extLst>
      <p:ext uri="{BB962C8B-B14F-4D97-AF65-F5344CB8AC3E}">
        <p14:creationId xmlns:p14="http://schemas.microsoft.com/office/powerpoint/2010/main" val="220218089"/>
      </p:ext>
    </p:extLst>
  </p:cSld>
  <p:clrMap bg1="lt1" tx1="dk1" bg2="lt2" tx2="dk2" accent1="accent1" accent2="accent2" accent3="accent3" accent4="accent4" accent5="accent5" accent6="accent6" hlink="hlink" folHlink="folHlink"/>
  <p:sldLayoutIdLst>
    <p:sldLayoutId id="2147495414" r:id="rId1"/>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p15:clr>
            <a:srgbClr val="C35EA4"/>
          </p15:clr>
        </p15:guide>
        <p15:guide id="17" pos="7320">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92">
          <p15:clr>
            <a:srgbClr val="A4A3A4"/>
          </p15:clr>
        </p15:guide>
        <p15:guide id="29" orient="horz" pos="4135">
          <p15:clr>
            <a:srgbClr val="A4A3A4"/>
          </p15:clr>
        </p15:guide>
        <p15:guide id="30" pos="7488">
          <p15:clr>
            <a:srgbClr val="A4A3A4"/>
          </p15:clr>
        </p15:guide>
        <p15:guide id="31" orient="horz" pos="4008">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11/4/2026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41074623"/>
      </p:ext>
    </p:extLst>
  </p:cSld>
  <p:clrMap bg1="lt1" tx1="dk1" bg2="lt2" tx2="dk2" accent1="accent1" accent2="accent2" accent3="accent3" accent4="accent4" accent5="accent5" accent6="accent6" hlink="hlink" folHlink="folHlink"/>
  <p:sldLayoutIdLst>
    <p:sldLayoutId id="2147495416" r:id="rId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xml.rels><?xml version="1.0" encoding="UTF-8" standalone="yes"?>
<Relationships xmlns="http://schemas.openxmlformats.org/package/2006/relationships"><Relationship Id="rId3" Type="http://schemas.openxmlformats.org/officeDocument/2006/relationships/hyperlink" Target="https://www.microsoft.com/events/codeofconduct" TargetMode="External"/><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aka.ms/MGCI" TargetMode="External"/><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hyperlink" Target="https://aka.ms/becomeachampio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xml"/><Relationship Id="rId1" Type="http://schemas.openxmlformats.org/officeDocument/2006/relationships/slideLayout" Target="../slideLayouts/slideLayout91.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aka.ms/MGCICommunityHub/Blo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aka.ms/MGCI-Resources"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aka.ms/ESPC26_EventGuide" TargetMode="External"/><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www.linkedin.com/in/isidora-katani%C4%87-0b479534/"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jpeg"/><Relationship Id="rId1" Type="http://schemas.openxmlformats.org/officeDocument/2006/relationships/slideLayout" Target="../slideLayouts/slideLayout92.xml"/></Relationships>
</file>

<file path=ppt/slides/_rels/slide1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86.xml"/></Relationships>
</file>

<file path=ppt/slides/_rels/slide3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86.xml"/></Relationships>
</file>

<file path=ppt/slides/_rels/slide3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86.xml"/></Relationships>
</file>

<file path=ppt/slides/_rels/slide3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4.png"/><Relationship Id="rId1" Type="http://schemas.openxmlformats.org/officeDocument/2006/relationships/slideLayout" Target="../slideLayouts/slideLayout86.xml"/><Relationship Id="rId5" Type="http://schemas.openxmlformats.org/officeDocument/2006/relationships/image" Target="../media/image69.jpeg"/><Relationship Id="rId4" Type="http://schemas.openxmlformats.org/officeDocument/2006/relationships/image" Target="../media/image68.jpeg"/></Relationships>
</file>

<file path=ppt/slides/_rels/slide36.xml.rels><?xml version="1.0" encoding="UTF-8" standalone="yes"?>
<Relationships xmlns="http://schemas.openxmlformats.org/package/2006/relationships"><Relationship Id="rId13" Type="http://schemas.openxmlformats.org/officeDocument/2006/relationships/image" Target="../media/image67.jpeg"/><Relationship Id="rId18" Type="http://schemas.openxmlformats.org/officeDocument/2006/relationships/image" Target="../media/image82.jpeg"/><Relationship Id="rId26" Type="http://schemas.openxmlformats.org/officeDocument/2006/relationships/image" Target="../media/image90.jpeg"/><Relationship Id="rId39" Type="http://schemas.openxmlformats.org/officeDocument/2006/relationships/image" Target="../media/image103.jpeg"/><Relationship Id="rId21" Type="http://schemas.openxmlformats.org/officeDocument/2006/relationships/image" Target="../media/image85.jpeg"/><Relationship Id="rId34" Type="http://schemas.openxmlformats.org/officeDocument/2006/relationships/image" Target="../media/image98.jpeg"/><Relationship Id="rId42" Type="http://schemas.openxmlformats.org/officeDocument/2006/relationships/image" Target="../media/image106.jpeg"/><Relationship Id="rId47" Type="http://schemas.openxmlformats.org/officeDocument/2006/relationships/image" Target="../media/image111.jpeg"/><Relationship Id="rId7" Type="http://schemas.openxmlformats.org/officeDocument/2006/relationships/image" Target="../media/image72.jpeg"/><Relationship Id="rId2" Type="http://schemas.openxmlformats.org/officeDocument/2006/relationships/image" Target="../media/image64.png"/><Relationship Id="rId16" Type="http://schemas.openxmlformats.org/officeDocument/2006/relationships/image" Target="../media/image80.jpeg"/><Relationship Id="rId29" Type="http://schemas.openxmlformats.org/officeDocument/2006/relationships/image" Target="../media/image93.jpeg"/><Relationship Id="rId1" Type="http://schemas.openxmlformats.org/officeDocument/2006/relationships/slideLayout" Target="../slideLayouts/slideLayout86.xml"/><Relationship Id="rId6" Type="http://schemas.openxmlformats.org/officeDocument/2006/relationships/image" Target="../media/image68.jpeg"/><Relationship Id="rId11" Type="http://schemas.openxmlformats.org/officeDocument/2006/relationships/image" Target="../media/image76.jpeg"/><Relationship Id="rId24" Type="http://schemas.openxmlformats.org/officeDocument/2006/relationships/image" Target="../media/image88.jpeg"/><Relationship Id="rId32" Type="http://schemas.openxmlformats.org/officeDocument/2006/relationships/image" Target="../media/image96.jpeg"/><Relationship Id="rId37" Type="http://schemas.openxmlformats.org/officeDocument/2006/relationships/image" Target="../media/image101.png"/><Relationship Id="rId40" Type="http://schemas.openxmlformats.org/officeDocument/2006/relationships/image" Target="../media/image104.jpeg"/><Relationship Id="rId45" Type="http://schemas.openxmlformats.org/officeDocument/2006/relationships/image" Target="../media/image109.jpeg"/><Relationship Id="rId5" Type="http://schemas.openxmlformats.org/officeDocument/2006/relationships/image" Target="../media/image71.jpeg"/><Relationship Id="rId15" Type="http://schemas.openxmlformats.org/officeDocument/2006/relationships/image" Target="../media/image79.png"/><Relationship Id="rId23" Type="http://schemas.openxmlformats.org/officeDocument/2006/relationships/image" Target="../media/image87.jpeg"/><Relationship Id="rId28" Type="http://schemas.openxmlformats.org/officeDocument/2006/relationships/image" Target="../media/image92.jpeg"/><Relationship Id="rId36" Type="http://schemas.openxmlformats.org/officeDocument/2006/relationships/image" Target="../media/image100.jpeg"/><Relationship Id="rId10" Type="http://schemas.openxmlformats.org/officeDocument/2006/relationships/image" Target="../media/image75.jpeg"/><Relationship Id="rId19" Type="http://schemas.openxmlformats.org/officeDocument/2006/relationships/image" Target="../media/image83.jpeg"/><Relationship Id="rId31" Type="http://schemas.openxmlformats.org/officeDocument/2006/relationships/image" Target="../media/image95.jpeg"/><Relationship Id="rId44" Type="http://schemas.openxmlformats.org/officeDocument/2006/relationships/image" Target="../media/image108.jpeg"/><Relationship Id="rId4" Type="http://schemas.openxmlformats.org/officeDocument/2006/relationships/image" Target="../media/image70.jpeg"/><Relationship Id="rId9" Type="http://schemas.openxmlformats.org/officeDocument/2006/relationships/image" Target="../media/image74.jpeg"/><Relationship Id="rId14" Type="http://schemas.openxmlformats.org/officeDocument/2006/relationships/image" Target="../media/image78.png"/><Relationship Id="rId22" Type="http://schemas.openxmlformats.org/officeDocument/2006/relationships/image" Target="../media/image86.jpeg"/><Relationship Id="rId27" Type="http://schemas.openxmlformats.org/officeDocument/2006/relationships/image" Target="../media/image91.jpeg"/><Relationship Id="rId30" Type="http://schemas.openxmlformats.org/officeDocument/2006/relationships/image" Target="../media/image94.jpeg"/><Relationship Id="rId35" Type="http://schemas.openxmlformats.org/officeDocument/2006/relationships/image" Target="../media/image99.jpeg"/><Relationship Id="rId43" Type="http://schemas.openxmlformats.org/officeDocument/2006/relationships/image" Target="../media/image107.jpeg"/><Relationship Id="rId48" Type="http://schemas.openxmlformats.org/officeDocument/2006/relationships/image" Target="../media/image112.jpeg"/><Relationship Id="rId8" Type="http://schemas.openxmlformats.org/officeDocument/2006/relationships/image" Target="../media/image73.png"/><Relationship Id="rId3" Type="http://schemas.openxmlformats.org/officeDocument/2006/relationships/hyperlink" Target="https://www.communitydays.org/volunteer" TargetMode="External"/><Relationship Id="rId12" Type="http://schemas.openxmlformats.org/officeDocument/2006/relationships/image" Target="../media/image77.jpeg"/><Relationship Id="rId17" Type="http://schemas.openxmlformats.org/officeDocument/2006/relationships/image" Target="../media/image81.png"/><Relationship Id="rId25" Type="http://schemas.openxmlformats.org/officeDocument/2006/relationships/image" Target="../media/image89.png"/><Relationship Id="rId33" Type="http://schemas.openxmlformats.org/officeDocument/2006/relationships/image" Target="../media/image97.jpeg"/><Relationship Id="rId38" Type="http://schemas.openxmlformats.org/officeDocument/2006/relationships/image" Target="../media/image102.jpeg"/><Relationship Id="rId46" Type="http://schemas.openxmlformats.org/officeDocument/2006/relationships/image" Target="../media/image110.jpeg"/><Relationship Id="rId20" Type="http://schemas.openxmlformats.org/officeDocument/2006/relationships/image" Target="../media/image84.png"/><Relationship Id="rId41" Type="http://schemas.openxmlformats.org/officeDocument/2006/relationships/image" Target="../media/image105.jpeg"/></Relationships>
</file>

<file path=ppt/slides/_rels/slide37.xml.rels><?xml version="1.0" encoding="UTF-8" standalone="yes"?>
<Relationships xmlns="http://schemas.openxmlformats.org/package/2006/relationships"><Relationship Id="rId3" Type="http://schemas.openxmlformats.org/officeDocument/2006/relationships/image" Target="../media/image114.svg"/><Relationship Id="rId7" Type="http://schemas.openxmlformats.org/officeDocument/2006/relationships/hyperlink" Target="https://aka.ms/community/learning" TargetMode="External"/><Relationship Id="rId2" Type="http://schemas.openxmlformats.org/officeDocument/2006/relationships/image" Target="../media/image113.svg"/><Relationship Id="rId1" Type="http://schemas.openxmlformats.org/officeDocument/2006/relationships/slideLayout" Target="../slideLayouts/slideLayout8.xml"/><Relationship Id="rId6" Type="http://schemas.openxmlformats.org/officeDocument/2006/relationships/hyperlink" Target="https://aka.ms/MGCITrainingMTG" TargetMode="External"/><Relationship Id="rId5" Type="http://schemas.openxmlformats.org/officeDocument/2006/relationships/image" Target="../media/image42.png"/><Relationship Id="rId4" Type="http://schemas.openxmlformats.org/officeDocument/2006/relationships/image" Target="../media/image115.svg"/></Relationships>
</file>

<file path=ppt/slides/_rels/slide38.xml.rels><?xml version="1.0" encoding="UTF-8" standalone="yes"?>
<Relationships xmlns="http://schemas.openxmlformats.org/package/2006/relationships"><Relationship Id="rId2" Type="http://schemas.openxmlformats.org/officeDocument/2006/relationships/hyperlink" Target="https://aka.ms/MGCI-SepEventTrainingDiscussionEventBranding" TargetMode="Externa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aka.ms/MGCI-EventOrganizerFeedback" TargetMode="Externa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aka.ms/MGCIMtgAM" TargetMode="External"/><Relationship Id="rId2" Type="http://schemas.openxmlformats.org/officeDocument/2006/relationships/hyperlink" Target="https://aka.ms/community/learning" TargetMode="Externa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hyperlink" Target="https://aka.ms/MGCI-CBNC-SpeakerInterest" TargetMode="Externa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18.svg"/><Relationship Id="rId7" Type="http://schemas.openxmlformats.org/officeDocument/2006/relationships/hyperlink" Target="https://aka.ms/MGCIMtgAM"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hyperlink" Target="https://aka.ms/community/learning" TargetMode="External"/><Relationship Id="rId5" Type="http://schemas.openxmlformats.org/officeDocument/2006/relationships/image" Target="../media/image42.png"/><Relationship Id="rId4" Type="http://schemas.openxmlformats.org/officeDocument/2006/relationships/image" Target="../media/image119.svg"/></Relationships>
</file>

<file path=ppt/slides/_rels/slide4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6.png"/><Relationship Id="rId1" Type="http://schemas.openxmlformats.org/officeDocument/2006/relationships/slideLayout" Target="../slideLayouts/slideLayout3.xml"/><Relationship Id="rId4" Type="http://schemas.openxmlformats.org/officeDocument/2006/relationships/hyperlink" Target="https://aka.ms/MGCI"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summit.microsoft.com/en-us/register/" TargetMode="External"/><Relationship Id="rId2" Type="http://schemas.openxmlformats.org/officeDocument/2006/relationships/hyperlink" Target="https://ignite.microsoft.com/en-US/home" TargetMode="External"/><Relationship Id="rId1" Type="http://schemas.openxmlformats.org/officeDocument/2006/relationships/slideLayout" Target="../slideLayouts/slideLayout7.xml"/><Relationship Id="rId5" Type="http://schemas.openxmlformats.org/officeDocument/2006/relationships/hyperlink" Target="https://aka.ms/MSBuild" TargetMode="External"/><Relationship Id="rId4" Type="http://schemas.openxmlformats.org/officeDocument/2006/relationships/hyperlink" Target="https://nam06.safelinks.protection.outlook.com/?url=http%3A%2F%2Faka.ms%2FAbilitySummit%2F&amp;data=05%7C02%7Cbryanhart%40microsoft.com%7C1d5fa138de9043adea5908dd657eb4e6%7C72f988bf86f141af91ab2d7cd011db47%7C1%7C0%7C638778317223424322%7CUnknown%7CTWFpbGZsb3d8eyJFbXB0eU1hcGkiOnRydWUsIlYiOiIwLjAuMDAwMCIsIlAiOiJXaW4zMiIsIkFOIjoiTWFpbCIsIldUIjoyfQ%3D%3D%7C0%7C%7C%7C&amp;sdata=YiQrZR45qktZub2V6zNxYcNCZHxxfTwje4DyZU1HHFk%3D&amp;reserved=0"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hyperlink" Target="aitour.microsoft.com"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1.xml"/><Relationship Id="rId4" Type="http://schemas.openxmlformats.org/officeDocument/2006/relationships/image" Target="../media/image125.png"/></Relationships>
</file>

<file path=ppt/slides/_rels/slide48.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6.png"/><Relationship Id="rId1" Type="http://schemas.openxmlformats.org/officeDocument/2006/relationships/slideLayout" Target="../slideLayouts/slideLayout47.xml"/><Relationship Id="rId5" Type="http://schemas.openxmlformats.org/officeDocument/2006/relationships/image" Target="../media/image124.png"/><Relationship Id="rId4" Type="http://schemas.openxmlformats.org/officeDocument/2006/relationships/image" Target="../media/image123.png"/></Relationships>
</file>

<file path=ppt/slides/_rels/slide49.xml.rels><?xml version="1.0" encoding="UTF-8" standalone="yes"?>
<Relationships xmlns="http://schemas.openxmlformats.org/package/2006/relationships"><Relationship Id="rId3" Type="http://schemas.openxmlformats.org/officeDocument/2006/relationships/hyperlink" Target="https://aka.ms/MondaysatMicrosoft/GuestForm" TargetMode="External"/><Relationship Id="rId2" Type="http://schemas.openxmlformats.org/officeDocument/2006/relationships/image" Target="../media/image127.png"/><Relationship Id="rId1" Type="http://schemas.openxmlformats.org/officeDocument/2006/relationships/slideLayout" Target="../slideLayouts/slideLayout59.xml"/></Relationships>
</file>

<file path=ppt/slides/_rels/slide50.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hyperlink" Target="https://aka.ms/MSWomenInTechSessionize" TargetMode="External"/><Relationship Id="rId1" Type="http://schemas.openxmlformats.org/officeDocument/2006/relationships/slideLayout" Target="../slideLayouts/slideLayout79.xml"/><Relationship Id="rId4" Type="http://schemas.openxmlformats.org/officeDocument/2006/relationships/image" Target="../media/image129.png"/></Relationships>
</file>

<file path=ppt/slides/_rels/slide51.xml.rels><?xml version="1.0" encoding="UTF-8" standalone="yes"?>
<Relationships xmlns="http://schemas.openxmlformats.org/package/2006/relationships"><Relationship Id="rId3" Type="http://schemas.openxmlformats.org/officeDocument/2006/relationships/hyperlink" Target="https://aka.ms/MGCIFeedback"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136.pn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image" Target="../media/image130.png"/><Relationship Id="rId1" Type="http://schemas.openxmlformats.org/officeDocument/2006/relationships/slideLayout" Target="../slideLayouts/slideLayout1.xml"/><Relationship Id="rId6" Type="http://schemas.openxmlformats.org/officeDocument/2006/relationships/image" Target="../media/image134.png"/><Relationship Id="rId5" Type="http://schemas.openxmlformats.org/officeDocument/2006/relationships/image" Target="../media/image133.png"/><Relationship Id="rId10" Type="http://schemas.openxmlformats.org/officeDocument/2006/relationships/image" Target="../media/image138.jpeg"/><Relationship Id="rId4" Type="http://schemas.openxmlformats.org/officeDocument/2006/relationships/image" Target="../media/image132.png"/><Relationship Id="rId9" Type="http://schemas.openxmlformats.org/officeDocument/2006/relationships/image" Target="../media/image137.png"/></Relationships>
</file>

<file path=ppt/slides/_rels/slide5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40.svg"/><Relationship Id="rId2" Type="http://schemas.openxmlformats.org/officeDocument/2006/relationships/image" Target="../media/image139.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hyperlink" Target="aka.ms/microsoftcommunitylinkedin" TargetMode="External"/><Relationship Id="rId2" Type="http://schemas.openxmlformats.org/officeDocument/2006/relationships/image" Target="../media/image141.svg"/><Relationship Id="rId1" Type="http://schemas.openxmlformats.org/officeDocument/2006/relationships/slideLayout" Target="../slideLayouts/slideLayout4.xml"/><Relationship Id="rId5" Type="http://schemas.openxmlformats.org/officeDocument/2006/relationships/hyperlink" Target="aka.ms/joinMTC" TargetMode="External"/><Relationship Id="rId4" Type="http://schemas.openxmlformats.org/officeDocument/2006/relationships/image" Target="../media/image142.svg"/></Relationships>
</file>

<file path=ppt/slides/_rels/slide5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hyperlink" Target="https://aka.ms/MGCIFeedback" TargetMode="Externa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8" Type="http://schemas.openxmlformats.org/officeDocument/2006/relationships/hyperlink" Target="https://aka.ms/MGCI" TargetMode="External"/><Relationship Id="rId3" Type="http://schemas.openxmlformats.org/officeDocument/2006/relationships/image" Target="../media/image145.svg"/><Relationship Id="rId7" Type="http://schemas.openxmlformats.org/officeDocument/2006/relationships/image" Target="../media/image149.svg"/><Relationship Id="rId2" Type="http://schemas.openxmlformats.org/officeDocument/2006/relationships/image" Target="../media/image144.svg"/><Relationship Id="rId1" Type="http://schemas.openxmlformats.org/officeDocument/2006/relationships/slideLayout" Target="../slideLayouts/slideLayout1.xml"/><Relationship Id="rId6" Type="http://schemas.openxmlformats.org/officeDocument/2006/relationships/image" Target="../media/image148.svg"/><Relationship Id="rId5" Type="http://schemas.openxmlformats.org/officeDocument/2006/relationships/image" Target="../media/image147.svg"/><Relationship Id="rId4" Type="http://schemas.openxmlformats.org/officeDocument/2006/relationships/image" Target="../media/image146.svg"/><Relationship Id="rId9" Type="http://schemas.openxmlformats.org/officeDocument/2006/relationships/hyperlink" Target="https://aka.ms/becomeachampion" TargetMode="External"/></Relationships>
</file>

<file path=ppt/slides/_rels/slide59.xml.rels><?xml version="1.0" encoding="UTF-8" standalone="yes"?>
<Relationships xmlns="http://schemas.openxmlformats.org/package/2006/relationships"><Relationship Id="rId2" Type="http://schemas.openxmlformats.org/officeDocument/2006/relationships/hyperlink" Target="https://aka.ms/MGCISubcommittee"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aka.ms/communitysocial" TargetMode="External"/><Relationship Id="rId7" Type="http://schemas.openxmlformats.org/officeDocument/2006/relationships/hyperlink" Target="https://aka.ms/MondaysatMicrosoft/ModSignUp" TargetMode="External"/><Relationship Id="rId2" Type="http://schemas.openxmlformats.org/officeDocument/2006/relationships/hyperlink" Target="https://aka.ms/MGCI/CDOTechSignUp" TargetMode="External"/><Relationship Id="rId1" Type="http://schemas.openxmlformats.org/officeDocument/2006/relationships/slideLayout" Target="../slideLayouts/slideLayout2.xml"/><Relationship Id="rId6" Type="http://schemas.openxmlformats.org/officeDocument/2006/relationships/hyperlink" Target="https://aka.ms/MGCIBlogAuthorSignUp" TargetMode="External"/><Relationship Id="rId5" Type="http://schemas.openxmlformats.org/officeDocument/2006/relationships/hyperlink" Target="https://aka.ms/GeneralSessionGuest" TargetMode="External"/><Relationship Id="rId4" Type="http://schemas.openxmlformats.org/officeDocument/2006/relationships/hyperlink" Target="https://aka.ms/MGCINewsletterTopics"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s://aka.ms/MGCIFeedback" TargetMode="External"/><Relationship Id="rId3" Type="http://schemas.openxmlformats.org/officeDocument/2006/relationships/hyperlink" Target="https://aka.ms/MGCISignUP" TargetMode="External"/><Relationship Id="rId7" Type="http://schemas.openxmlformats.org/officeDocument/2006/relationships/hyperlink" Target="https://aka.ms/MGCITrainingMTG" TargetMode="External"/><Relationship Id="rId2" Type="http://schemas.openxmlformats.org/officeDocument/2006/relationships/hyperlink" Target="https://aka.ms/MGCI" TargetMode="External"/><Relationship Id="rId1" Type="http://schemas.openxmlformats.org/officeDocument/2006/relationships/slideLayout" Target="../slideLayouts/slideLayout2.xml"/><Relationship Id="rId6" Type="http://schemas.openxmlformats.org/officeDocument/2006/relationships/hyperlink" Target="https://aka.ms/MGCIMtgPM" TargetMode="External"/><Relationship Id="rId11" Type="http://schemas.openxmlformats.org/officeDocument/2006/relationships/hyperlink" Target="https://aka.ms/MGCIEventProducerHistoryForm" TargetMode="External"/><Relationship Id="rId5" Type="http://schemas.openxmlformats.org/officeDocument/2006/relationships/hyperlink" Target="https://aka.ms/MGCIMtgAM" TargetMode="External"/><Relationship Id="rId10" Type="http://schemas.openxmlformats.org/officeDocument/2006/relationships/hyperlink" Target="https://aka.ms/MGCIProducerPostEventSurvey" TargetMode="External"/><Relationship Id="rId4" Type="http://schemas.openxmlformats.org/officeDocument/2006/relationships/hyperlink" Target="https://aka.ms/MGCIAdvisors" TargetMode="External"/><Relationship Id="rId9" Type="http://schemas.openxmlformats.org/officeDocument/2006/relationships/hyperlink" Target="https://aka.ms/MGCI/MeetingRecordings"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aka.ms/MGCI/MSOffice/VenueRequest" TargetMode="External"/><Relationship Id="rId2" Type="http://schemas.openxmlformats.org/officeDocument/2006/relationships/hyperlink" Target="https://aka.ms/MGCI/CDOTechSignUp" TargetMode="External"/><Relationship Id="rId1" Type="http://schemas.openxmlformats.org/officeDocument/2006/relationships/slideLayout" Target="../slideLayouts/slideLayout2.xml"/><Relationship Id="rId6" Type="http://schemas.openxmlformats.org/officeDocument/2006/relationships/hyperlink" Target="https://aka.ms/MGCINewsletterTopics" TargetMode="External"/><Relationship Id="rId5" Type="http://schemas.openxmlformats.org/officeDocument/2006/relationships/hyperlink" Target="https://aka.ms/MGCIBudgetTemplate" TargetMode="External"/><Relationship Id="rId4" Type="http://schemas.openxmlformats.org/officeDocument/2006/relationships/hyperlink" Target="https://aka.ms/communitysocial"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aka.ms/MGCIBacklog" TargetMode="External"/><Relationship Id="rId7" Type="http://schemas.openxmlformats.org/officeDocument/2006/relationships/hyperlink" Target="https://aka.ms/MGCILeaderContactInfo" TargetMode="External"/><Relationship Id="rId2" Type="http://schemas.openxmlformats.org/officeDocument/2006/relationships/hyperlink" Target="https://aka.ms/MGCI/BORLMeetingAssets" TargetMode="External"/><Relationship Id="rId1" Type="http://schemas.openxmlformats.org/officeDocument/2006/relationships/slideLayout" Target="../slideLayouts/slideLayout2.xml"/><Relationship Id="rId6" Type="http://schemas.openxmlformats.org/officeDocument/2006/relationships/hyperlink" Target="https://aka.ms/MGCIRegLeaderInfo" TargetMode="External"/><Relationship Id="rId5" Type="http://schemas.openxmlformats.org/officeDocument/2006/relationships/hyperlink" Target="https://aka.ms/MGCIRegionalLead" TargetMode="External"/><Relationship Id="rId4" Type="http://schemas.openxmlformats.org/officeDocument/2006/relationships/hyperlink" Target="https://aka.ms/MGCISubcommittee" TargetMode="External"/></Relationships>
</file>

<file path=ppt/slides/_rels/slide6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hyperlink" Target="https://aka.ms/MGCIBoardRLContactList" TargetMode="External"/><Relationship Id="rId1" Type="http://schemas.openxmlformats.org/officeDocument/2006/relationships/slideLayout" Target="../slideLayouts/slideLayout6.xml"/><Relationship Id="rId4" Type="http://schemas.openxmlformats.org/officeDocument/2006/relationships/image" Target="../media/image151.png"/></Relationships>
</file>

<file path=ppt/slides/_rels/slide67.xml.rels><?xml version="1.0" encoding="UTF-8" standalone="yes"?>
<Relationships xmlns="http://schemas.openxmlformats.org/package/2006/relationships"><Relationship Id="rId2" Type="http://schemas.openxmlformats.org/officeDocument/2006/relationships/hyperlink" Target="mailto:buscond@microsof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icrosoft logo.  ">
            <a:extLst>
              <a:ext uri="{FF2B5EF4-FFF2-40B4-BE49-F238E27FC236}">
                <a16:creationId xmlns:a16="http://schemas.microsoft.com/office/drawing/2014/main" id="{42B40813-2095-21A5-71AE-9D24191C1544}"/>
              </a:ext>
            </a:extLst>
          </p:cNvPr>
          <p:cNvPicPr>
            <a:picLocks noChangeAspect="1"/>
          </p:cNvPicPr>
          <p:nvPr/>
        </p:nvPicPr>
        <p:blipFill>
          <a:blip r:embed="rId2"/>
          <a:stretch>
            <a:fillRect/>
          </a:stretch>
        </p:blipFill>
        <p:spPr>
          <a:xfrm>
            <a:off x="198702" y="193038"/>
            <a:ext cx="2741389" cy="1229362"/>
          </a:xfrm>
          <a:prstGeom prst="rect">
            <a:avLst/>
          </a:prstGeom>
        </p:spPr>
      </p:pic>
      <p:sp>
        <p:nvSpPr>
          <p:cNvPr id="4" name="Title 26">
            <a:extLst>
              <a:ext uri="{FF2B5EF4-FFF2-40B4-BE49-F238E27FC236}">
                <a16:creationId xmlns:a16="http://schemas.microsoft.com/office/drawing/2014/main" id="{7668B533-CC25-49C1-8F6A-F88981036FA5}"/>
              </a:ext>
            </a:extLst>
          </p:cNvPr>
          <p:cNvSpPr txBox="1">
            <a:spLocks/>
          </p:cNvSpPr>
          <p:nvPr/>
        </p:nvSpPr>
        <p:spPr>
          <a:xfrm>
            <a:off x="507752" y="1825613"/>
            <a:ext cx="6593446"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MGCI Community Builders Network Call</a:t>
            </a:r>
          </a:p>
        </p:txBody>
      </p:sp>
      <p:sp>
        <p:nvSpPr>
          <p:cNvPr id="5" name="Text Placeholder 28">
            <a:extLst>
              <a:ext uri="{FF2B5EF4-FFF2-40B4-BE49-F238E27FC236}">
                <a16:creationId xmlns:a16="http://schemas.microsoft.com/office/drawing/2014/main" id="{DF0CB915-07B5-F3FC-6020-53EF54B1254F}"/>
              </a:ext>
            </a:extLst>
          </p:cNvPr>
          <p:cNvSpPr txBox="1">
            <a:spLocks/>
          </p:cNvSpPr>
          <p:nvPr/>
        </p:nvSpPr>
        <p:spPr>
          <a:xfrm>
            <a:off x="507752" y="3353604"/>
            <a:ext cx="4521448" cy="377026"/>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Microsoft Global Community Initiative</a:t>
            </a:r>
          </a:p>
        </p:txBody>
      </p:sp>
      <p:sp>
        <p:nvSpPr>
          <p:cNvPr id="7" name="Rounded Rectangle 5">
            <a:extLst>
              <a:ext uri="{FF2B5EF4-FFF2-40B4-BE49-F238E27FC236}">
                <a16:creationId xmlns:a16="http://schemas.microsoft.com/office/drawing/2014/main" id="{6564220D-3574-3803-EB7F-A786DCFD60A1}"/>
              </a:ext>
              <a:ext uri="{C183D7F6-B498-43B3-948B-1728B52AA6E4}">
                <adec:decorative xmlns:adec="http://schemas.microsoft.com/office/drawing/2017/decorative" val="1"/>
              </a:ext>
            </a:extLst>
          </p:cNvPr>
          <p:cNvSpPr/>
          <p:nvPr/>
        </p:nvSpPr>
        <p:spPr>
          <a:xfrm>
            <a:off x="1995383" y="4296242"/>
            <a:ext cx="2926080" cy="500853"/>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aphicFrame>
        <p:nvGraphicFramePr>
          <p:cNvPr id="9" name="Table 8">
            <a:extLst>
              <a:ext uri="{FF2B5EF4-FFF2-40B4-BE49-F238E27FC236}">
                <a16:creationId xmlns:a16="http://schemas.microsoft.com/office/drawing/2014/main" id="{D9D2CED5-A441-1C3E-054F-D116493ED66C}"/>
              </a:ext>
            </a:extLst>
          </p:cNvPr>
          <p:cNvGraphicFramePr>
            <a:graphicFrameLocks noGrp="1"/>
          </p:cNvGraphicFramePr>
          <p:nvPr>
            <p:extLst>
              <p:ext uri="{D42A27DB-BD31-4B8C-83A1-F6EECF244321}">
                <p14:modId xmlns:p14="http://schemas.microsoft.com/office/powerpoint/2010/main" val="25641012"/>
              </p:ext>
            </p:extLst>
          </p:nvPr>
        </p:nvGraphicFramePr>
        <p:xfrm>
          <a:off x="2593187" y="4307900"/>
          <a:ext cx="2422575" cy="477538"/>
        </p:xfrm>
        <a:graphic>
          <a:graphicData uri="http://schemas.openxmlformats.org/drawingml/2006/table">
            <a:tbl>
              <a:tblPr bandRow="1">
                <a:tableStyleId>{5C22544A-7EE6-4342-B048-85BDC9FD1C3A}</a:tableStyleId>
              </a:tblPr>
              <a:tblGrid>
                <a:gridCol w="2422575">
                  <a:extLst>
                    <a:ext uri="{9D8B030D-6E8A-4147-A177-3AD203B41FA5}">
                      <a16:colId xmlns:a16="http://schemas.microsoft.com/office/drawing/2014/main" val="1464470149"/>
                    </a:ext>
                  </a:extLst>
                </a:gridCol>
              </a:tblGrid>
              <a:tr h="477538">
                <a:tc>
                  <a:txBody>
                    <a:bodyPr/>
                    <a:lstStyle/>
                    <a:p>
                      <a:pPr lvl="0">
                        <a:lnSpc>
                          <a:spcPct val="100000"/>
                        </a:lnSpc>
                        <a:buNone/>
                      </a:pPr>
                      <a:r>
                        <a:rPr lang="en-US" sz="2000" b="0" i="0" spc="0" noProof="0">
                          <a:solidFill>
                            <a:schemeClr val="bg1"/>
                          </a:solidFill>
                          <a:effectLst/>
                          <a:latin typeface="Segoe UI Semibold"/>
                          <a:cs typeface="Segoe UI Semibold"/>
                        </a:rPr>
                        <a:t>October 2026</a:t>
                      </a:r>
                      <a:endParaRPr lang="en-US" sz="2000" b="0" i="0" spc="0" noProof="0">
                        <a:solidFill>
                          <a:schemeClr val="bg1"/>
                        </a:solidFill>
                        <a:effectLst/>
                        <a:latin typeface="Segoe UI Semibold" panose="020B0502040204020203" pitchFamily="34" charset="0"/>
                        <a:cs typeface="Segoe UI Semibold" panose="020B0502040204020203" pitchFamily="34" charset="0"/>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pic>
        <p:nvPicPr>
          <p:cNvPr id="11" name="Picture 10">
            <a:extLst>
              <a:ext uri="{FF2B5EF4-FFF2-40B4-BE49-F238E27FC236}">
                <a16:creationId xmlns:a16="http://schemas.microsoft.com/office/drawing/2014/main" id="{19A32F70-C2E6-DCF5-9E35-787410BFB39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65531" y="4395857"/>
            <a:ext cx="327656" cy="308152"/>
          </a:xfrm>
          <a:prstGeom prst="rect">
            <a:avLst/>
          </a:prstGeom>
        </p:spPr>
      </p:pic>
      <p:sp>
        <p:nvSpPr>
          <p:cNvPr id="13" name="TextBox 12">
            <a:extLst>
              <a:ext uri="{FF2B5EF4-FFF2-40B4-BE49-F238E27FC236}">
                <a16:creationId xmlns:a16="http://schemas.microsoft.com/office/drawing/2014/main" id="{70B87810-3A46-E39B-48F6-D36BCE58DC9C}"/>
              </a:ext>
            </a:extLst>
          </p:cNvPr>
          <p:cNvSpPr txBox="1"/>
          <p:nvPr/>
        </p:nvSpPr>
        <p:spPr>
          <a:xfrm>
            <a:off x="1995383" y="4939041"/>
            <a:ext cx="5622589"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Topic: Host: </a:t>
            </a:r>
            <a:r>
              <a:rPr kumimoji="0" lang="en-US" sz="1600" b="0" i="0" u="none" strike="noStrike" kern="1200" cap="none" spc="0" normalizeH="0" baseline="0" noProof="0">
                <a:ln>
                  <a:noFill/>
                </a:ln>
                <a:solidFill>
                  <a:srgbClr val="52AECE"/>
                </a:solidFill>
                <a:effectLst/>
                <a:uLnTx/>
                <a:uFillTx/>
                <a:latin typeface="Segoe UI"/>
                <a:ea typeface="+mn-ea"/>
                <a:cs typeface="+mn-cs"/>
              </a:rPr>
              <a:t>Heather Cook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UI"/>
                <a:ea typeface="+mn-ea"/>
                <a:cs typeface="+mn-cs"/>
              </a:rPr>
              <a:t>Principal PM, Global Evangelism and Events, SCALE Team, Microsoft</a:t>
            </a:r>
          </a:p>
          <a:p>
            <a:r>
              <a:rPr kumimoji="0" lang="en-US" sz="16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Guest Speaker: </a:t>
            </a:r>
            <a:r>
              <a:rPr lang="en-US" sz="1600">
                <a:solidFill>
                  <a:srgbClr val="52AECE"/>
                </a:solidFill>
                <a:latin typeface="Segoe UI"/>
              </a:rPr>
              <a:t>Isidora Katanic</a:t>
            </a:r>
          </a:p>
          <a:p>
            <a:r>
              <a:rPr lang="en-US" sz="1600">
                <a:solidFill>
                  <a:srgbClr val="52AECE"/>
                </a:solidFill>
                <a:latin typeface="Segoe UI"/>
              </a:rPr>
              <a:t>Community Manager at Experts Inside AG, Microsoft 365 MVP, Board Member MGCI, Organizer of Experts Live Switzerland &amp; Europe</a:t>
            </a:r>
          </a:p>
          <a:p>
            <a:r>
              <a:rPr lang="en-US" sz="1600">
                <a:solidFill>
                  <a:srgbClr val="52AECE"/>
                </a:solidFill>
                <a:latin typeface="Segoe UI"/>
              </a:rPr>
              <a:t> </a:t>
            </a:r>
          </a:p>
          <a:p>
            <a:pPr lvl="0"/>
            <a:endParaRPr lang="en-US" sz="1600">
              <a:solidFill>
                <a:srgbClr val="52AECE"/>
              </a:solidFill>
              <a:latin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52AECE"/>
              </a:solidFill>
              <a:effectLst/>
              <a:uLnTx/>
              <a:uFillTx/>
              <a:latin typeface="Segoe UI"/>
              <a:ea typeface="+mn-ea"/>
              <a:cs typeface="Segoe UI"/>
            </a:endParaRPr>
          </a:p>
        </p:txBody>
      </p:sp>
      <p:pic>
        <p:nvPicPr>
          <p:cNvPr id="15" name="Picture 14" descr="A colorful globe with a black background  AI-generated content may be incorrect.">
            <a:extLst>
              <a:ext uri="{FF2B5EF4-FFF2-40B4-BE49-F238E27FC236}">
                <a16:creationId xmlns:a16="http://schemas.microsoft.com/office/drawing/2014/main" id="{BF238632-3049-0779-4ED5-A431663DD54F}"/>
              </a:ext>
            </a:extLst>
          </p:cNvPr>
          <p:cNvPicPr>
            <a:picLocks noChangeAspect="1"/>
          </p:cNvPicPr>
          <p:nvPr/>
        </p:nvPicPr>
        <p:blipFill>
          <a:blip r:embed="rId4"/>
          <a:stretch>
            <a:fillRect/>
          </a:stretch>
        </p:blipFill>
        <p:spPr>
          <a:xfrm>
            <a:off x="558511" y="4307900"/>
            <a:ext cx="1301798" cy="1357155"/>
          </a:xfrm>
          <a:prstGeom prst="rect">
            <a:avLst/>
          </a:prstGeom>
        </p:spPr>
      </p:pic>
    </p:spTree>
    <p:extLst>
      <p:ext uri="{BB962C8B-B14F-4D97-AF65-F5344CB8AC3E}">
        <p14:creationId xmlns:p14="http://schemas.microsoft.com/office/powerpoint/2010/main" val="2102245589"/>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CDD36099-21F6-C9ED-28C8-4DE71C43ED6F}"/>
              </a:ext>
            </a:extLst>
          </p:cNvPr>
          <p:cNvSpPr txBox="1">
            <a:spLocks/>
          </p:cNvSpPr>
          <p:nvPr/>
        </p:nvSpPr>
        <p:spPr>
          <a:xfrm>
            <a:off x="474675" y="555613"/>
            <a:ext cx="5041900"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Digital Event Code of Conduct</a:t>
            </a:r>
          </a:p>
        </p:txBody>
      </p:sp>
      <p:pic>
        <p:nvPicPr>
          <p:cNvPr id="5" name="Picture 4" descr="Isometric view of cell phone with interactive motion.">
            <a:extLst>
              <a:ext uri="{FF2B5EF4-FFF2-40B4-BE49-F238E27FC236}">
                <a16:creationId xmlns:a16="http://schemas.microsoft.com/office/drawing/2014/main" id="{5CF40D0D-2F44-14FB-1271-1E7C52DF577B}"/>
              </a:ext>
            </a:extLst>
          </p:cNvPr>
          <p:cNvPicPr>
            <a:picLocks noChangeAspect="1"/>
          </p:cNvPicPr>
          <p:nvPr/>
        </p:nvPicPr>
        <p:blipFill>
          <a:blip r:embed="rId2"/>
          <a:stretch>
            <a:fillRect/>
          </a:stretch>
        </p:blipFill>
        <p:spPr>
          <a:xfrm>
            <a:off x="6070600" y="4102100"/>
            <a:ext cx="2743199" cy="2743199"/>
          </a:xfrm>
          <a:prstGeom prst="rect">
            <a:avLst/>
          </a:prstGeom>
        </p:spPr>
      </p:pic>
      <p:sp>
        <p:nvSpPr>
          <p:cNvPr id="7" name="Text Placeholder 28">
            <a:extLst>
              <a:ext uri="{FF2B5EF4-FFF2-40B4-BE49-F238E27FC236}">
                <a16:creationId xmlns:a16="http://schemas.microsoft.com/office/drawing/2014/main" id="{48C363DA-6982-5B5B-A8D6-44F8FB53D86D}"/>
              </a:ext>
            </a:extLst>
          </p:cNvPr>
          <p:cNvSpPr txBox="1">
            <a:spLocks/>
          </p:cNvSpPr>
          <p:nvPr/>
        </p:nvSpPr>
        <p:spPr>
          <a:xfrm>
            <a:off x="474675" y="2300909"/>
            <a:ext cx="5041900" cy="155632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Microsoft’s mission is to </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empower every person and every organization on the planet to achieve more.</a:t>
            </a:r>
            <a:endParaRPr kumimoji="0" lang="en-US" sz="1600" b="0" i="0" u="none" strike="noStrike" kern="1200" cap="none" spc="0" normalizeH="0" baseline="0" noProof="0">
              <a:ln>
                <a:noFill/>
              </a:ln>
              <a:solidFill>
                <a:srgbClr val="52AECE"/>
              </a:solidFill>
              <a:effectLst/>
              <a:uLnTx/>
              <a:uFillTx/>
              <a:latin typeface="Segoe Sans Text" pitchFamily="2" charset="0"/>
              <a:ea typeface="+mn-ea"/>
              <a:cs typeface="Segoe Sans Text" pitchFamily="2" charset="0"/>
            </a:endParaRPr>
          </a:p>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This includes all Microsoft events and gatherings, including on digital platforms, where we seek to create a respectful, friendly, fun and inclusive experience for all participants.​</a:t>
            </a:r>
          </a:p>
        </p:txBody>
      </p:sp>
      <p:sp>
        <p:nvSpPr>
          <p:cNvPr id="12" name="Text Placeholder 4">
            <a:extLst>
              <a:ext uri="{FF2B5EF4-FFF2-40B4-BE49-F238E27FC236}">
                <a16:creationId xmlns:a16="http://schemas.microsoft.com/office/drawing/2014/main" id="{95710D51-A4EF-5455-F6D1-301859F69A6C}"/>
              </a:ext>
            </a:extLst>
          </p:cNvPr>
          <p:cNvSpPr txBox="1">
            <a:spLocks/>
          </p:cNvSpPr>
          <p:nvPr/>
        </p:nvSpPr>
        <p:spPr>
          <a:xfrm>
            <a:off x="6477002" y="393148"/>
            <a:ext cx="5359398" cy="3891722"/>
          </a:xfrm>
          <a:prstGeom prst="rect">
            <a:avLst/>
          </a:prstGeom>
        </p:spPr>
        <p:txBody>
          <a:bodyPr lIns="91440" tIns="45720" rIns="91440" bIns="45720" anchor="t"/>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2">
                    <a:lumMod val="25000"/>
                  </a:schemeClr>
                </a:soli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2">
                    <a:lumMod val="25000"/>
                  </a:schemeClr>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2">
                    <a:lumMod val="25000"/>
                  </a:schemeClr>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bg2">
                    <a:lumMod val="25000"/>
                  </a:schemeClr>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chemeClr val="bg2">
                    <a:lumMod val="2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expect all digital event participants to uphold the principles of this Code of Conduct, which covers the main digital event and all related activities. We do not tolerate disruptive or disrespectful behavior, messages, images, or interactions by any party participant, in any form, at any aspect of the program including business and social activities, regardless of location.​</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Microsoft will not tolerate harassment or discrimination based on age, ancestry, color, gender identity or expression, national origin, physical or mental disability, religion, sexual orientation, or any other characteristic protected by applicable local laws, regulations, and ordinances.​ </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sng" strike="noStrike" kern="1200" cap="none" spc="0" normalizeH="0" baseline="0" noProof="0">
                <a:ln>
                  <a:noFill/>
                </a:ln>
                <a:solidFill>
                  <a:srgbClr val="000000"/>
                </a:solidFill>
                <a:effectLst/>
                <a:uLnTx/>
                <a:uFillTx/>
                <a:latin typeface="Segoe UI"/>
                <a:ea typeface="+mn-ea"/>
                <a:cs typeface="Segoe UI Semilight"/>
              </a:rPr>
              <a:t>AI notetakers are not permitted and will not be admitted to meetings.</a:t>
            </a:r>
            <a:endParaRPr kumimoji="0" lang="en-US" sz="1600" b="0" i="0" u="sng" strike="noStrike" kern="1200" cap="none" spc="0" normalizeH="0" baseline="0" noProof="0">
              <a:ln>
                <a:noFill/>
              </a:ln>
              <a:solidFill>
                <a:srgbClr val="000000"/>
              </a:solidFill>
              <a:effectLst/>
              <a:uLnTx/>
              <a:uFillTx/>
              <a:latin typeface="Segoe UI"/>
              <a:ea typeface="+mn-ea"/>
              <a:cs typeface="Segoe UI Semilight" panose="020B0402040204020203" pitchFamily="34" charset="0"/>
            </a:endParaRPr>
          </a:p>
        </p:txBody>
      </p:sp>
      <p:sp>
        <p:nvSpPr>
          <p:cNvPr id="14" name="Text Placeholder 4">
            <a:extLst>
              <a:ext uri="{FF2B5EF4-FFF2-40B4-BE49-F238E27FC236}">
                <a16:creationId xmlns:a16="http://schemas.microsoft.com/office/drawing/2014/main" id="{B801119A-5A1F-3214-9D9D-F0A8E42606AB}"/>
              </a:ext>
            </a:extLst>
          </p:cNvPr>
          <p:cNvSpPr txBox="1">
            <a:spLocks/>
          </p:cNvSpPr>
          <p:nvPr/>
        </p:nvSpPr>
        <p:spPr>
          <a:xfrm>
            <a:off x="9207500" y="4660900"/>
            <a:ext cx="2628900" cy="1498600"/>
          </a:xfrm>
          <a:prstGeom prst="rect">
            <a:avLst/>
          </a:prstGeom>
        </p:spPr>
        <p:txBody>
          <a:bodyPr lIns="91440" tIns="45720" rIns="91440" bIns="45720" anchor="t"/>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2">
                    <a:lumMod val="25000"/>
                  </a:schemeClr>
                </a:soli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2">
                    <a:lumMod val="25000"/>
                  </a:schemeClr>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2">
                    <a:lumMod val="25000"/>
                  </a:schemeClr>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bg2">
                    <a:lumMod val="25000"/>
                  </a:schemeClr>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chemeClr val="bg2">
                    <a:lumMod val="2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encourage everyone to assist in creating a welcoming and safe environment.</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For more info, click </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hlinkClick r:id="rId3">
                  <a:extLst>
                    <a:ext uri="{A12FA001-AC4F-418D-AE19-62706E023703}">
                      <ahyp:hlinkClr xmlns:ahyp="http://schemas.microsoft.com/office/drawing/2018/hyperlinkcolor" val="tx"/>
                    </a:ext>
                  </a:extLst>
                </a:hlinkClick>
              </a:rPr>
              <a:t>here</a:t>
            </a:r>
            <a:r>
              <a:rPr kumimoji="0" lang="en-US" sz="16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a:t>
            </a:r>
          </a:p>
        </p:txBody>
      </p:sp>
    </p:spTree>
    <p:extLst>
      <p:ext uri="{BB962C8B-B14F-4D97-AF65-F5344CB8AC3E}">
        <p14:creationId xmlns:p14="http://schemas.microsoft.com/office/powerpoint/2010/main" val="187630461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8">
            <a:extLst>
              <a:ext uri="{FF2B5EF4-FFF2-40B4-BE49-F238E27FC236}">
                <a16:creationId xmlns:a16="http://schemas.microsoft.com/office/drawing/2014/main" id="{7B06C9D7-7C56-2FFF-1583-7414324D7078}"/>
              </a:ext>
            </a:extLst>
          </p:cNvPr>
          <p:cNvSpPr txBox="1">
            <a:spLocks/>
          </p:cNvSpPr>
          <p:nvPr/>
        </p:nvSpPr>
        <p:spPr>
          <a:xfrm>
            <a:off x="596652" y="1702604"/>
            <a:ext cx="5118348" cy="4782848"/>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All Community Builders Network Calls are recorded and posted on-demand on the Microsoft Community Learning YouTube channel.</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If you do not want to be recorded, please leave the call or stay on mute. </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Speaker video and audio will be shown in the recordings.</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Attendee questions audio will be also be shared.</a:t>
            </a:r>
          </a:p>
        </p:txBody>
      </p:sp>
      <p:sp>
        <p:nvSpPr>
          <p:cNvPr id="7" name="Title 26">
            <a:extLst>
              <a:ext uri="{FF2B5EF4-FFF2-40B4-BE49-F238E27FC236}">
                <a16:creationId xmlns:a16="http://schemas.microsoft.com/office/drawing/2014/main" id="{DBE46881-C51E-9B5E-381F-9314CEAD7FE2}"/>
              </a:ext>
            </a:extLst>
          </p:cNvPr>
          <p:cNvSpPr txBox="1">
            <a:spLocks/>
          </p:cNvSpPr>
          <p:nvPr/>
        </p:nvSpPr>
        <p:spPr>
          <a:xfrm>
            <a:off x="596651" y="606413"/>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Recordings</a:t>
            </a:r>
          </a:p>
        </p:txBody>
      </p:sp>
      <p:pic>
        <p:nvPicPr>
          <p:cNvPr id="3" name="Picture 2" descr="White cassette tape">
            <a:extLst>
              <a:ext uri="{FF2B5EF4-FFF2-40B4-BE49-F238E27FC236}">
                <a16:creationId xmlns:a16="http://schemas.microsoft.com/office/drawing/2014/main" id="{CB69C0A4-317E-B13B-E188-6FD284038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4431" y="820133"/>
            <a:ext cx="4630917" cy="3087278"/>
          </a:xfrm>
          <a:prstGeom prst="rect">
            <a:avLst/>
          </a:prstGeom>
        </p:spPr>
      </p:pic>
    </p:spTree>
    <p:extLst>
      <p:ext uri="{BB962C8B-B14F-4D97-AF65-F5344CB8AC3E}">
        <p14:creationId xmlns:p14="http://schemas.microsoft.com/office/powerpoint/2010/main" val="300386646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927AAA23-5E9D-1EE9-A3AA-F635FCC78F55}"/>
              </a:ext>
            </a:extLst>
          </p:cNvPr>
          <p:cNvSpPr txBox="1">
            <a:spLocks/>
          </p:cNvSpPr>
          <p:nvPr/>
        </p:nvSpPr>
        <p:spPr>
          <a:xfrm>
            <a:off x="596651" y="542245"/>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Mission and Tagline</a:t>
            </a:r>
          </a:p>
        </p:txBody>
      </p:sp>
      <p:pic>
        <p:nvPicPr>
          <p:cNvPr id="4" name="Picture 3">
            <a:extLst>
              <a:ext uri="{FF2B5EF4-FFF2-40B4-BE49-F238E27FC236}">
                <a16:creationId xmlns:a16="http://schemas.microsoft.com/office/drawing/2014/main" id="{C1155514-CB64-512B-C00A-C7DE1FF9EA7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7650256" y="2434728"/>
            <a:ext cx="4244289" cy="4423272"/>
          </a:xfrm>
          <a:prstGeom prst="rect">
            <a:avLst/>
          </a:prstGeom>
        </p:spPr>
      </p:pic>
      <p:sp>
        <p:nvSpPr>
          <p:cNvPr id="6" name="Title 26">
            <a:extLst>
              <a:ext uri="{FF2B5EF4-FFF2-40B4-BE49-F238E27FC236}">
                <a16:creationId xmlns:a16="http://schemas.microsoft.com/office/drawing/2014/main" id="{FD0D2412-8E56-2018-9FB9-05B7C7B0ED0C}"/>
              </a:ext>
            </a:extLst>
          </p:cNvPr>
          <p:cNvSpPr txBox="1">
            <a:spLocks/>
          </p:cNvSpPr>
          <p:nvPr/>
        </p:nvSpPr>
        <p:spPr>
          <a:xfrm>
            <a:off x="1181110" y="4282820"/>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Learn, Share, Grow.</a:t>
            </a:r>
          </a:p>
        </p:txBody>
      </p:sp>
      <p:sp>
        <p:nvSpPr>
          <p:cNvPr id="8" name="TextBox 7">
            <a:extLst>
              <a:ext uri="{FF2B5EF4-FFF2-40B4-BE49-F238E27FC236}">
                <a16:creationId xmlns:a16="http://schemas.microsoft.com/office/drawing/2014/main" id="{4A0AC67D-540B-BEFA-D2E7-FB4F29C1534E}"/>
              </a:ext>
            </a:extLst>
          </p:cNvPr>
          <p:cNvSpPr txBox="1"/>
          <p:nvPr/>
        </p:nvSpPr>
        <p:spPr>
          <a:xfrm>
            <a:off x="596651" y="2434728"/>
            <a:ext cx="608884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The Microsoft Global Community Initiative (</a:t>
            </a:r>
            <a:r>
              <a:rPr kumimoji="0" lang="en-US" sz="2000" b="1"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MGCI</a:t>
            </a: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 - Empowering global Microsoft communities with the tools, training, and resources to create impactful events and amplify diverse voices.</a:t>
            </a:r>
            <a:endPar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0" name="Rounded Rectangle 5">
            <a:extLst>
              <a:ext uri="{FF2B5EF4-FFF2-40B4-BE49-F238E27FC236}">
                <a16:creationId xmlns:a16="http://schemas.microsoft.com/office/drawing/2014/main" id="{5EA76FBD-1791-C432-B035-57143BEFCD9F}"/>
              </a:ext>
              <a:ext uri="{C183D7F6-B498-43B3-948B-1728B52AA6E4}">
                <adec:decorative xmlns:adec="http://schemas.microsoft.com/office/drawing/2017/decorative" val="1"/>
              </a:ext>
            </a:extLst>
          </p:cNvPr>
          <p:cNvSpPr/>
          <p:nvPr/>
        </p:nvSpPr>
        <p:spPr>
          <a:xfrm>
            <a:off x="655820" y="5129895"/>
            <a:ext cx="5970502" cy="999632"/>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aphicFrame>
        <p:nvGraphicFramePr>
          <p:cNvPr id="12" name="Table 11">
            <a:extLst>
              <a:ext uri="{FF2B5EF4-FFF2-40B4-BE49-F238E27FC236}">
                <a16:creationId xmlns:a16="http://schemas.microsoft.com/office/drawing/2014/main" id="{F2D35CB0-FB78-3F27-AF2D-4EA2DD81591B}"/>
              </a:ext>
            </a:extLst>
          </p:cNvPr>
          <p:cNvGraphicFramePr>
            <a:graphicFrameLocks noGrp="1"/>
          </p:cNvGraphicFramePr>
          <p:nvPr/>
        </p:nvGraphicFramePr>
        <p:xfrm>
          <a:off x="1407950" y="5263951"/>
          <a:ext cx="4466242" cy="731520"/>
        </p:xfrm>
        <a:graphic>
          <a:graphicData uri="http://schemas.openxmlformats.org/drawingml/2006/table">
            <a:tbl>
              <a:tblPr bandRow="1">
                <a:tableStyleId>{5C22544A-7EE6-4342-B048-85BDC9FD1C3A}</a:tableStyleId>
              </a:tblPr>
              <a:tblGrid>
                <a:gridCol w="4466242">
                  <a:extLst>
                    <a:ext uri="{9D8B030D-6E8A-4147-A177-3AD203B41FA5}">
                      <a16:colId xmlns:a16="http://schemas.microsoft.com/office/drawing/2014/main" val="1464470149"/>
                    </a:ext>
                  </a:extLst>
                </a:gridCol>
              </a:tblGrid>
              <a:tr h="390604">
                <a:tc>
                  <a:txBody>
                    <a:bodyPr/>
                    <a:lstStyle/>
                    <a:p>
                      <a:pPr lvl="0" algn="ctr">
                        <a:lnSpc>
                          <a:spcPct val="100000"/>
                        </a:lnSpc>
                        <a:buNone/>
                      </a:pPr>
                      <a:r>
                        <a:rPr lang="en-US" sz="2400" b="0" i="0" spc="0" noProof="0">
                          <a:solidFill>
                            <a:schemeClr val="bg1"/>
                          </a:solidFill>
                          <a:effectLst/>
                          <a:latin typeface="Segoe Sans Text Semibold" pitchFamily="2" charset="0"/>
                          <a:cs typeface="Segoe Sans Text Semibold" pitchFamily="2" charset="0"/>
                        </a:rPr>
                        <a:t>Join MGCI today!</a:t>
                      </a:r>
                    </a:p>
                    <a:p>
                      <a:pPr lvl="0" algn="ctr">
                        <a:lnSpc>
                          <a:spcPct val="100000"/>
                        </a:lnSpc>
                        <a:buNone/>
                      </a:pPr>
                      <a:r>
                        <a:rPr lang="en-US" sz="1800" b="0" i="0" spc="0" noProof="0">
                          <a:solidFill>
                            <a:schemeClr val="bg1"/>
                          </a:solidFill>
                          <a:effectLst/>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https://aka.ms/MGCI</a:t>
                      </a:r>
                      <a:endParaRPr lang="en-US" sz="1800" b="0" i="0" spc="0" noProof="0">
                        <a:solidFill>
                          <a:schemeClr val="bg1"/>
                        </a:solidFill>
                        <a:effectLst/>
                        <a:latin typeface="Segoe UI" panose="020B0502040204020203" pitchFamily="34" charset="0"/>
                        <a:cs typeface="Segoe UI" panose="020B0502040204020203" pitchFamily="34" charset="0"/>
                        <a:hlinkClick r:id="rId4">
                          <a:extLst>
                            <a:ext uri="{A12FA001-AC4F-418D-AE19-62706E023703}">
                              <ahyp:hlinkClr xmlns:ahyp="http://schemas.microsoft.com/office/drawing/2018/hyperlinkcolor" val="tx"/>
                            </a:ext>
                          </a:extLst>
                        </a:hlinkClick>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spTree>
    <p:extLst>
      <p:ext uri="{BB962C8B-B14F-4D97-AF65-F5344CB8AC3E}">
        <p14:creationId xmlns:p14="http://schemas.microsoft.com/office/powerpoint/2010/main" val="155194685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6">
            <a:extLst>
              <a:ext uri="{FF2B5EF4-FFF2-40B4-BE49-F238E27FC236}">
                <a16:creationId xmlns:a16="http://schemas.microsoft.com/office/drawing/2014/main" id="{056F6288-B9D9-B4C7-F7F1-05FCA5E75042}"/>
              </a:ext>
            </a:extLst>
          </p:cNvPr>
          <p:cNvSpPr txBox="1">
            <a:spLocks/>
          </p:cNvSpPr>
          <p:nvPr/>
        </p:nvSpPr>
        <p:spPr>
          <a:xfrm>
            <a:off x="596651" y="3065457"/>
            <a:ext cx="3530849"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Agenda</a:t>
            </a:r>
          </a:p>
        </p:txBody>
      </p:sp>
      <p:sp>
        <p:nvSpPr>
          <p:cNvPr id="8" name="Text Placeholder 28">
            <a:extLst>
              <a:ext uri="{FF2B5EF4-FFF2-40B4-BE49-F238E27FC236}">
                <a16:creationId xmlns:a16="http://schemas.microsoft.com/office/drawing/2014/main" id="{BB6C2A89-8F93-0949-FC96-30B5457E173B}"/>
              </a:ext>
            </a:extLst>
          </p:cNvPr>
          <p:cNvSpPr txBox="1">
            <a:spLocks/>
          </p:cNvSpPr>
          <p:nvPr/>
        </p:nvSpPr>
        <p:spPr>
          <a:xfrm>
            <a:off x="5308600" y="1915764"/>
            <a:ext cx="6559746" cy="3026470"/>
          </a:xfrm>
          <a:prstGeom prst="rect">
            <a:avLst/>
          </a:prstGeom>
          <a:noFill/>
        </p:spPr>
        <p:txBody>
          <a:bodyPr wrap="square" lIns="91440" tIns="45720" rIns="91440" bIns="45720" anchor="ctr">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ctr" latinLnBrk="0" hangingPunct="1">
              <a:lnSpc>
                <a:spcPct val="100000"/>
              </a:lnSpc>
              <a:spcBef>
                <a:spcPts val="0"/>
              </a:spcBef>
              <a:spcAft>
                <a:spcPts val="0"/>
              </a:spcAft>
              <a:buClr>
                <a:prstClr val="white"/>
              </a:buClr>
              <a:buSzPts val="2100"/>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Announcements</a:t>
            </a:r>
          </a:p>
          <a:p>
            <a:pPr>
              <a:lnSpc>
                <a:spcPct val="100000"/>
              </a:lnSpc>
              <a:spcBef>
                <a:spcPts val="1400"/>
              </a:spcBef>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Monthly Topic: </a:t>
            </a:r>
            <a:r>
              <a:rPr lang="en-US" sz="2400" kern="0" spc="-50">
                <a:solidFill>
                  <a:schemeClr val="accent4"/>
                </a:solidFill>
                <a:latin typeface="Segoe Sans Text Semibold"/>
                <a:cs typeface="Segoe Sans Text"/>
              </a:rPr>
              <a:t>Game On: Building Community Together (Yes, It’s a Team Sport)</a:t>
            </a:r>
            <a:endParaRPr lang="en-US" sz="2400">
              <a:solidFill>
                <a:schemeClr val="accent1">
                  <a:lumMod val="60000"/>
                  <a:lumOff val="40000"/>
                </a:schemeClr>
              </a:solidFill>
              <a:latin typeface="Segoe UI" panose="020B0502040204020203" pitchFamily="34" charset="0"/>
              <a:cs typeface="Segoe UI" panose="020B0502040204020203" pitchFamily="34" charset="0"/>
            </a:endParaRPr>
          </a:p>
          <a:p>
            <a:pPr marL="0" marR="0" lvl="0" indent="0" algn="l" defTabSz="457200" rtl="0" eaLnBrk="1" fontAlgn="ctr" latinLnBrk="0" hangingPunct="1">
              <a:lnSpc>
                <a:spcPct val="100000"/>
              </a:lnSpc>
              <a:spcBef>
                <a:spcPts val="1400"/>
              </a:spcBef>
              <a:spcAft>
                <a:spcPts val="0"/>
              </a:spcAft>
              <a:buClr>
                <a:prstClr val="white"/>
              </a:buClr>
              <a:buSzPts val="2100"/>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Sub Committee Updates</a:t>
            </a:r>
          </a:p>
          <a:p>
            <a:pPr marL="0" marR="0" lvl="0" indent="0" algn="l" defTabSz="457200" rtl="0" eaLnBrk="1" fontAlgn="ctr" latinLnBrk="0" hangingPunct="1">
              <a:lnSpc>
                <a:spcPct val="100000"/>
              </a:lnSpc>
              <a:spcBef>
                <a:spcPts val="1400"/>
              </a:spcBef>
              <a:spcAft>
                <a:spcPts val="0"/>
              </a:spcAft>
              <a:buClr>
                <a:prstClr val="white"/>
              </a:buClr>
              <a:buSzPts val="2100"/>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Community Events &amp; Updates</a:t>
            </a:r>
          </a:p>
          <a:p>
            <a:pPr marL="0" marR="0" lvl="0" indent="0" algn="l" defTabSz="457200" rtl="0" eaLnBrk="1" fontAlgn="ctr" latinLnBrk="0" hangingPunct="1">
              <a:lnSpc>
                <a:spcPct val="100000"/>
              </a:lnSpc>
              <a:spcBef>
                <a:spcPts val="1400"/>
              </a:spcBef>
              <a:spcAft>
                <a:spcPts val="0"/>
              </a:spcAft>
              <a:buClr>
                <a:prstClr val="white"/>
              </a:buClr>
              <a:buSzPts val="2100"/>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Open Discussion Forum</a:t>
            </a:r>
          </a:p>
        </p:txBody>
      </p:sp>
    </p:spTree>
    <p:extLst>
      <p:ext uri="{BB962C8B-B14F-4D97-AF65-F5344CB8AC3E}">
        <p14:creationId xmlns:p14="http://schemas.microsoft.com/office/powerpoint/2010/main" val="102843555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8263" y="457200"/>
            <a:ext cx="11018520" cy="677108"/>
          </a:xfrm>
        </p:spPr>
        <p:txBody>
          <a:bodyPr/>
          <a:lstStyle/>
          <a:p>
            <a:endParaRPr sz="4400">
              <a:latin typeface="+mn-lt"/>
            </a:endParaRPr>
          </a:p>
        </p:txBody>
      </p:sp>
      <p:sp>
        <p:nvSpPr>
          <p:cNvPr id="3" name="Content Placeholder 2"/>
          <p:cNvSpPr>
            <a:spLocks noGrp="1"/>
          </p:cNvSpPr>
          <p:nvPr>
            <p:ph sz="quarter" idx="12"/>
          </p:nvPr>
        </p:nvSpPr>
        <p:spPr>
          <a:xfrm>
            <a:off x="584200" y="1435100"/>
            <a:ext cx="5211763" cy="553998"/>
          </a:xfrm>
        </p:spPr>
        <p:txBody>
          <a:bodyPr/>
          <a:lstStyle/>
          <a:p>
            <a:endParaRPr sz="3600"/>
          </a:p>
        </p:txBody>
      </p:sp>
      <p:sp>
        <p:nvSpPr>
          <p:cNvPr id="4" name="Content Placeholder 3"/>
          <p:cNvSpPr>
            <a:spLocks noGrp="1"/>
          </p:cNvSpPr>
          <p:nvPr>
            <p:ph sz="quarter" idx="13"/>
          </p:nvPr>
        </p:nvSpPr>
        <p:spPr>
          <a:xfrm>
            <a:off x="6389688" y="1435100"/>
            <a:ext cx="5219700" cy="553998"/>
          </a:xfrm>
        </p:spPr>
        <p:txBody>
          <a:bodyPr/>
          <a:lstStyle/>
          <a:p>
            <a:endParaRPr sz="3600"/>
          </a:p>
        </p:txBody>
      </p:sp>
      <p:pic>
        <p:nvPicPr>
          <p:cNvPr id="5" name="Picture 4" descr="ribbon_wide.png"/>
          <p:cNvPicPr>
            <a:picLocks noChangeAspect="1"/>
          </p:cNvPicPr>
          <p:nvPr/>
        </p:nvPicPr>
        <p:blipFill>
          <a:blip r:embed="rId3"/>
          <a:stretch>
            <a:fillRect/>
          </a:stretch>
        </p:blipFill>
        <p:spPr>
          <a:xfrm>
            <a:off x="0" y="0"/>
            <a:ext cx="12192000" cy="6858000"/>
          </a:xfrm>
          <a:prstGeom prst="rect">
            <a:avLst/>
          </a:prstGeom>
        </p:spPr>
      </p:pic>
      <p:sp>
        <p:nvSpPr>
          <p:cNvPr id="6" name="Rectangle 5"/>
          <p:cNvSpPr/>
          <p:nvPr/>
        </p:nvSpPr>
        <p:spPr>
          <a:xfrm>
            <a:off x="0" y="0"/>
            <a:ext cx="5806440" cy="6858000"/>
          </a:xfrm>
          <a:prstGeom prst="rect">
            <a:avLst/>
          </a:prstGeom>
          <a:solidFill>
            <a:srgbClr val="7A00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FFFFF"/>
              </a:solidFill>
              <a:effectLst/>
              <a:uLnTx/>
              <a:uFillTx/>
              <a:latin typeface="Segoe UI"/>
              <a:ea typeface="+mn-ea"/>
              <a:cs typeface="+mn-cs"/>
            </a:endParaRPr>
          </a:p>
        </p:txBody>
      </p:sp>
      <p:sp>
        <p:nvSpPr>
          <p:cNvPr id="7" name="Rectangle 6"/>
          <p:cNvSpPr/>
          <p:nvPr/>
        </p:nvSpPr>
        <p:spPr>
          <a:xfrm>
            <a:off x="502920" y="731520"/>
            <a:ext cx="73152" cy="5394960"/>
          </a:xfrm>
          <a:prstGeom prst="rect">
            <a:avLst/>
          </a:prstGeom>
          <a:solidFill>
            <a:srgbClr val="FFB7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sz="2000" b="0" i="0" u="none" strike="noStrike" kern="1200" cap="none" spc="0" normalizeH="0" baseline="0" noProof="0">
              <a:ln>
                <a:noFill/>
              </a:ln>
              <a:solidFill>
                <a:srgbClr val="FFFFFF"/>
              </a:solidFill>
              <a:effectLst/>
              <a:uLnTx/>
              <a:uFillTx/>
              <a:latin typeface="Segoe UI"/>
              <a:ea typeface="+mn-ea"/>
              <a:cs typeface="+mn-cs"/>
            </a:endParaRPr>
          </a:p>
        </p:txBody>
      </p:sp>
      <p:sp>
        <p:nvSpPr>
          <p:cNvPr id="8" name="TextBox 7"/>
          <p:cNvSpPr txBox="1"/>
          <p:nvPr/>
        </p:nvSpPr>
        <p:spPr>
          <a:xfrm>
            <a:off x="822960" y="749808"/>
            <a:ext cx="1575881" cy="461665"/>
          </a:xfrm>
          <a:prstGeom prst="rect">
            <a:avLst/>
          </a:prstGeom>
          <a:noFill/>
        </p:spPr>
        <p:txBody>
          <a:bodyPr wrap="none">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C7DE"/>
                </a:solidFill>
                <a:effectLst/>
                <a:uLnTx/>
                <a:uFillTx/>
                <a:latin typeface="Segoe UI"/>
                <a:ea typeface="+mn-ea"/>
                <a:cs typeface="+mn-cs"/>
              </a:rPr>
              <a:t>OCTOBER</a:t>
            </a:r>
          </a:p>
        </p:txBody>
      </p:sp>
      <p:sp>
        <p:nvSpPr>
          <p:cNvPr id="9" name="TextBox 8"/>
          <p:cNvSpPr txBox="1"/>
          <p:nvPr/>
        </p:nvSpPr>
        <p:spPr>
          <a:xfrm>
            <a:off x="822960" y="1261872"/>
            <a:ext cx="4572000" cy="1323439"/>
          </a:xfrm>
          <a:prstGeom prst="rect">
            <a:avLst/>
          </a:prstGeom>
          <a:noFill/>
        </p:spPr>
        <p:txBody>
          <a:bodyPr wrap="square" lIns="0" rIns="0">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Segoe UI"/>
                <a:ea typeface="+mn-ea"/>
                <a:cs typeface="+mn-cs"/>
              </a:rPr>
              <a:t>Breast Cancer
Awareness Month</a:t>
            </a:r>
          </a:p>
        </p:txBody>
      </p:sp>
      <p:sp>
        <p:nvSpPr>
          <p:cNvPr id="10" name="TextBox 9"/>
          <p:cNvSpPr txBox="1"/>
          <p:nvPr/>
        </p:nvSpPr>
        <p:spPr>
          <a:xfrm>
            <a:off x="685236" y="2913083"/>
            <a:ext cx="4759893" cy="523220"/>
          </a:xfrm>
          <a:prstGeom prst="rect">
            <a:avLst/>
          </a:prstGeom>
          <a:noFill/>
        </p:spPr>
        <p:txBody>
          <a:bodyPr wrap="none">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C7DE"/>
                </a:solidFill>
                <a:effectLst/>
                <a:uLnTx/>
                <a:uFillTx/>
                <a:latin typeface="Segoe UI"/>
                <a:ea typeface="+mn-ea"/>
                <a:cs typeface="+mn-cs"/>
              </a:rPr>
              <a:t>Awareness. Support. Hope.</a:t>
            </a:r>
          </a:p>
        </p:txBody>
      </p:sp>
      <p:sp>
        <p:nvSpPr>
          <p:cNvPr id="11" name="TextBox 10"/>
          <p:cNvSpPr txBox="1"/>
          <p:nvPr/>
        </p:nvSpPr>
        <p:spPr>
          <a:xfrm>
            <a:off x="731520" y="3825835"/>
            <a:ext cx="4343400" cy="1770293"/>
          </a:xfrm>
          <a:prstGeom prst="rect">
            <a:avLst/>
          </a:prstGeom>
          <a:noFill/>
        </p:spPr>
        <p:txBody>
          <a:bodyPr wrap="square">
            <a:spAutoFit/>
          </a:bodyPr>
          <a:lstStyle/>
          <a:p>
            <a:pPr marL="0" marR="0" lvl="0" indent="0" algn="l" defTabSz="914367" rtl="0" eaLnBrk="1" fontAlgn="auto" latinLnBrk="0" hangingPunct="1">
              <a:lnSpc>
                <a:spcPct val="115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Segoe UI"/>
                <a:ea typeface="+mn-ea"/>
                <a:cs typeface="+mn-cs"/>
              </a:rPr>
              <a:t>A moment to raise awareness, show support, and stand together with everyone impacted by breast cancer.</a:t>
            </a:r>
          </a:p>
        </p:txBody>
      </p:sp>
      <p:sp>
        <p:nvSpPr>
          <p:cNvPr id="12" name="TextBox 11"/>
          <p:cNvSpPr txBox="1"/>
          <p:nvPr/>
        </p:nvSpPr>
        <p:spPr>
          <a:xfrm>
            <a:off x="822960" y="5715000"/>
            <a:ext cx="3962944" cy="400110"/>
          </a:xfrm>
          <a:prstGeom prst="rect">
            <a:avLst/>
          </a:prstGeom>
          <a:noFill/>
        </p:spPr>
        <p:txBody>
          <a:bodyPr wrap="none">
            <a:spAutoFit/>
          </a:bodyPr>
          <a:lstStyle/>
          <a:p>
            <a:pPr marL="0" marR="0" lvl="0" indent="0" algn="l" defTabSz="914367"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FFE0ED"/>
                </a:solidFill>
                <a:effectLst/>
                <a:uLnTx/>
                <a:uFillTx/>
                <a:latin typeface="Segoe UI"/>
                <a:ea typeface="+mn-ea"/>
                <a:cs typeface="+mn-cs"/>
              </a:rPr>
              <a:t>Together, we make support visible.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C0FE96-14DB-F50B-A9E0-DC5371C2D8F9}"/>
              </a:ext>
            </a:extLst>
          </p:cNvPr>
          <p:cNvSpPr/>
          <p:nvPr/>
        </p:nvSpPr>
        <p:spPr>
          <a:xfrm>
            <a:off x="8001000" y="0"/>
            <a:ext cx="4216400" cy="6858000"/>
          </a:xfrm>
          <a:prstGeom prst="rect">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C5AAC660-44AC-86B2-368B-983D0544356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03788" y="324909"/>
            <a:ext cx="4210824" cy="6208183"/>
          </a:xfrm>
          <a:prstGeom prst="rect">
            <a:avLst/>
          </a:prstGeom>
        </p:spPr>
      </p:pic>
      <p:pic>
        <p:nvPicPr>
          <p:cNvPr id="6" name="Picture 5" descr="Microsoft logo.  ">
            <a:extLst>
              <a:ext uri="{FF2B5EF4-FFF2-40B4-BE49-F238E27FC236}">
                <a16:creationId xmlns:a16="http://schemas.microsoft.com/office/drawing/2014/main" id="{21862735-9C5F-6329-828A-392D41D6CE09}"/>
              </a:ext>
            </a:extLst>
          </p:cNvPr>
          <p:cNvPicPr>
            <a:picLocks noChangeAspect="1"/>
          </p:cNvPicPr>
          <p:nvPr/>
        </p:nvPicPr>
        <p:blipFill>
          <a:blip r:embed="rId3"/>
          <a:stretch>
            <a:fillRect/>
          </a:stretch>
        </p:blipFill>
        <p:spPr>
          <a:xfrm>
            <a:off x="198702" y="193038"/>
            <a:ext cx="2741389" cy="1229362"/>
          </a:xfrm>
          <a:prstGeom prst="rect">
            <a:avLst/>
          </a:prstGeom>
        </p:spPr>
      </p:pic>
      <p:sp>
        <p:nvSpPr>
          <p:cNvPr id="8" name="Title 26">
            <a:extLst>
              <a:ext uri="{FF2B5EF4-FFF2-40B4-BE49-F238E27FC236}">
                <a16:creationId xmlns:a16="http://schemas.microsoft.com/office/drawing/2014/main" id="{DCD88AB1-FA11-B9C3-FAFA-3787D755F4A3}"/>
              </a:ext>
            </a:extLst>
          </p:cNvPr>
          <p:cNvSpPr txBox="1">
            <a:spLocks/>
          </p:cNvSpPr>
          <p:nvPr/>
        </p:nvSpPr>
        <p:spPr>
          <a:xfrm>
            <a:off x="606198" y="2282813"/>
            <a:ext cx="4470648" cy="10064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Thank You!</a:t>
            </a:r>
          </a:p>
        </p:txBody>
      </p:sp>
      <p:sp>
        <p:nvSpPr>
          <p:cNvPr id="10" name="Text Placeholder 28">
            <a:extLst>
              <a:ext uri="{FF2B5EF4-FFF2-40B4-BE49-F238E27FC236}">
                <a16:creationId xmlns:a16="http://schemas.microsoft.com/office/drawing/2014/main" id="{C363080D-C1FD-C7B8-F9B9-E7E94AB7E5CF}"/>
              </a:ext>
            </a:extLst>
          </p:cNvPr>
          <p:cNvSpPr txBox="1">
            <a:spLocks/>
          </p:cNvSpPr>
          <p:nvPr/>
        </p:nvSpPr>
        <p:spPr>
          <a:xfrm>
            <a:off x="606198" y="3657600"/>
            <a:ext cx="5883502" cy="1569660"/>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100000"/>
              </a:lnSpc>
              <a:spcBef>
                <a:spcPts val="800"/>
              </a:spcBef>
              <a:spcAft>
                <a:spcPts val="0"/>
              </a:spcAft>
              <a:buClr>
                <a:srgbClr val="000000"/>
              </a:buClr>
              <a:buSzPts val="2100"/>
              <a:buFont typeface="Arial" panose="020B0604020202020204" pitchFamily="34" charset="0"/>
              <a:buNone/>
              <a:tabLst/>
              <a:defRPr/>
            </a:pPr>
            <a:r>
              <a:rPr kumimoji="0" lang="en-US" sz="3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To our Microsoft Most Valuable Professionals (MVP) and Regional Directors.</a:t>
            </a:r>
          </a:p>
        </p:txBody>
      </p:sp>
    </p:spTree>
    <p:extLst>
      <p:ext uri="{BB962C8B-B14F-4D97-AF65-F5344CB8AC3E}">
        <p14:creationId xmlns:p14="http://schemas.microsoft.com/office/powerpoint/2010/main" val="336231230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Rectangle 344">
            <a:extLst>
              <a:ext uri="{FF2B5EF4-FFF2-40B4-BE49-F238E27FC236}">
                <a16:creationId xmlns:a16="http://schemas.microsoft.com/office/drawing/2014/main" id="{BB4B9982-1AAB-F272-68CD-70C5B8BE0126}"/>
              </a:ext>
            </a:extLst>
          </p:cNvPr>
          <p:cNvSpPr/>
          <p:nvPr/>
        </p:nvSpPr>
        <p:spPr>
          <a:xfrm>
            <a:off x="548640" y="914400"/>
            <a:ext cx="3611880" cy="320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52AECE"/>
                </a:solidFill>
                <a:effectLst/>
                <a:latin typeface="Segoe UI" panose="020B0502040204020203" pitchFamily="34" charset="0"/>
              </a:rPr>
              <a:t>MGCI HUB · TECH COMMUNITY</a:t>
            </a:r>
          </a:p>
          <a:p>
            <a:pPr algn="l">
              <a:buNone/>
            </a:pPr>
            <a:r>
              <a:rPr lang="en-US" sz="100">
                <a:effectLst/>
              </a:rPr>
              <a:t> </a:t>
            </a:r>
            <a:endParaRPr lang="en-US"/>
          </a:p>
        </p:txBody>
      </p:sp>
      <p:sp>
        <p:nvSpPr>
          <p:cNvPr id="347" name="S11 Title">
            <a:extLst>
              <a:ext uri="{FF2B5EF4-FFF2-40B4-BE49-F238E27FC236}">
                <a16:creationId xmlns:a16="http://schemas.microsoft.com/office/drawing/2014/main" id="{0D540AC8-0912-FE7A-597A-D67E983FD52B}"/>
              </a:ext>
            </a:extLst>
          </p:cNvPr>
          <p:cNvSpPr/>
          <p:nvPr/>
        </p:nvSpPr>
        <p:spPr>
          <a:xfrm>
            <a:off x="548640" y="1325880"/>
            <a:ext cx="3611880" cy="2194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3600">
                <a:solidFill>
                  <a:srgbClr val="FFFFFF"/>
                </a:solidFill>
                <a:effectLst/>
                <a:latin typeface="Segoe Sans Text Semibold" pitchFamily="2" charset="0"/>
              </a:rPr>
              <a:t>Go Read the MGCI Blog on Tech Community!</a:t>
            </a:r>
            <a:endParaRPr lang="en-US" sz="3200"/>
          </a:p>
        </p:txBody>
      </p:sp>
      <p:sp>
        <p:nvSpPr>
          <p:cNvPr id="350" name="Rectangle 349">
            <a:extLst>
              <a:ext uri="{FF2B5EF4-FFF2-40B4-BE49-F238E27FC236}">
                <a16:creationId xmlns:a16="http://schemas.microsoft.com/office/drawing/2014/main" id="{69FBFCFF-5A7A-E5F7-70A7-E47772135A2E}"/>
              </a:ext>
            </a:extLst>
          </p:cNvPr>
          <p:cNvSpPr/>
          <p:nvPr/>
        </p:nvSpPr>
        <p:spPr>
          <a:xfrm>
            <a:off x="548640" y="3611880"/>
            <a:ext cx="3611880" cy="670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dirty="0">
                <a:solidFill>
                  <a:srgbClr val="52AECE"/>
                </a:solidFill>
                <a:effectLst/>
                <a:latin typeface="Segoe Sans Text Semibold" pitchFamily="2" charset="0"/>
              </a:rPr>
              <a:t>Read, like, comment  and share your own story!</a:t>
            </a:r>
          </a:p>
          <a:p>
            <a:pPr algn="l">
              <a:buNone/>
            </a:pPr>
            <a:r>
              <a:rPr lang="en-US" sz="100" dirty="0">
                <a:effectLst/>
              </a:rPr>
              <a:t> </a:t>
            </a:r>
            <a:endParaRPr lang="en-US" dirty="0"/>
          </a:p>
        </p:txBody>
      </p:sp>
      <p:sp>
        <p:nvSpPr>
          <p:cNvPr id="359" name="Rectangle 358">
            <a:extLst>
              <a:ext uri="{FF2B5EF4-FFF2-40B4-BE49-F238E27FC236}">
                <a16:creationId xmlns:a16="http://schemas.microsoft.com/office/drawing/2014/main" id="{6A49974F-5102-3B4E-7801-342B5CA53427}"/>
              </a:ext>
            </a:extLst>
          </p:cNvPr>
          <p:cNvSpPr/>
          <p:nvPr/>
        </p:nvSpPr>
        <p:spPr>
          <a:xfrm>
            <a:off x="4846320" y="457200"/>
            <a:ext cx="6888480" cy="14020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dirty="0">
                <a:solidFill>
                  <a:srgbClr val="56677A"/>
                </a:solidFill>
                <a:effectLst/>
                <a:latin typeface="Segoe UI" panose="020B0502040204020203" pitchFamily="34" charset="0"/>
              </a:rPr>
              <a:t>Explore a stories and learn from others on MGCI Hub on Microsoft Tech Community.</a:t>
            </a:r>
          </a:p>
          <a:p>
            <a:pPr algn="l">
              <a:buNone/>
            </a:pPr>
            <a:r>
              <a:rPr lang="en-US" sz="100" dirty="0">
                <a:effectLst/>
              </a:rPr>
              <a:t> </a:t>
            </a:r>
            <a:endParaRPr lang="en-US" dirty="0"/>
          </a:p>
        </p:txBody>
      </p:sp>
      <p:sp>
        <p:nvSpPr>
          <p:cNvPr id="365" name="Rectangle 364">
            <a:extLst>
              <a:ext uri="{FF2B5EF4-FFF2-40B4-BE49-F238E27FC236}">
                <a16:creationId xmlns:a16="http://schemas.microsoft.com/office/drawing/2014/main" id="{E1361C78-808B-38BE-F3F5-3B574953A700}"/>
              </a:ext>
            </a:extLst>
          </p:cNvPr>
          <p:cNvSpPr/>
          <p:nvPr/>
        </p:nvSpPr>
        <p:spPr>
          <a:xfrm>
            <a:off x="4846320" y="1965960"/>
            <a:ext cx="6888480" cy="320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200">
                <a:solidFill>
                  <a:srgbClr val="0E2841"/>
                </a:solidFill>
                <a:effectLst/>
                <a:latin typeface="Segoe UI" panose="020B0502040204020203" pitchFamily="34" charset="0"/>
              </a:rPr>
              <a:t>RECENT HIGHLIGHTS</a:t>
            </a:r>
          </a:p>
          <a:p>
            <a:pPr algn="l">
              <a:buNone/>
            </a:pPr>
            <a:r>
              <a:rPr lang="en-US" sz="100">
                <a:effectLst/>
              </a:rPr>
              <a:t> </a:t>
            </a:r>
            <a:endParaRPr lang="en-US"/>
          </a:p>
        </p:txBody>
      </p:sp>
      <p:sp>
        <p:nvSpPr>
          <p:cNvPr id="372" name="Rectangle: Rounded Corners 371">
            <a:extLst>
              <a:ext uri="{FF2B5EF4-FFF2-40B4-BE49-F238E27FC236}">
                <a16:creationId xmlns:a16="http://schemas.microsoft.com/office/drawing/2014/main" id="{78286A3D-6D09-8EE1-1A6F-6C11748F3FA3}"/>
              </a:ext>
            </a:extLst>
          </p:cNvPr>
          <p:cNvSpPr/>
          <p:nvPr/>
        </p:nvSpPr>
        <p:spPr>
          <a:xfrm>
            <a:off x="4846320" y="2377440"/>
            <a:ext cx="3352800" cy="1554480"/>
          </a:xfrm>
          <a:prstGeom prst="roundRect">
            <a:avLst/>
          </a:prstGeom>
          <a:solidFill>
            <a:srgbClr val="F2F6FA"/>
          </a:solidFill>
          <a:ln>
            <a:solidFill>
              <a:srgbClr val="F2F6FA"/>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Rectangle 379">
            <a:extLst>
              <a:ext uri="{FF2B5EF4-FFF2-40B4-BE49-F238E27FC236}">
                <a16:creationId xmlns:a16="http://schemas.microsoft.com/office/drawing/2014/main" id="{AAD846F2-082F-8C28-0E86-5D1C9960CDAA}"/>
              </a:ext>
            </a:extLst>
          </p:cNvPr>
          <p:cNvSpPr/>
          <p:nvPr/>
        </p:nvSpPr>
        <p:spPr>
          <a:xfrm>
            <a:off x="4983480" y="2514600"/>
            <a:ext cx="3078480" cy="3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100">
                <a:solidFill>
                  <a:srgbClr val="56677A"/>
                </a:solidFill>
                <a:effectLst/>
                <a:latin typeface="Segoe UI" panose="020B0502040204020203" pitchFamily="34" charset="0"/>
              </a:rPr>
              <a:t>EVENT STORY</a:t>
            </a:r>
          </a:p>
          <a:p>
            <a:pPr algn="l">
              <a:buNone/>
            </a:pPr>
            <a:r>
              <a:rPr lang="en-US" sz="100">
                <a:effectLst/>
              </a:rPr>
              <a:t> </a:t>
            </a:r>
            <a:endParaRPr lang="en-US"/>
          </a:p>
        </p:txBody>
      </p:sp>
      <p:sp>
        <p:nvSpPr>
          <p:cNvPr id="389" name="Rectangle 388">
            <a:extLst>
              <a:ext uri="{FF2B5EF4-FFF2-40B4-BE49-F238E27FC236}">
                <a16:creationId xmlns:a16="http://schemas.microsoft.com/office/drawing/2014/main" id="{C257E0D8-0DFD-0608-03A4-7C7EB81DFEF2}"/>
              </a:ext>
            </a:extLst>
          </p:cNvPr>
          <p:cNvSpPr/>
          <p:nvPr/>
        </p:nvSpPr>
        <p:spPr>
          <a:xfrm>
            <a:off x="4983480" y="2834640"/>
            <a:ext cx="3078480" cy="609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Lessons from the Shift+Enter Summit</a:t>
            </a:r>
          </a:p>
          <a:p>
            <a:pPr algn="l">
              <a:buNone/>
            </a:pPr>
            <a:r>
              <a:rPr lang="en-US" sz="100">
                <a:effectLst/>
              </a:rPr>
              <a:t> </a:t>
            </a:r>
            <a:endParaRPr lang="en-US"/>
          </a:p>
        </p:txBody>
      </p:sp>
      <p:sp>
        <p:nvSpPr>
          <p:cNvPr id="399" name="Rectangle: Rounded Corners 398">
            <a:extLst>
              <a:ext uri="{FF2B5EF4-FFF2-40B4-BE49-F238E27FC236}">
                <a16:creationId xmlns:a16="http://schemas.microsoft.com/office/drawing/2014/main" id="{D43EFA3A-50AB-316B-3C3D-A9BAC154A9F1}"/>
              </a:ext>
            </a:extLst>
          </p:cNvPr>
          <p:cNvSpPr/>
          <p:nvPr/>
        </p:nvSpPr>
        <p:spPr>
          <a:xfrm>
            <a:off x="8382000" y="2377440"/>
            <a:ext cx="3352800" cy="1554480"/>
          </a:xfrm>
          <a:prstGeom prst="roundRect">
            <a:avLst/>
          </a:prstGeom>
          <a:solidFill>
            <a:srgbClr val="F2F6FA"/>
          </a:solidFill>
          <a:ln>
            <a:solidFill>
              <a:srgbClr val="F2F6FA"/>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Rectangle 409">
            <a:extLst>
              <a:ext uri="{FF2B5EF4-FFF2-40B4-BE49-F238E27FC236}">
                <a16:creationId xmlns:a16="http://schemas.microsoft.com/office/drawing/2014/main" id="{F23A1537-7351-D7A4-9DD8-D29103B49390}"/>
              </a:ext>
            </a:extLst>
          </p:cNvPr>
          <p:cNvSpPr/>
          <p:nvPr/>
        </p:nvSpPr>
        <p:spPr>
          <a:xfrm>
            <a:off x="8519160" y="2514600"/>
            <a:ext cx="3078480" cy="3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100">
                <a:solidFill>
                  <a:srgbClr val="56677A"/>
                </a:solidFill>
                <a:effectLst/>
                <a:latin typeface="Segoe UI" panose="020B0502040204020203" pitchFamily="34" charset="0"/>
              </a:rPr>
              <a:t>LESSONS LEARNED</a:t>
            </a:r>
          </a:p>
          <a:p>
            <a:pPr algn="l">
              <a:buNone/>
            </a:pPr>
            <a:r>
              <a:rPr lang="en-US" sz="100">
                <a:effectLst/>
              </a:rPr>
              <a:t> </a:t>
            </a:r>
            <a:endParaRPr lang="en-US"/>
          </a:p>
        </p:txBody>
      </p:sp>
      <p:sp>
        <p:nvSpPr>
          <p:cNvPr id="422" name="Rectangle 421">
            <a:extLst>
              <a:ext uri="{FF2B5EF4-FFF2-40B4-BE49-F238E27FC236}">
                <a16:creationId xmlns:a16="http://schemas.microsoft.com/office/drawing/2014/main" id="{4F39F638-2323-723B-86B3-2EA8238AB932}"/>
              </a:ext>
            </a:extLst>
          </p:cNvPr>
          <p:cNvSpPr/>
          <p:nvPr/>
        </p:nvSpPr>
        <p:spPr>
          <a:xfrm>
            <a:off x="8519160" y="2834640"/>
            <a:ext cx="3078480" cy="8534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Creating community before the event: lessons from M365 NYC</a:t>
            </a:r>
          </a:p>
          <a:p>
            <a:pPr algn="l">
              <a:buNone/>
            </a:pPr>
            <a:r>
              <a:rPr lang="en-US" sz="100">
                <a:effectLst/>
              </a:rPr>
              <a:t> </a:t>
            </a:r>
            <a:endParaRPr lang="en-US"/>
          </a:p>
        </p:txBody>
      </p:sp>
      <p:sp>
        <p:nvSpPr>
          <p:cNvPr id="435" name="Rectangle: Rounded Corners 434">
            <a:extLst>
              <a:ext uri="{FF2B5EF4-FFF2-40B4-BE49-F238E27FC236}">
                <a16:creationId xmlns:a16="http://schemas.microsoft.com/office/drawing/2014/main" id="{F29BF100-0B8B-030C-5E7C-C6DCB2D4E226}"/>
              </a:ext>
            </a:extLst>
          </p:cNvPr>
          <p:cNvSpPr/>
          <p:nvPr/>
        </p:nvSpPr>
        <p:spPr>
          <a:xfrm>
            <a:off x="4846320" y="4114800"/>
            <a:ext cx="3352800" cy="1554480"/>
          </a:xfrm>
          <a:prstGeom prst="roundRect">
            <a:avLst/>
          </a:prstGeom>
          <a:solidFill>
            <a:srgbClr val="F2F6FA"/>
          </a:solidFill>
          <a:ln>
            <a:solidFill>
              <a:srgbClr val="F2F6FA"/>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9" name="Rectangle 448">
            <a:extLst>
              <a:ext uri="{FF2B5EF4-FFF2-40B4-BE49-F238E27FC236}">
                <a16:creationId xmlns:a16="http://schemas.microsoft.com/office/drawing/2014/main" id="{EA5F3C91-082B-7EB9-F283-D73BE9E69FD0}"/>
              </a:ext>
            </a:extLst>
          </p:cNvPr>
          <p:cNvSpPr/>
          <p:nvPr/>
        </p:nvSpPr>
        <p:spPr>
          <a:xfrm>
            <a:off x="4983480" y="4251960"/>
            <a:ext cx="3078480" cy="3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100">
                <a:solidFill>
                  <a:srgbClr val="56677A"/>
                </a:solidFill>
                <a:effectLst/>
                <a:latin typeface="Segoe UI" panose="020B0502040204020203" pitchFamily="34" charset="0"/>
              </a:rPr>
              <a:t>NEW TEMPLATE</a:t>
            </a:r>
          </a:p>
          <a:p>
            <a:pPr algn="l">
              <a:buNone/>
            </a:pPr>
            <a:r>
              <a:rPr lang="en-US" sz="100">
                <a:effectLst/>
              </a:rPr>
              <a:t> </a:t>
            </a:r>
            <a:endParaRPr lang="en-US"/>
          </a:p>
        </p:txBody>
      </p:sp>
      <p:sp>
        <p:nvSpPr>
          <p:cNvPr id="464" name="Rectangle 463">
            <a:extLst>
              <a:ext uri="{FF2B5EF4-FFF2-40B4-BE49-F238E27FC236}">
                <a16:creationId xmlns:a16="http://schemas.microsoft.com/office/drawing/2014/main" id="{178DDEC6-7493-ABDE-80CE-3009616EFFB3}"/>
              </a:ext>
            </a:extLst>
          </p:cNvPr>
          <p:cNvSpPr/>
          <p:nvPr/>
        </p:nvSpPr>
        <p:spPr>
          <a:xfrm>
            <a:off x="4983480" y="4572000"/>
            <a:ext cx="3078480" cy="8534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New Event Recap Template for Event Producers to share their event stories</a:t>
            </a:r>
          </a:p>
          <a:p>
            <a:pPr algn="l">
              <a:buNone/>
            </a:pPr>
            <a:r>
              <a:rPr lang="en-US" sz="100">
                <a:effectLst/>
              </a:rPr>
              <a:t> </a:t>
            </a:r>
            <a:endParaRPr lang="en-US"/>
          </a:p>
        </p:txBody>
      </p:sp>
      <p:sp>
        <p:nvSpPr>
          <p:cNvPr id="480" name="Rectangle: Rounded Corners 479">
            <a:extLst>
              <a:ext uri="{FF2B5EF4-FFF2-40B4-BE49-F238E27FC236}">
                <a16:creationId xmlns:a16="http://schemas.microsoft.com/office/drawing/2014/main" id="{3ABB6EA8-7F5A-AC9F-5BED-4E4F882B3832}"/>
              </a:ext>
            </a:extLst>
          </p:cNvPr>
          <p:cNvSpPr/>
          <p:nvPr/>
        </p:nvSpPr>
        <p:spPr>
          <a:xfrm>
            <a:off x="8382000" y="4114800"/>
            <a:ext cx="3352800" cy="1554480"/>
          </a:xfrm>
          <a:prstGeom prst="roundRect">
            <a:avLst/>
          </a:prstGeom>
          <a:solidFill>
            <a:srgbClr val="F2F6FA"/>
          </a:solidFill>
          <a:ln>
            <a:solidFill>
              <a:srgbClr val="F2F6FA"/>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7" name="Rectangle 496">
            <a:extLst>
              <a:ext uri="{FF2B5EF4-FFF2-40B4-BE49-F238E27FC236}">
                <a16:creationId xmlns:a16="http://schemas.microsoft.com/office/drawing/2014/main" id="{DB1A0C62-3E05-9754-183A-24233EB16214}"/>
              </a:ext>
            </a:extLst>
          </p:cNvPr>
          <p:cNvSpPr/>
          <p:nvPr/>
        </p:nvSpPr>
        <p:spPr>
          <a:xfrm>
            <a:off x="8519160" y="4251960"/>
            <a:ext cx="3078480" cy="300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200" b="1" spc="100">
                <a:solidFill>
                  <a:srgbClr val="56677A"/>
                </a:solidFill>
                <a:effectLst/>
                <a:latin typeface="Segoe UI" panose="020B0502040204020203" pitchFamily="34" charset="0"/>
              </a:rPr>
              <a:t>NEWSLETTER</a:t>
            </a:r>
          </a:p>
          <a:p>
            <a:pPr algn="l">
              <a:buNone/>
            </a:pPr>
            <a:r>
              <a:rPr lang="en-US" sz="100">
                <a:effectLst/>
              </a:rPr>
              <a:t> </a:t>
            </a:r>
            <a:endParaRPr lang="en-US"/>
          </a:p>
        </p:txBody>
      </p:sp>
      <p:sp>
        <p:nvSpPr>
          <p:cNvPr id="515" name="Rectangle 514">
            <a:extLst>
              <a:ext uri="{FF2B5EF4-FFF2-40B4-BE49-F238E27FC236}">
                <a16:creationId xmlns:a16="http://schemas.microsoft.com/office/drawing/2014/main" id="{079DD7B1-96B9-765D-04A3-FA450DED9F14}"/>
              </a:ext>
            </a:extLst>
          </p:cNvPr>
          <p:cNvSpPr/>
          <p:nvPr/>
        </p:nvSpPr>
        <p:spPr>
          <a:xfrm>
            <a:off x="8519160" y="4572000"/>
            <a:ext cx="3078480" cy="609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MGCI – Your October Launchpad</a:t>
            </a:r>
          </a:p>
          <a:p>
            <a:pPr algn="l">
              <a:buNone/>
            </a:pPr>
            <a:r>
              <a:rPr lang="en-US" sz="100">
                <a:effectLst/>
              </a:rPr>
              <a:t> </a:t>
            </a:r>
            <a:endParaRPr lang="en-US"/>
          </a:p>
        </p:txBody>
      </p:sp>
      <p:sp>
        <p:nvSpPr>
          <p:cNvPr id="534" name="Rectangle 533">
            <a:extLst>
              <a:ext uri="{FF2B5EF4-FFF2-40B4-BE49-F238E27FC236}">
                <a16:creationId xmlns:a16="http://schemas.microsoft.com/office/drawing/2014/main" id="{00EDFE56-03B8-CF4B-646C-9380528B3A5B}"/>
              </a:ext>
            </a:extLst>
          </p:cNvPr>
          <p:cNvSpPr/>
          <p:nvPr/>
        </p:nvSpPr>
        <p:spPr>
          <a:xfrm>
            <a:off x="4846320" y="5852160"/>
            <a:ext cx="6888480" cy="4572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dirty="0">
                <a:solidFill>
                  <a:srgbClr val="00B0F0"/>
                </a:solidFill>
                <a:effectLst/>
                <a:latin typeface="Segoe Sans Text Semibold" pitchFamily="2" charset="0"/>
                <a:hlinkClick r:id="rId3">
                  <a:extLst>
                    <a:ext uri="{A12FA001-AC4F-418D-AE19-62706E023703}">
                      <ahyp:hlinkClr xmlns:ahyp="http://schemas.microsoft.com/office/drawing/2018/hyperlinkcolor" val="tx"/>
                    </a:ext>
                  </a:extLst>
                </a:hlinkClick>
              </a:rPr>
              <a:t>Read the latest!</a:t>
            </a:r>
            <a:endParaRPr lang="en-US" sz="2400" dirty="0">
              <a:solidFill>
                <a:srgbClr val="00B0F0"/>
              </a:solidFill>
              <a:effectLst/>
              <a:latin typeface="Segoe Sans Text Semibold" pitchFamily="2" charset="0"/>
            </a:endParaRPr>
          </a:p>
          <a:p>
            <a:pPr algn="l">
              <a:buNone/>
            </a:pPr>
            <a:r>
              <a:rPr lang="en-US" sz="100" dirty="0">
                <a:effectLst/>
              </a:rPr>
              <a:t> </a:t>
            </a:r>
            <a:endParaRPr lang="en-US" dirty="0"/>
          </a:p>
        </p:txBody>
      </p:sp>
    </p:spTree>
    <p:extLst>
      <p:ext uri="{BB962C8B-B14F-4D97-AF65-F5344CB8AC3E}">
        <p14:creationId xmlns:p14="http://schemas.microsoft.com/office/powerpoint/2010/main" val="114793910"/>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 name="S10 Title">
            <a:extLst>
              <a:ext uri="{FF2B5EF4-FFF2-40B4-BE49-F238E27FC236}">
                <a16:creationId xmlns:a16="http://schemas.microsoft.com/office/drawing/2014/main" id="{0DBC6B02-C4FC-809E-80E9-123BB899611C}"/>
              </a:ext>
            </a:extLst>
          </p:cNvPr>
          <p:cNvSpPr/>
          <p:nvPr/>
        </p:nvSpPr>
        <p:spPr>
          <a:xfrm>
            <a:off x="548640" y="457200"/>
            <a:ext cx="7040880" cy="1143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3600">
                <a:solidFill>
                  <a:srgbClr val="52AECE"/>
                </a:solidFill>
                <a:effectLst/>
                <a:latin typeface="Segoe Sans Text Semibold" pitchFamily="2" charset="0"/>
              </a:rPr>
              <a:t>Your Regional Leaders Have Been Busy! 🤝</a:t>
            </a:r>
          </a:p>
          <a:p>
            <a:pPr algn="l">
              <a:buNone/>
            </a:pPr>
            <a:r>
              <a:rPr lang="en-US" sz="200">
                <a:effectLst/>
              </a:rPr>
              <a:t> </a:t>
            </a:r>
            <a:endParaRPr lang="en-US" sz="2000"/>
          </a:p>
        </p:txBody>
      </p:sp>
      <p:sp>
        <p:nvSpPr>
          <p:cNvPr id="881" name="S10 Card 1">
            <a:extLst>
              <a:ext uri="{FF2B5EF4-FFF2-40B4-BE49-F238E27FC236}">
                <a16:creationId xmlns:a16="http://schemas.microsoft.com/office/drawing/2014/main" id="{923F0DC5-E90E-158F-B33D-4D16F7D232C4}"/>
              </a:ext>
            </a:extLst>
          </p:cNvPr>
          <p:cNvSpPr/>
          <p:nvPr/>
        </p:nvSpPr>
        <p:spPr>
          <a:xfrm>
            <a:off x="548640" y="2468880"/>
            <a:ext cx="2225040" cy="2743200"/>
          </a:xfrm>
          <a:prstGeom prst="roundRect">
            <a:avLst/>
          </a:prstGeom>
          <a:solidFill>
            <a:srgbClr val="F2F6FA"/>
          </a:solidFill>
          <a:ln>
            <a:solidFill>
              <a:srgbClr val="F2F6FA"/>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85" name="Oval 884">
            <a:extLst>
              <a:ext uri="{FF2B5EF4-FFF2-40B4-BE49-F238E27FC236}">
                <a16:creationId xmlns:a16="http://schemas.microsoft.com/office/drawing/2014/main" id="{C44217C5-9F32-39FB-6945-77B4D21387BA}"/>
              </a:ext>
            </a:extLst>
          </p:cNvPr>
          <p:cNvSpPr/>
          <p:nvPr/>
        </p:nvSpPr>
        <p:spPr>
          <a:xfrm>
            <a:off x="685800" y="2606040"/>
            <a:ext cx="640080" cy="640080"/>
          </a:xfrm>
          <a:prstGeom prst="ellipse">
            <a:avLst/>
          </a:prstGeom>
          <a:solidFill>
            <a:srgbClr val="52AECE"/>
          </a:solidFill>
          <a:ln>
            <a:solidFill>
              <a:srgbClr val="52AECE"/>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000">
                <a:solidFill>
                  <a:srgbClr val="0E2841"/>
                </a:solidFill>
                <a:effectLst/>
                <a:latin typeface="Segoe UI" panose="020B0502040204020203" pitchFamily="34" charset="0"/>
              </a:rPr>
              <a:t>🧩</a:t>
            </a:r>
          </a:p>
          <a:p>
            <a:pPr algn="ctr">
              <a:buNone/>
            </a:pPr>
            <a:r>
              <a:rPr lang="en-US" sz="200">
                <a:effectLst/>
              </a:rPr>
              <a:t> </a:t>
            </a:r>
            <a:endParaRPr lang="en-US" sz="2000"/>
          </a:p>
        </p:txBody>
      </p:sp>
      <p:sp>
        <p:nvSpPr>
          <p:cNvPr id="903" name="S10 Card 2">
            <a:extLst>
              <a:ext uri="{FF2B5EF4-FFF2-40B4-BE49-F238E27FC236}">
                <a16:creationId xmlns:a16="http://schemas.microsoft.com/office/drawing/2014/main" id="{A63832A6-A3F8-D757-99A8-F70EC4D6086F}"/>
              </a:ext>
            </a:extLst>
          </p:cNvPr>
          <p:cNvSpPr/>
          <p:nvPr/>
        </p:nvSpPr>
        <p:spPr>
          <a:xfrm>
            <a:off x="2956560" y="2468880"/>
            <a:ext cx="2225040" cy="2743200"/>
          </a:xfrm>
          <a:prstGeom prst="roundRect">
            <a:avLst/>
          </a:prstGeom>
          <a:solidFill>
            <a:srgbClr val="F2F6FA"/>
          </a:solidFill>
          <a:ln>
            <a:solidFill>
              <a:srgbClr val="F2F6FA"/>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11" name="Oval 910">
            <a:extLst>
              <a:ext uri="{FF2B5EF4-FFF2-40B4-BE49-F238E27FC236}">
                <a16:creationId xmlns:a16="http://schemas.microsoft.com/office/drawing/2014/main" id="{1DC1218B-5607-AA0B-DB71-559B5D393F9E}"/>
              </a:ext>
            </a:extLst>
          </p:cNvPr>
          <p:cNvSpPr/>
          <p:nvPr/>
        </p:nvSpPr>
        <p:spPr>
          <a:xfrm>
            <a:off x="3093720" y="2606040"/>
            <a:ext cx="640080" cy="640080"/>
          </a:xfrm>
          <a:prstGeom prst="ellipse">
            <a:avLst/>
          </a:prstGeom>
          <a:solidFill>
            <a:srgbClr val="52AECE"/>
          </a:solidFill>
          <a:ln>
            <a:solidFill>
              <a:srgbClr val="52AECE"/>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000">
                <a:solidFill>
                  <a:srgbClr val="0E2841"/>
                </a:solidFill>
                <a:effectLst/>
                <a:latin typeface="Segoe UI" panose="020B0502040204020203" pitchFamily="34" charset="0"/>
              </a:rPr>
              <a:t>📝</a:t>
            </a:r>
          </a:p>
          <a:p>
            <a:pPr algn="ctr">
              <a:buNone/>
            </a:pPr>
            <a:r>
              <a:rPr lang="en-US" sz="200">
                <a:effectLst/>
              </a:rPr>
              <a:t> </a:t>
            </a:r>
            <a:endParaRPr lang="en-US" sz="2000"/>
          </a:p>
        </p:txBody>
      </p:sp>
      <p:sp>
        <p:nvSpPr>
          <p:cNvPr id="941" name="S10 Card 3">
            <a:extLst>
              <a:ext uri="{FF2B5EF4-FFF2-40B4-BE49-F238E27FC236}">
                <a16:creationId xmlns:a16="http://schemas.microsoft.com/office/drawing/2014/main" id="{BAD93C97-8173-A7D2-AEB3-58030C4C9B2F}"/>
              </a:ext>
            </a:extLst>
          </p:cNvPr>
          <p:cNvSpPr/>
          <p:nvPr/>
        </p:nvSpPr>
        <p:spPr>
          <a:xfrm>
            <a:off x="5364480" y="2468880"/>
            <a:ext cx="2225040" cy="2743200"/>
          </a:xfrm>
          <a:prstGeom prst="roundRect">
            <a:avLst/>
          </a:prstGeom>
          <a:solidFill>
            <a:srgbClr val="F2F6FA"/>
          </a:solidFill>
          <a:ln>
            <a:solidFill>
              <a:srgbClr val="F2F6FA"/>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953" name="Oval 952">
            <a:extLst>
              <a:ext uri="{FF2B5EF4-FFF2-40B4-BE49-F238E27FC236}">
                <a16:creationId xmlns:a16="http://schemas.microsoft.com/office/drawing/2014/main" id="{8CF2EFF5-E575-21BA-D078-EAD5B46FAF72}"/>
              </a:ext>
            </a:extLst>
          </p:cNvPr>
          <p:cNvSpPr/>
          <p:nvPr/>
        </p:nvSpPr>
        <p:spPr>
          <a:xfrm>
            <a:off x="5501640" y="2606040"/>
            <a:ext cx="640080" cy="640080"/>
          </a:xfrm>
          <a:prstGeom prst="ellipse">
            <a:avLst/>
          </a:prstGeom>
          <a:solidFill>
            <a:srgbClr val="52AECE"/>
          </a:solidFill>
          <a:ln>
            <a:solidFill>
              <a:srgbClr val="52AECE"/>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2000">
                <a:solidFill>
                  <a:srgbClr val="0E2841"/>
                </a:solidFill>
                <a:effectLst/>
                <a:latin typeface="Segoe UI" panose="020B0502040204020203" pitchFamily="34" charset="0"/>
              </a:rPr>
              <a:t>🎁</a:t>
            </a:r>
          </a:p>
          <a:p>
            <a:pPr algn="ctr">
              <a:buNone/>
            </a:pPr>
            <a:r>
              <a:rPr lang="en-US" sz="200">
                <a:effectLst/>
              </a:rPr>
              <a:t> </a:t>
            </a:r>
            <a:endParaRPr lang="en-US" sz="2000"/>
          </a:p>
        </p:txBody>
      </p:sp>
      <p:sp>
        <p:nvSpPr>
          <p:cNvPr id="1476" name="S10 Subline">
            <a:extLst>
              <a:ext uri="{FF2B5EF4-FFF2-40B4-BE49-F238E27FC236}">
                <a16:creationId xmlns:a16="http://schemas.microsoft.com/office/drawing/2014/main" id="{E8DB4CFA-A741-3C4F-FE51-39DB19EEF2C7}"/>
              </a:ext>
            </a:extLst>
          </p:cNvPr>
          <p:cNvSpPr/>
          <p:nvPr/>
        </p:nvSpPr>
        <p:spPr>
          <a:xfrm>
            <a:off x="548640" y="1600200"/>
            <a:ext cx="7040880" cy="701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a:solidFill>
                  <a:srgbClr val="FFFFFF"/>
                </a:solidFill>
                <a:effectLst/>
                <a:latin typeface="Segoe UI" panose="020B0502040204020203" pitchFamily="34" charset="0"/>
              </a:rPr>
              <a:t>Working in regional cohorts this fall, they put a new Event Charter Template to the test.</a:t>
            </a:r>
          </a:p>
          <a:p>
            <a:pPr algn="l">
              <a:buNone/>
            </a:pPr>
            <a:r>
              <a:rPr lang="en-US" sz="100">
                <a:effectLst/>
              </a:rPr>
              <a:t> </a:t>
            </a:r>
            <a:endParaRPr lang="en-US"/>
          </a:p>
        </p:txBody>
      </p:sp>
      <p:sp>
        <p:nvSpPr>
          <p:cNvPr id="1478" name="S10 Card 1 Title">
            <a:extLst>
              <a:ext uri="{FF2B5EF4-FFF2-40B4-BE49-F238E27FC236}">
                <a16:creationId xmlns:a16="http://schemas.microsoft.com/office/drawing/2014/main" id="{FFADB6B0-F690-87BA-790B-D511D3FC0CFB}"/>
              </a:ext>
            </a:extLst>
          </p:cNvPr>
          <p:cNvSpPr/>
          <p:nvPr/>
        </p:nvSpPr>
        <p:spPr>
          <a:xfrm>
            <a:off x="685800" y="3337560"/>
            <a:ext cx="1950720" cy="3352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Tested for real</a:t>
            </a:r>
          </a:p>
          <a:p>
            <a:pPr algn="l">
              <a:buNone/>
            </a:pPr>
            <a:r>
              <a:rPr lang="en-US" sz="100">
                <a:effectLst/>
              </a:rPr>
              <a:t> </a:t>
            </a:r>
            <a:endParaRPr lang="en-US"/>
          </a:p>
        </p:txBody>
      </p:sp>
      <p:sp>
        <p:nvSpPr>
          <p:cNvPr id="1481" name="S10 Card 1 Body">
            <a:extLst>
              <a:ext uri="{FF2B5EF4-FFF2-40B4-BE49-F238E27FC236}">
                <a16:creationId xmlns:a16="http://schemas.microsoft.com/office/drawing/2014/main" id="{F3645EE6-EE3F-DF47-2882-4B3F946B90B1}"/>
              </a:ext>
            </a:extLst>
          </p:cNvPr>
          <p:cNvSpPr/>
          <p:nvPr/>
        </p:nvSpPr>
        <p:spPr>
          <a:xfrm>
            <a:off x="685800" y="3718560"/>
            <a:ext cx="1950720" cy="13106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dirty="0">
                <a:solidFill>
                  <a:srgbClr val="56677A"/>
                </a:solidFill>
                <a:effectLst/>
                <a:latin typeface="Segoe UI" panose="020B0502040204020203" pitchFamily="34" charset="0"/>
              </a:rPr>
              <a:t>Each cohort picked a real event in their region and planned it together using the template.</a:t>
            </a:r>
          </a:p>
          <a:p>
            <a:pPr algn="l">
              <a:buNone/>
            </a:pPr>
            <a:r>
              <a:rPr lang="en-US" sz="100" dirty="0">
                <a:effectLst/>
              </a:rPr>
              <a:t> </a:t>
            </a:r>
            <a:endParaRPr lang="en-US" dirty="0"/>
          </a:p>
        </p:txBody>
      </p:sp>
      <p:sp>
        <p:nvSpPr>
          <p:cNvPr id="1485" name="S10 Card 2 Title">
            <a:extLst>
              <a:ext uri="{FF2B5EF4-FFF2-40B4-BE49-F238E27FC236}">
                <a16:creationId xmlns:a16="http://schemas.microsoft.com/office/drawing/2014/main" id="{9620836A-CB51-71AF-199F-E4E51709C6B4}"/>
              </a:ext>
            </a:extLst>
          </p:cNvPr>
          <p:cNvSpPr/>
          <p:nvPr/>
        </p:nvSpPr>
        <p:spPr>
          <a:xfrm>
            <a:off x="3093720" y="3337560"/>
            <a:ext cx="1950720" cy="3352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Your head start</a:t>
            </a:r>
          </a:p>
          <a:p>
            <a:pPr algn="l">
              <a:buNone/>
            </a:pPr>
            <a:r>
              <a:rPr lang="en-US" sz="100">
                <a:effectLst/>
              </a:rPr>
              <a:t> </a:t>
            </a:r>
            <a:endParaRPr lang="en-US"/>
          </a:p>
        </p:txBody>
      </p:sp>
      <p:sp>
        <p:nvSpPr>
          <p:cNvPr id="1490" name="S10 Card 2 Body">
            <a:extLst>
              <a:ext uri="{FF2B5EF4-FFF2-40B4-BE49-F238E27FC236}">
                <a16:creationId xmlns:a16="http://schemas.microsoft.com/office/drawing/2014/main" id="{03C5E731-906C-AE92-4C60-12CA777C4439}"/>
              </a:ext>
            </a:extLst>
          </p:cNvPr>
          <p:cNvSpPr/>
          <p:nvPr/>
        </p:nvSpPr>
        <p:spPr>
          <a:xfrm>
            <a:off x="3093720" y="3718560"/>
            <a:ext cx="1950720" cy="13106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dirty="0">
                <a:solidFill>
                  <a:srgbClr val="56677A"/>
                </a:solidFill>
                <a:effectLst/>
                <a:latin typeface="Segoe UI" panose="020B0502040204020203" pitchFamily="34" charset="0"/>
              </a:rPr>
              <a:t>Fill in the blanks for goals, audience, speakers, venue, budget and follow-up.</a:t>
            </a:r>
          </a:p>
          <a:p>
            <a:pPr algn="l">
              <a:buNone/>
            </a:pPr>
            <a:r>
              <a:rPr lang="en-US" sz="100" dirty="0">
                <a:effectLst/>
              </a:rPr>
              <a:t> </a:t>
            </a:r>
            <a:endParaRPr lang="en-US" dirty="0"/>
          </a:p>
        </p:txBody>
      </p:sp>
      <p:sp>
        <p:nvSpPr>
          <p:cNvPr id="1496" name="S10 Card 3 Title">
            <a:extLst>
              <a:ext uri="{FF2B5EF4-FFF2-40B4-BE49-F238E27FC236}">
                <a16:creationId xmlns:a16="http://schemas.microsoft.com/office/drawing/2014/main" id="{0F53E401-08D2-FDB7-B59F-593B324F3FA2}"/>
              </a:ext>
            </a:extLst>
          </p:cNvPr>
          <p:cNvSpPr/>
          <p:nvPr/>
        </p:nvSpPr>
        <p:spPr>
          <a:xfrm>
            <a:off x="5501640" y="3337560"/>
            <a:ext cx="1950720" cy="3352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Yours to keep</a:t>
            </a:r>
          </a:p>
          <a:p>
            <a:pPr algn="l">
              <a:buNone/>
            </a:pPr>
            <a:r>
              <a:rPr lang="en-US" sz="100">
                <a:effectLst/>
              </a:rPr>
              <a:t> </a:t>
            </a:r>
            <a:endParaRPr lang="en-US"/>
          </a:p>
        </p:txBody>
      </p:sp>
      <p:sp>
        <p:nvSpPr>
          <p:cNvPr id="1503" name="S10 Card 3 Body">
            <a:extLst>
              <a:ext uri="{FF2B5EF4-FFF2-40B4-BE49-F238E27FC236}">
                <a16:creationId xmlns:a16="http://schemas.microsoft.com/office/drawing/2014/main" id="{BC3C6B2F-8899-48BA-4666-368F8EC821F1}"/>
              </a:ext>
            </a:extLst>
          </p:cNvPr>
          <p:cNvSpPr/>
          <p:nvPr/>
        </p:nvSpPr>
        <p:spPr>
          <a:xfrm>
            <a:off x="5501640" y="3718560"/>
            <a:ext cx="1950720" cy="13106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dirty="0">
                <a:solidFill>
                  <a:srgbClr val="56677A"/>
                </a:solidFill>
                <a:latin typeface="Segoe UI" panose="020B0502040204020203" pitchFamily="34" charset="0"/>
              </a:rPr>
              <a:t>Coming </a:t>
            </a:r>
            <a:r>
              <a:rPr lang="en-US" sz="1400" dirty="0" err="1">
                <a:solidFill>
                  <a:srgbClr val="56677A"/>
                </a:solidFill>
                <a:effectLst/>
                <a:latin typeface="Segoe UI" panose="020B0502040204020203" pitchFamily="34" charset="0"/>
              </a:rPr>
              <a:t>oon</a:t>
            </a:r>
            <a:r>
              <a:rPr lang="en-US" sz="1400" dirty="0">
                <a:solidFill>
                  <a:srgbClr val="56677A"/>
                </a:solidFill>
                <a:effectLst/>
                <a:latin typeface="Segoe UI" panose="020B0502040204020203" pitchFamily="34" charset="0"/>
              </a:rPr>
              <a:t> on the MGCI site, ready to download and make your own.</a:t>
            </a:r>
          </a:p>
          <a:p>
            <a:pPr algn="l">
              <a:buNone/>
            </a:pPr>
            <a:r>
              <a:rPr lang="en-US" sz="100" dirty="0">
                <a:effectLst/>
              </a:rPr>
              <a:t> </a:t>
            </a:r>
            <a:endParaRPr lang="en-US" dirty="0"/>
          </a:p>
        </p:txBody>
      </p:sp>
      <p:sp>
        <p:nvSpPr>
          <p:cNvPr id="1511" name="S10 Shoutout">
            <a:extLst>
              <a:ext uri="{FF2B5EF4-FFF2-40B4-BE49-F238E27FC236}">
                <a16:creationId xmlns:a16="http://schemas.microsoft.com/office/drawing/2014/main" id="{3A6B6CC1-5B3E-51A9-A646-F7BF0FC9EC64}"/>
              </a:ext>
            </a:extLst>
          </p:cNvPr>
          <p:cNvSpPr/>
          <p:nvPr/>
        </p:nvSpPr>
        <p:spPr>
          <a:xfrm>
            <a:off x="548640" y="5349240"/>
            <a:ext cx="7040880" cy="868680"/>
          </a:xfrm>
          <a:prstGeom prst="roundRect">
            <a:avLst/>
          </a:prstGeom>
          <a:solidFill>
            <a:srgbClr val="52AECE"/>
          </a:solidFill>
          <a:ln>
            <a:solidFill>
              <a:srgbClr val="52AECE"/>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 Danke to the Austrian Power Platform Enthusiasts, who reviewed it ahead of their second-ever Community Day on Oct 23!</a:t>
            </a:r>
          </a:p>
          <a:p>
            <a:pPr algn="l">
              <a:buNone/>
            </a:pPr>
            <a:r>
              <a:rPr lang="en-US" sz="100">
                <a:effectLst/>
              </a:rPr>
              <a:t> </a:t>
            </a:r>
            <a:endParaRPr lang="en-US"/>
          </a:p>
        </p:txBody>
      </p:sp>
      <p:sp>
        <p:nvSpPr>
          <p:cNvPr id="1520" name="S10 Tagline">
            <a:extLst>
              <a:ext uri="{FF2B5EF4-FFF2-40B4-BE49-F238E27FC236}">
                <a16:creationId xmlns:a16="http://schemas.microsoft.com/office/drawing/2014/main" id="{E5EE345D-8D8D-8C09-252B-DFE9B6E7A896}"/>
              </a:ext>
            </a:extLst>
          </p:cNvPr>
          <p:cNvSpPr/>
          <p:nvPr/>
        </p:nvSpPr>
        <p:spPr>
          <a:xfrm>
            <a:off x="8412480" y="1112520"/>
            <a:ext cx="3322320" cy="11887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a:solidFill>
                  <a:srgbClr val="0E2841"/>
                </a:solidFill>
                <a:effectLst/>
                <a:latin typeface="Segoe Sans Text Semibold" pitchFamily="2" charset="0"/>
              </a:rPr>
              <a:t>MGCI Regional Leaders, working for the community!</a:t>
            </a:r>
          </a:p>
          <a:p>
            <a:pPr algn="l">
              <a:buNone/>
            </a:pPr>
            <a:r>
              <a:rPr lang="en-US" sz="100">
                <a:effectLst/>
              </a:rPr>
              <a:t> </a:t>
            </a:r>
            <a:endParaRPr lang="en-US"/>
          </a:p>
        </p:txBody>
      </p:sp>
      <p:sp>
        <p:nvSpPr>
          <p:cNvPr id="1530" name="S10 CTA">
            <a:extLst>
              <a:ext uri="{FF2B5EF4-FFF2-40B4-BE49-F238E27FC236}">
                <a16:creationId xmlns:a16="http://schemas.microsoft.com/office/drawing/2014/main" id="{058C8FF7-3225-6917-2049-DDA2C27F0E9F}"/>
              </a:ext>
            </a:extLst>
          </p:cNvPr>
          <p:cNvSpPr/>
          <p:nvPr/>
        </p:nvSpPr>
        <p:spPr>
          <a:xfrm>
            <a:off x="8412480" y="2468880"/>
            <a:ext cx="3322320" cy="3749040"/>
          </a:xfrm>
          <a:prstGeom prst="roundRect">
            <a:avLst/>
          </a:prstGeom>
          <a:solidFill>
            <a:srgbClr val="0E2841"/>
          </a:solidFill>
          <a:ln>
            <a:solidFill>
              <a:srgbClr val="0E2841"/>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b="1" dirty="0">
                <a:solidFill>
                  <a:srgbClr val="52AECE"/>
                </a:solidFill>
                <a:effectLst/>
                <a:latin typeface="Segoe UI" panose="020B0502040204020203" pitchFamily="34" charset="0"/>
              </a:rPr>
              <a:t>Can’t wait?</a:t>
            </a:r>
          </a:p>
          <a:p>
            <a:pPr algn="l">
              <a:buNone/>
            </a:pPr>
            <a:r>
              <a:rPr lang="en-US" sz="1200" dirty="0">
                <a:solidFill>
                  <a:srgbClr val="818F9C"/>
                </a:solidFill>
                <a:effectLst/>
                <a:latin typeface="Segoe UI" panose="020B0502040204020203" pitchFamily="34" charset="0"/>
              </a:rPr>
              <a:t> </a:t>
            </a:r>
          </a:p>
          <a:p>
            <a:pPr algn="l">
              <a:buNone/>
            </a:pPr>
            <a:r>
              <a:rPr lang="en-US" sz="1800" dirty="0">
                <a:solidFill>
                  <a:srgbClr val="FFFFFF"/>
                </a:solidFill>
                <a:effectLst/>
                <a:latin typeface="Segoe UI" panose="020B0502040204020203" pitchFamily="34" charset="0"/>
              </a:rPr>
              <a:t>Dig into the MGCI Organizer Toolkit:</a:t>
            </a:r>
          </a:p>
          <a:p>
            <a:pPr algn="l">
              <a:buNone/>
            </a:pPr>
            <a:r>
              <a:rPr lang="en-US" sz="1800" dirty="0">
                <a:solidFill>
                  <a:srgbClr val="00B0F0"/>
                </a:solidFill>
                <a:effectLst/>
                <a:latin typeface="Segoe UI" panose="020B0502040204020203" pitchFamily="34" charset="0"/>
                <a:hlinkClick r:id="rId3">
                  <a:extLst>
                    <a:ext uri="{A12FA001-AC4F-418D-AE19-62706E023703}">
                      <ahyp:hlinkClr xmlns:ahyp="http://schemas.microsoft.com/office/drawing/2018/hyperlinkcolor" val="tx"/>
                    </a:ext>
                  </a:extLst>
                </a:hlinkClick>
              </a:rPr>
              <a:t>https://aka.ms/MGCI-Resources</a:t>
            </a:r>
            <a:endParaRPr lang="en-US" sz="1800" dirty="0">
              <a:solidFill>
                <a:srgbClr val="00B0F0"/>
              </a:solidFill>
              <a:effectLst/>
              <a:latin typeface="Segoe UI" panose="020B0502040204020203" pitchFamily="34" charset="0"/>
            </a:endParaRPr>
          </a:p>
          <a:p>
            <a:pPr algn="l">
              <a:buNone/>
            </a:pPr>
            <a:r>
              <a:rPr lang="en-US" sz="1200" dirty="0">
                <a:solidFill>
                  <a:srgbClr val="818F9C"/>
                </a:solidFill>
                <a:effectLst/>
                <a:latin typeface="Segoe UI" panose="020B0502040204020203" pitchFamily="34" charset="0"/>
              </a:rPr>
              <a:t> </a:t>
            </a:r>
          </a:p>
          <a:p>
            <a:pPr algn="l">
              <a:buNone/>
            </a:pPr>
            <a:r>
              <a:rPr lang="en-US" sz="1800" dirty="0">
                <a:solidFill>
                  <a:srgbClr val="FFFFFF"/>
                </a:solidFill>
                <a:effectLst/>
                <a:latin typeface="Segoe UI" panose="020B0502040204020203" pitchFamily="34" charset="0"/>
              </a:rPr>
              <a:t>More on the way 👀</a:t>
            </a:r>
            <a:endParaRPr lang="en-US" dirty="0"/>
          </a:p>
        </p:txBody>
      </p:sp>
    </p:spTree>
    <p:extLst>
      <p:ext uri="{BB962C8B-B14F-4D97-AF65-F5344CB8AC3E}">
        <p14:creationId xmlns:p14="http://schemas.microsoft.com/office/powerpoint/2010/main" val="339405782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SPC 2026 banner: Europe's premium Microsoft 365 and AI conference, 30 November – 3 December 2026, Amsterdam">
            <a:extLst>
              <a:ext uri="{FF2B5EF4-FFF2-40B4-BE49-F238E27FC236}">
                <a16:creationId xmlns:a16="http://schemas.microsoft.com/office/drawing/2014/main" id="{82DF9B1B-BF2D-B7AD-3D58-AC84BD7DD122}"/>
              </a:ext>
            </a:extLst>
          </p:cNvPr>
          <p:cNvPicPr>
            <a:picLocks noChangeAspect="1"/>
          </p:cNvPicPr>
          <p:nvPr/>
        </p:nvPicPr>
        <p:blipFill>
          <a:blip r:embed="rId2"/>
          <a:stretch>
            <a:fillRect/>
          </a:stretch>
        </p:blipFill>
        <p:spPr>
          <a:xfrm>
            <a:off x="0" y="1898062"/>
            <a:ext cx="7814638" cy="4385140"/>
          </a:xfrm>
          <a:prstGeom prst="rect">
            <a:avLst/>
          </a:prstGeom>
        </p:spPr>
      </p:pic>
      <p:sp>
        <p:nvSpPr>
          <p:cNvPr id="860" name="Rectangle 859">
            <a:extLst>
              <a:ext uri="{FF2B5EF4-FFF2-40B4-BE49-F238E27FC236}">
                <a16:creationId xmlns:a16="http://schemas.microsoft.com/office/drawing/2014/main" id="{BA8AC934-1314-1594-28E0-2677902B8A8F}"/>
              </a:ext>
            </a:extLst>
          </p:cNvPr>
          <p:cNvSpPr/>
          <p:nvPr/>
        </p:nvSpPr>
        <p:spPr>
          <a:xfrm>
            <a:off x="548640" y="548640"/>
            <a:ext cx="7040880" cy="320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b="1" spc="200">
                <a:solidFill>
                  <a:srgbClr val="52AECE"/>
                </a:solidFill>
                <a:effectLst/>
                <a:latin typeface="Segoe UI" panose="020B0502040204020203" pitchFamily="34" charset="0"/>
              </a:rPr>
              <a:t>ESPC 2026 · 30 NOV – 3 DEC</a:t>
            </a:r>
          </a:p>
          <a:p>
            <a:pPr algn="l">
              <a:buNone/>
            </a:pPr>
            <a:r>
              <a:rPr lang="en-US" sz="100">
                <a:effectLst/>
              </a:rPr>
              <a:t> </a:t>
            </a:r>
            <a:endParaRPr lang="en-US"/>
          </a:p>
        </p:txBody>
      </p:sp>
      <p:sp>
        <p:nvSpPr>
          <p:cNvPr id="862" name="S9 Title">
            <a:extLst>
              <a:ext uri="{FF2B5EF4-FFF2-40B4-BE49-F238E27FC236}">
                <a16:creationId xmlns:a16="http://schemas.microsoft.com/office/drawing/2014/main" id="{5671A7EC-F7B6-D556-5D96-BE1745F53BCC}"/>
              </a:ext>
            </a:extLst>
          </p:cNvPr>
          <p:cNvSpPr/>
          <p:nvPr/>
        </p:nvSpPr>
        <p:spPr>
          <a:xfrm>
            <a:off x="548640" y="868680"/>
            <a:ext cx="7040880" cy="9144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4400">
                <a:solidFill>
                  <a:srgbClr val="FFFFFF"/>
                </a:solidFill>
                <a:effectLst/>
                <a:latin typeface="Segoe Sans Text Semibold" pitchFamily="2" charset="0"/>
              </a:rPr>
              <a:t>See you in Amsterdam!</a:t>
            </a:r>
          </a:p>
          <a:p>
            <a:pPr algn="l">
              <a:buNone/>
            </a:pPr>
            <a:r>
              <a:rPr lang="en-US" sz="100">
                <a:effectLst/>
              </a:rPr>
              <a:t> </a:t>
            </a:r>
            <a:endParaRPr lang="en-US"/>
          </a:p>
        </p:txBody>
      </p:sp>
      <p:sp>
        <p:nvSpPr>
          <p:cNvPr id="865" name="Rectangle 864">
            <a:extLst>
              <a:ext uri="{FF2B5EF4-FFF2-40B4-BE49-F238E27FC236}">
                <a16:creationId xmlns:a16="http://schemas.microsoft.com/office/drawing/2014/main" id="{49C7B88F-B0AF-2E83-522D-F9F5FB25EA0F}"/>
              </a:ext>
            </a:extLst>
          </p:cNvPr>
          <p:cNvSpPr/>
          <p:nvPr/>
        </p:nvSpPr>
        <p:spPr>
          <a:xfrm>
            <a:off x="8412480" y="2286000"/>
            <a:ext cx="3322320" cy="5334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800">
                <a:solidFill>
                  <a:srgbClr val="0E2841"/>
                </a:solidFill>
                <a:effectLst/>
                <a:latin typeface="Segoe Sans Text Semibold" pitchFamily="2" charset="0"/>
              </a:rPr>
              <a:t>Come say hi!</a:t>
            </a:r>
          </a:p>
          <a:p>
            <a:pPr algn="l">
              <a:buNone/>
            </a:pPr>
            <a:r>
              <a:rPr lang="en-US" sz="100">
                <a:effectLst/>
              </a:rPr>
              <a:t> </a:t>
            </a:r>
            <a:endParaRPr lang="en-US"/>
          </a:p>
        </p:txBody>
      </p:sp>
      <p:sp>
        <p:nvSpPr>
          <p:cNvPr id="869" name="Rectangle 868">
            <a:extLst>
              <a:ext uri="{FF2B5EF4-FFF2-40B4-BE49-F238E27FC236}">
                <a16:creationId xmlns:a16="http://schemas.microsoft.com/office/drawing/2014/main" id="{082F27E7-1809-9479-AB8E-0F1FDFC7B3DE}"/>
              </a:ext>
            </a:extLst>
          </p:cNvPr>
          <p:cNvSpPr/>
          <p:nvPr/>
        </p:nvSpPr>
        <p:spPr>
          <a:xfrm>
            <a:off x="8412480" y="2880360"/>
            <a:ext cx="3322320" cy="13106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800">
                <a:solidFill>
                  <a:srgbClr val="56677A"/>
                </a:solidFill>
                <a:effectLst/>
                <a:latin typeface="Segoe UI" panose="020B0502040204020203" pitchFamily="34" charset="0"/>
              </a:rPr>
              <a:t>Find our Regional Leaders, Board Officers and fellow community builders around the event.</a:t>
            </a:r>
          </a:p>
          <a:p>
            <a:pPr algn="l">
              <a:buNone/>
            </a:pPr>
            <a:r>
              <a:rPr lang="en-US" sz="100">
                <a:effectLst/>
              </a:rPr>
              <a:t> </a:t>
            </a:r>
            <a:endParaRPr lang="en-US"/>
          </a:p>
        </p:txBody>
      </p:sp>
      <p:pic>
        <p:nvPicPr>
          <p:cNvPr id="875" name="Picture 874" descr="MGCI globe logo">
            <a:extLst>
              <a:ext uri="{FF2B5EF4-FFF2-40B4-BE49-F238E27FC236}">
                <a16:creationId xmlns:a16="http://schemas.microsoft.com/office/drawing/2014/main" id="{E090BF75-CCB2-8ED3-E806-D50EFDA1BF3F}"/>
              </a:ext>
            </a:extLst>
          </p:cNvPr>
          <p:cNvPicPr>
            <a:picLocks noChangeAspect="1"/>
          </p:cNvPicPr>
          <p:nvPr/>
        </p:nvPicPr>
        <p:blipFill>
          <a:blip r:embed="rId3"/>
          <a:stretch>
            <a:fillRect/>
          </a:stretch>
        </p:blipFill>
        <p:spPr>
          <a:xfrm>
            <a:off x="10712621" y="2209805"/>
            <a:ext cx="548836" cy="640075"/>
          </a:xfrm>
          <a:prstGeom prst="rect">
            <a:avLst/>
          </a:prstGeom>
        </p:spPr>
      </p:pic>
    </p:spTree>
    <p:extLst>
      <p:ext uri="{BB962C8B-B14F-4D97-AF65-F5344CB8AC3E}">
        <p14:creationId xmlns:p14="http://schemas.microsoft.com/office/powerpoint/2010/main" val="64310751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67330-25A1-3E9A-EE82-A26887AAE75A}"/>
            </a:ext>
          </a:extLst>
        </p:cNvPr>
        <p:cNvGrpSpPr/>
        <p:nvPr/>
      </p:nvGrpSpPr>
      <p:grpSpPr>
        <a:xfrm>
          <a:off x="0" y="0"/>
          <a:ext cx="0" cy="0"/>
          <a:chOff x="0" y="0"/>
          <a:chExt cx="0" cy="0"/>
        </a:xfrm>
      </p:grpSpPr>
      <p:pic>
        <p:nvPicPr>
          <p:cNvPr id="16" name="Picture 15" descr="MGCI globe logo">
            <a:extLst>
              <a:ext uri="{FF2B5EF4-FFF2-40B4-BE49-F238E27FC236}">
                <a16:creationId xmlns:a16="http://schemas.microsoft.com/office/drawing/2014/main" id="{0EDA93BA-3C55-35E4-1FE1-82A0B9B61D1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4846320" y="548640"/>
            <a:ext cx="421461" cy="441698"/>
          </a:xfrm>
          <a:prstGeom prst="rect">
            <a:avLst/>
          </a:prstGeom>
        </p:spPr>
      </p:pic>
      <p:sp>
        <p:nvSpPr>
          <p:cNvPr id="144" name="MGCI Header">
            <a:extLst>
              <a:ext uri="{FF2B5EF4-FFF2-40B4-BE49-F238E27FC236}">
                <a16:creationId xmlns:a16="http://schemas.microsoft.com/office/drawing/2014/main" id="{E823320C-CF7A-A7F0-653A-DEFC13CAC12D}"/>
              </a:ext>
            </a:extLst>
          </p:cNvPr>
          <p:cNvSpPr/>
          <p:nvPr/>
        </p:nvSpPr>
        <p:spPr>
          <a:xfrm>
            <a:off x="5394960" y="464820"/>
            <a:ext cx="6339840" cy="609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3200">
                <a:solidFill>
                  <a:srgbClr val="0E2841"/>
                </a:solidFill>
                <a:effectLst/>
                <a:latin typeface="Segoe Sans Text Semibold" pitchFamily="2" charset="0"/>
              </a:rPr>
              <a:t>MGCI at ESPC 2026</a:t>
            </a:r>
          </a:p>
          <a:p>
            <a:pPr algn="l">
              <a:buNone/>
            </a:pPr>
            <a:r>
              <a:rPr lang="en-US" sz="200">
                <a:effectLst/>
              </a:rPr>
              <a:t> </a:t>
            </a:r>
            <a:endParaRPr lang="en-US" sz="2000"/>
          </a:p>
        </p:txBody>
      </p:sp>
      <p:sp>
        <p:nvSpPr>
          <p:cNvPr id="155" name="Sessions Card">
            <a:extLst>
              <a:ext uri="{FF2B5EF4-FFF2-40B4-BE49-F238E27FC236}">
                <a16:creationId xmlns:a16="http://schemas.microsoft.com/office/drawing/2014/main" id="{B19F3E27-17E5-4F02-2BAC-5FFAA814D541}"/>
              </a:ext>
            </a:extLst>
          </p:cNvPr>
          <p:cNvSpPr/>
          <p:nvPr/>
        </p:nvSpPr>
        <p:spPr>
          <a:xfrm>
            <a:off x="4846320" y="1600200"/>
            <a:ext cx="6888480" cy="2415540"/>
          </a:xfrm>
          <a:prstGeom prst="roundRect">
            <a:avLst/>
          </a:prstGeom>
          <a:solidFill>
            <a:srgbClr val="F2F6FA"/>
          </a:solidFill>
          <a:ln>
            <a:solidFill>
              <a:srgbClr val="F2F6FA"/>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2" name="Rectangle 161">
            <a:extLst>
              <a:ext uri="{FF2B5EF4-FFF2-40B4-BE49-F238E27FC236}">
                <a16:creationId xmlns:a16="http://schemas.microsoft.com/office/drawing/2014/main" id="{27DFC4FF-6206-B981-F242-B92AD4AA978E}"/>
              </a:ext>
            </a:extLst>
          </p:cNvPr>
          <p:cNvSpPr/>
          <p:nvPr/>
        </p:nvSpPr>
        <p:spPr>
          <a:xfrm>
            <a:off x="5029200" y="1783080"/>
            <a:ext cx="1371600" cy="338328"/>
          </a:xfrm>
          <a:prstGeom prst="rect">
            <a:avLst/>
          </a:prstGeom>
          <a:solidFill>
            <a:srgbClr val="0E2841"/>
          </a:solidFill>
          <a:ln>
            <a:solidFill>
              <a:srgbClr val="0E2841"/>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400" b="1">
                <a:solidFill>
                  <a:srgbClr val="FFFFFF"/>
                </a:solidFill>
                <a:effectLst/>
                <a:latin typeface="Segoe UI" panose="020B0502040204020203" pitchFamily="34" charset="0"/>
              </a:rPr>
              <a:t>TUE 1 DEC</a:t>
            </a:r>
          </a:p>
          <a:p>
            <a:pPr algn="ctr">
              <a:buNone/>
            </a:pPr>
            <a:r>
              <a:rPr lang="en-US" sz="200">
                <a:effectLst/>
              </a:rPr>
              <a:t> </a:t>
            </a:r>
            <a:endParaRPr lang="en-US" sz="2000"/>
          </a:p>
        </p:txBody>
      </p:sp>
      <p:sp>
        <p:nvSpPr>
          <p:cNvPr id="179" name="Rectangle 178">
            <a:extLst>
              <a:ext uri="{FF2B5EF4-FFF2-40B4-BE49-F238E27FC236}">
                <a16:creationId xmlns:a16="http://schemas.microsoft.com/office/drawing/2014/main" id="{D58F4C4E-CB21-328B-0E6C-39C5C175858E}"/>
              </a:ext>
            </a:extLst>
          </p:cNvPr>
          <p:cNvSpPr/>
          <p:nvPr/>
        </p:nvSpPr>
        <p:spPr>
          <a:xfrm>
            <a:off x="5029200" y="2304288"/>
            <a:ext cx="1371600" cy="338328"/>
          </a:xfrm>
          <a:prstGeom prst="rect">
            <a:avLst/>
          </a:prstGeom>
          <a:solidFill>
            <a:srgbClr val="0E2841"/>
          </a:solidFill>
          <a:ln>
            <a:solidFill>
              <a:srgbClr val="0E2841"/>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400" b="1">
                <a:solidFill>
                  <a:srgbClr val="FFFFFF"/>
                </a:solidFill>
                <a:effectLst/>
                <a:latin typeface="Segoe UI" panose="020B0502040204020203" pitchFamily="34" charset="0"/>
              </a:rPr>
              <a:t>TUE 1 DEC</a:t>
            </a:r>
          </a:p>
          <a:p>
            <a:pPr algn="ctr">
              <a:buNone/>
            </a:pPr>
            <a:r>
              <a:rPr lang="en-US" sz="200">
                <a:effectLst/>
              </a:rPr>
              <a:t> </a:t>
            </a:r>
            <a:endParaRPr lang="en-US" sz="2000"/>
          </a:p>
        </p:txBody>
      </p:sp>
      <p:sp>
        <p:nvSpPr>
          <p:cNvPr id="200" name="Rectangle 199">
            <a:extLst>
              <a:ext uri="{FF2B5EF4-FFF2-40B4-BE49-F238E27FC236}">
                <a16:creationId xmlns:a16="http://schemas.microsoft.com/office/drawing/2014/main" id="{4C709A9F-82F4-A923-783B-790B09916A27}"/>
              </a:ext>
            </a:extLst>
          </p:cNvPr>
          <p:cNvSpPr/>
          <p:nvPr/>
        </p:nvSpPr>
        <p:spPr>
          <a:xfrm>
            <a:off x="5029200" y="2825496"/>
            <a:ext cx="1371600" cy="338328"/>
          </a:xfrm>
          <a:prstGeom prst="rect">
            <a:avLst/>
          </a:prstGeom>
          <a:solidFill>
            <a:srgbClr val="0E2841"/>
          </a:solidFill>
          <a:ln>
            <a:solidFill>
              <a:srgbClr val="0E2841"/>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400" b="1">
                <a:solidFill>
                  <a:srgbClr val="FFFFFF"/>
                </a:solidFill>
                <a:effectLst/>
                <a:latin typeface="Segoe UI" panose="020B0502040204020203" pitchFamily="34" charset="0"/>
              </a:rPr>
              <a:t>WED 2 DEC</a:t>
            </a:r>
          </a:p>
          <a:p>
            <a:pPr algn="ctr">
              <a:buNone/>
            </a:pPr>
            <a:r>
              <a:rPr lang="en-US" sz="200">
                <a:effectLst/>
              </a:rPr>
              <a:t> </a:t>
            </a:r>
            <a:endParaRPr lang="en-US" sz="2000"/>
          </a:p>
        </p:txBody>
      </p:sp>
      <p:sp>
        <p:nvSpPr>
          <p:cNvPr id="225" name="More Card">
            <a:extLst>
              <a:ext uri="{FF2B5EF4-FFF2-40B4-BE49-F238E27FC236}">
                <a16:creationId xmlns:a16="http://schemas.microsoft.com/office/drawing/2014/main" id="{F51B3FC0-C6FC-7C69-7382-9740EBD86A59}"/>
              </a:ext>
            </a:extLst>
          </p:cNvPr>
          <p:cNvSpPr/>
          <p:nvPr/>
        </p:nvSpPr>
        <p:spPr>
          <a:xfrm>
            <a:off x="4846320" y="4198620"/>
            <a:ext cx="6888480" cy="2004060"/>
          </a:xfrm>
          <a:prstGeom prst="roundRect">
            <a:avLst/>
          </a:prstGeom>
          <a:solidFill>
            <a:srgbClr val="F2F6FA"/>
          </a:solidFill>
          <a:ln>
            <a:solidFill>
              <a:srgbClr val="F2F6FA"/>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371" name="ESPC Title">
            <a:extLst>
              <a:ext uri="{FF2B5EF4-FFF2-40B4-BE49-F238E27FC236}">
                <a16:creationId xmlns:a16="http://schemas.microsoft.com/office/drawing/2014/main" id="{15609C32-CCA6-21BA-E649-7848A40FB122}"/>
              </a:ext>
            </a:extLst>
          </p:cNvPr>
          <p:cNvSpPr/>
          <p:nvPr/>
        </p:nvSpPr>
        <p:spPr>
          <a:xfrm>
            <a:off x="548640" y="548640"/>
            <a:ext cx="3611880" cy="14325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4800" dirty="0">
                <a:solidFill>
                  <a:srgbClr val="52AECE"/>
                </a:solidFill>
                <a:effectLst/>
                <a:latin typeface="Segoe Sans Text Semibold" pitchFamily="2" charset="0"/>
              </a:rPr>
              <a:t>ESPC 2026</a:t>
            </a:r>
          </a:p>
          <a:p>
            <a:pPr algn="l">
              <a:buNone/>
            </a:pPr>
            <a:r>
              <a:rPr lang="en-US" sz="2000" dirty="0">
                <a:solidFill>
                  <a:srgbClr val="FFFFFF"/>
                </a:solidFill>
                <a:effectLst/>
                <a:latin typeface="Segoe Sans Text Semibold" pitchFamily="2" charset="0"/>
              </a:rPr>
              <a:t>30 Nov – 3 Dec</a:t>
            </a:r>
          </a:p>
          <a:p>
            <a:pPr algn="l">
              <a:buNone/>
            </a:pPr>
            <a:r>
              <a:rPr lang="en-US" sz="2000" dirty="0">
                <a:solidFill>
                  <a:srgbClr val="FFFFFF"/>
                </a:solidFill>
                <a:effectLst/>
                <a:latin typeface="Segoe Sans Text Semibold" pitchFamily="2" charset="0"/>
              </a:rPr>
              <a:t>Amsterdam</a:t>
            </a:r>
            <a:endParaRPr lang="en-US" dirty="0"/>
          </a:p>
        </p:txBody>
      </p:sp>
      <p:sp>
        <p:nvSpPr>
          <p:cNvPr id="1373" name="Aye Callout">
            <a:extLst>
              <a:ext uri="{FF2B5EF4-FFF2-40B4-BE49-F238E27FC236}">
                <a16:creationId xmlns:a16="http://schemas.microsoft.com/office/drawing/2014/main" id="{2A270FFB-48BB-0F97-648D-9A6B2C039A90}"/>
              </a:ext>
            </a:extLst>
          </p:cNvPr>
          <p:cNvSpPr/>
          <p:nvPr/>
        </p:nvSpPr>
        <p:spPr>
          <a:xfrm>
            <a:off x="548640" y="2286000"/>
            <a:ext cx="3611880" cy="1097280"/>
          </a:xfrm>
          <a:prstGeom prst="roundRect">
            <a:avLst/>
          </a:prstGeom>
          <a:solidFill>
            <a:srgbClr val="52AECE"/>
          </a:solidFill>
          <a:ln>
            <a:solidFill>
              <a:srgbClr val="52AECE"/>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400">
                <a:solidFill>
                  <a:srgbClr val="0E2841"/>
                </a:solidFill>
                <a:effectLst/>
                <a:latin typeface="Segoe Sans Text Semibold" pitchFamily="2" charset="0"/>
              </a:rPr>
              <a:t>Who’s coming?</a:t>
            </a:r>
          </a:p>
          <a:p>
            <a:pPr algn="l">
              <a:buNone/>
            </a:pPr>
            <a:r>
              <a:rPr lang="en-US" sz="2000">
                <a:solidFill>
                  <a:srgbClr val="0E2841"/>
                </a:solidFill>
                <a:effectLst/>
                <a:latin typeface="Segoe Sans Text Semibold" pitchFamily="2" charset="0"/>
              </a:rPr>
              <a:t>Say ‘Aye’ in the chat!</a:t>
            </a:r>
            <a:endParaRPr lang="en-US"/>
          </a:p>
        </p:txBody>
      </p:sp>
      <p:sp>
        <p:nvSpPr>
          <p:cNvPr id="1376" name="ESPC Footer">
            <a:extLst>
              <a:ext uri="{FF2B5EF4-FFF2-40B4-BE49-F238E27FC236}">
                <a16:creationId xmlns:a16="http://schemas.microsoft.com/office/drawing/2014/main" id="{CC1EC269-81F5-9848-43BC-2744FB16F55F}"/>
              </a:ext>
            </a:extLst>
          </p:cNvPr>
          <p:cNvSpPr/>
          <p:nvPr/>
        </p:nvSpPr>
        <p:spPr>
          <a:xfrm>
            <a:off x="548640" y="5257800"/>
            <a:ext cx="3611880" cy="944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endParaRPr lang="en-US" dirty="0"/>
          </a:p>
        </p:txBody>
      </p:sp>
      <p:sp>
        <p:nvSpPr>
          <p:cNvPr id="1380" name="MGCI Sub">
            <a:extLst>
              <a:ext uri="{FF2B5EF4-FFF2-40B4-BE49-F238E27FC236}">
                <a16:creationId xmlns:a16="http://schemas.microsoft.com/office/drawing/2014/main" id="{BA03E03D-7E70-7AB5-0581-82D1F3E39C5D}"/>
              </a:ext>
            </a:extLst>
          </p:cNvPr>
          <p:cNvSpPr/>
          <p:nvPr/>
        </p:nvSpPr>
        <p:spPr>
          <a:xfrm>
            <a:off x="4846320" y="1143000"/>
            <a:ext cx="6888480" cy="3810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a:solidFill>
                  <a:srgbClr val="56677A"/>
                </a:solidFill>
                <a:effectLst/>
                <a:latin typeface="Segoe UI" panose="020B0502040204020203" pitchFamily="34" charset="0"/>
              </a:rPr>
              <a:t>We’ve got lots of community in store for you!</a:t>
            </a:r>
          </a:p>
          <a:p>
            <a:pPr algn="l">
              <a:buNone/>
            </a:pPr>
            <a:r>
              <a:rPr lang="en-US" sz="100">
                <a:effectLst/>
              </a:rPr>
              <a:t> </a:t>
            </a:r>
            <a:endParaRPr lang="en-US"/>
          </a:p>
        </p:txBody>
      </p:sp>
      <p:sp>
        <p:nvSpPr>
          <p:cNvPr id="1385" name="Row 1">
            <a:extLst>
              <a:ext uri="{FF2B5EF4-FFF2-40B4-BE49-F238E27FC236}">
                <a16:creationId xmlns:a16="http://schemas.microsoft.com/office/drawing/2014/main" id="{3F7FA10C-4747-2D78-F0BE-DBE7A157366B}"/>
              </a:ext>
            </a:extLst>
          </p:cNvPr>
          <p:cNvSpPr/>
          <p:nvPr/>
        </p:nvSpPr>
        <p:spPr>
          <a:xfrm>
            <a:off x="6583680" y="1737360"/>
            <a:ext cx="4968240" cy="429768"/>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dirty="0">
                <a:solidFill>
                  <a:srgbClr val="0E2841"/>
                </a:solidFill>
                <a:effectLst/>
                <a:latin typeface="Segoe UI" panose="020B0502040204020203" pitchFamily="34" charset="0"/>
              </a:rPr>
              <a:t>MGCI Community Meetup</a:t>
            </a:r>
          </a:p>
          <a:p>
            <a:pPr algn="l">
              <a:buNone/>
            </a:pPr>
            <a:r>
              <a:rPr lang="en-US" sz="100" dirty="0">
                <a:effectLst/>
              </a:rPr>
              <a:t> </a:t>
            </a:r>
            <a:endParaRPr lang="en-US" dirty="0"/>
          </a:p>
        </p:txBody>
      </p:sp>
      <p:sp>
        <p:nvSpPr>
          <p:cNvPr id="1391" name="Row 2">
            <a:extLst>
              <a:ext uri="{FF2B5EF4-FFF2-40B4-BE49-F238E27FC236}">
                <a16:creationId xmlns:a16="http://schemas.microsoft.com/office/drawing/2014/main" id="{0A2E6E99-7A98-CFCC-29A1-1AEF7DECC7D5}"/>
              </a:ext>
            </a:extLst>
          </p:cNvPr>
          <p:cNvSpPr/>
          <p:nvPr/>
        </p:nvSpPr>
        <p:spPr>
          <a:xfrm>
            <a:off x="6583680" y="2258568"/>
            <a:ext cx="4968240" cy="429768"/>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Table at the Expo Drinks Reception</a:t>
            </a:r>
          </a:p>
          <a:p>
            <a:pPr algn="l">
              <a:buNone/>
            </a:pPr>
            <a:r>
              <a:rPr lang="en-US" sz="100">
                <a:effectLst/>
              </a:rPr>
              <a:t> </a:t>
            </a:r>
            <a:endParaRPr lang="en-US"/>
          </a:p>
        </p:txBody>
      </p:sp>
      <p:sp>
        <p:nvSpPr>
          <p:cNvPr id="1398" name="Row 3">
            <a:extLst>
              <a:ext uri="{FF2B5EF4-FFF2-40B4-BE49-F238E27FC236}">
                <a16:creationId xmlns:a16="http://schemas.microsoft.com/office/drawing/2014/main" id="{B681D834-020D-A142-2C64-F3B9C9315DE8}"/>
              </a:ext>
            </a:extLst>
          </p:cNvPr>
          <p:cNvSpPr/>
          <p:nvPr/>
        </p:nvSpPr>
        <p:spPr>
          <a:xfrm>
            <a:off x="6583680" y="2796540"/>
            <a:ext cx="4968240" cy="10363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Lightning Talk</a:t>
            </a:r>
          </a:p>
          <a:p>
            <a:pPr algn="l">
              <a:buNone/>
            </a:pPr>
            <a:r>
              <a:rPr lang="en-US" sz="1400" b="1">
                <a:solidFill>
                  <a:srgbClr val="56677A"/>
                </a:solidFill>
                <a:effectLst/>
                <a:latin typeface="Segoe UI" panose="020B0502040204020203" pitchFamily="34" charset="0"/>
              </a:rPr>
              <a:t>11:45–12:05 CET</a:t>
            </a:r>
          </a:p>
          <a:p>
            <a:pPr algn="l">
              <a:buNone/>
            </a:pPr>
            <a:r>
              <a:rPr lang="en-US" sz="1400" i="1">
                <a:solidFill>
                  <a:srgbClr val="56677A"/>
                </a:solidFill>
                <a:effectLst/>
                <a:latin typeface="Segoe UI" panose="020B0502040204020203" pitchFamily="34" charset="0"/>
              </a:rPr>
              <a:t>“Powered by Community: Inside the Microsoft Global Community Initiative”</a:t>
            </a:r>
            <a:endParaRPr lang="en-US"/>
          </a:p>
        </p:txBody>
      </p:sp>
      <p:sp>
        <p:nvSpPr>
          <p:cNvPr id="1406" name="More Heading">
            <a:extLst>
              <a:ext uri="{FF2B5EF4-FFF2-40B4-BE49-F238E27FC236}">
                <a16:creationId xmlns:a16="http://schemas.microsoft.com/office/drawing/2014/main" id="{0F367BBA-3722-0D15-FEC3-D11845076DBB}"/>
              </a:ext>
            </a:extLst>
          </p:cNvPr>
          <p:cNvSpPr/>
          <p:nvPr/>
        </p:nvSpPr>
        <p:spPr>
          <a:xfrm>
            <a:off x="5029200" y="4320540"/>
            <a:ext cx="6522720" cy="396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2000">
                <a:solidFill>
                  <a:srgbClr val="0E2841"/>
                </a:solidFill>
                <a:effectLst/>
                <a:latin typeface="Segoe Sans Text Semibold" pitchFamily="2" charset="0"/>
              </a:rPr>
              <a:t>More ways to connect</a:t>
            </a:r>
          </a:p>
          <a:p>
            <a:pPr algn="l">
              <a:buNone/>
            </a:pPr>
            <a:r>
              <a:rPr lang="en-US" sz="100">
                <a:effectLst/>
              </a:rPr>
              <a:t> </a:t>
            </a:r>
            <a:endParaRPr lang="en-US"/>
          </a:p>
        </p:txBody>
      </p:sp>
      <p:sp>
        <p:nvSpPr>
          <p:cNvPr id="1415" name="More Col 1 Title">
            <a:extLst>
              <a:ext uri="{FF2B5EF4-FFF2-40B4-BE49-F238E27FC236}">
                <a16:creationId xmlns:a16="http://schemas.microsoft.com/office/drawing/2014/main" id="{43F504A1-3148-58FD-ED24-BB358C688A0E}"/>
              </a:ext>
            </a:extLst>
          </p:cNvPr>
          <p:cNvSpPr/>
          <p:nvPr/>
        </p:nvSpPr>
        <p:spPr>
          <a:xfrm>
            <a:off x="5029200" y="4754880"/>
            <a:ext cx="2052320" cy="3352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WITA</a:t>
            </a:r>
          </a:p>
          <a:p>
            <a:pPr algn="l">
              <a:buNone/>
            </a:pPr>
            <a:r>
              <a:rPr lang="en-US" sz="100">
                <a:effectLst/>
              </a:rPr>
              <a:t> </a:t>
            </a:r>
            <a:endParaRPr lang="en-US"/>
          </a:p>
        </p:txBody>
      </p:sp>
      <p:sp>
        <p:nvSpPr>
          <p:cNvPr id="1425" name="More Col 1 Text">
            <a:extLst>
              <a:ext uri="{FF2B5EF4-FFF2-40B4-BE49-F238E27FC236}">
                <a16:creationId xmlns:a16="http://schemas.microsoft.com/office/drawing/2014/main" id="{0FFBEF3F-CE34-FCC5-E05A-DE567A115D6D}"/>
              </a:ext>
            </a:extLst>
          </p:cNvPr>
          <p:cNvSpPr/>
          <p:nvPr/>
        </p:nvSpPr>
        <p:spPr>
          <a:xfrm>
            <a:off x="5029200" y="5120640"/>
            <a:ext cx="2052320" cy="944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56677A"/>
                </a:solidFill>
                <a:effectLst/>
                <a:latin typeface="Segoe UI" panose="020B0502040204020203" pitchFamily="34" charset="0"/>
              </a:rPr>
              <a:t>Women in Tech &amp; Allies lunch, meetup and Inspire Stage breakout</a:t>
            </a:r>
          </a:p>
          <a:p>
            <a:pPr algn="l">
              <a:buNone/>
            </a:pPr>
            <a:r>
              <a:rPr lang="en-US" sz="100">
                <a:effectLst/>
              </a:rPr>
              <a:t> </a:t>
            </a:r>
            <a:endParaRPr lang="en-US"/>
          </a:p>
        </p:txBody>
      </p:sp>
      <p:sp>
        <p:nvSpPr>
          <p:cNvPr id="1436" name="More Col 2 Title">
            <a:extLst>
              <a:ext uri="{FF2B5EF4-FFF2-40B4-BE49-F238E27FC236}">
                <a16:creationId xmlns:a16="http://schemas.microsoft.com/office/drawing/2014/main" id="{7B7C9E59-878C-48BF-28C8-7BC6908CDDB7}"/>
              </a:ext>
            </a:extLst>
          </p:cNvPr>
          <p:cNvSpPr/>
          <p:nvPr/>
        </p:nvSpPr>
        <p:spPr>
          <a:xfrm>
            <a:off x="7264400" y="4754880"/>
            <a:ext cx="2052320" cy="3352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Affinity groups</a:t>
            </a:r>
          </a:p>
          <a:p>
            <a:pPr algn="l">
              <a:buNone/>
            </a:pPr>
            <a:r>
              <a:rPr lang="en-US" sz="100">
                <a:effectLst/>
              </a:rPr>
              <a:t> </a:t>
            </a:r>
            <a:endParaRPr lang="en-US"/>
          </a:p>
        </p:txBody>
      </p:sp>
      <p:sp>
        <p:nvSpPr>
          <p:cNvPr id="1448" name="More Col 2 Text">
            <a:extLst>
              <a:ext uri="{FF2B5EF4-FFF2-40B4-BE49-F238E27FC236}">
                <a16:creationId xmlns:a16="http://schemas.microsoft.com/office/drawing/2014/main" id="{08E95206-4404-3375-E2D5-692B4EF1D6E9}"/>
              </a:ext>
            </a:extLst>
          </p:cNvPr>
          <p:cNvSpPr/>
          <p:nvPr/>
        </p:nvSpPr>
        <p:spPr>
          <a:xfrm>
            <a:off x="7264400" y="5120640"/>
            <a:ext cx="2052320" cy="304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56677A"/>
                </a:solidFill>
                <a:effectLst/>
                <a:latin typeface="Segoe UI" panose="020B0502040204020203" pitchFamily="34" charset="0"/>
              </a:rPr>
              <a:t>Round tables</a:t>
            </a:r>
          </a:p>
          <a:p>
            <a:pPr algn="l">
              <a:buNone/>
            </a:pPr>
            <a:r>
              <a:rPr lang="en-US" sz="100">
                <a:effectLst/>
              </a:rPr>
              <a:t> </a:t>
            </a:r>
            <a:endParaRPr lang="en-US"/>
          </a:p>
        </p:txBody>
      </p:sp>
      <p:sp>
        <p:nvSpPr>
          <p:cNvPr id="1461" name="More Col 3 Title">
            <a:extLst>
              <a:ext uri="{FF2B5EF4-FFF2-40B4-BE49-F238E27FC236}">
                <a16:creationId xmlns:a16="http://schemas.microsoft.com/office/drawing/2014/main" id="{B123D1C6-0B4F-5168-88C7-E383C98A6E3B}"/>
              </a:ext>
            </a:extLst>
          </p:cNvPr>
          <p:cNvSpPr/>
          <p:nvPr/>
        </p:nvSpPr>
        <p:spPr>
          <a:xfrm>
            <a:off x="9499600" y="4754880"/>
            <a:ext cx="2052320" cy="3352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600" b="1">
                <a:solidFill>
                  <a:srgbClr val="0E2841"/>
                </a:solidFill>
                <a:effectLst/>
                <a:latin typeface="Segoe UI" panose="020B0502040204020203" pitchFamily="34" charset="0"/>
              </a:rPr>
              <a:t>MVPs</a:t>
            </a:r>
          </a:p>
          <a:p>
            <a:pPr algn="l">
              <a:buNone/>
            </a:pPr>
            <a:r>
              <a:rPr lang="en-US" sz="100">
                <a:effectLst/>
              </a:rPr>
              <a:t> </a:t>
            </a:r>
            <a:endParaRPr lang="en-US"/>
          </a:p>
        </p:txBody>
      </p:sp>
      <p:sp>
        <p:nvSpPr>
          <p:cNvPr id="1475" name="More Col 3 Text">
            <a:extLst>
              <a:ext uri="{FF2B5EF4-FFF2-40B4-BE49-F238E27FC236}">
                <a16:creationId xmlns:a16="http://schemas.microsoft.com/office/drawing/2014/main" id="{1FEF2BFD-2BCB-31E9-FFE3-989D244F8C33}"/>
              </a:ext>
            </a:extLst>
          </p:cNvPr>
          <p:cNvSpPr/>
          <p:nvPr/>
        </p:nvSpPr>
        <p:spPr>
          <a:xfrm>
            <a:off x="9499600" y="5120640"/>
            <a:ext cx="2052320" cy="5181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buNone/>
            </a:pPr>
            <a:r>
              <a:rPr lang="en-US" sz="1400">
                <a:solidFill>
                  <a:srgbClr val="56677A"/>
                </a:solidFill>
                <a:effectLst/>
                <a:latin typeface="Segoe UI" panose="020B0502040204020203" pitchFamily="34" charset="0"/>
              </a:rPr>
              <a:t>Photo, meetups &amp; round tables</a:t>
            </a:r>
          </a:p>
          <a:p>
            <a:pPr algn="l">
              <a:buNone/>
            </a:pPr>
            <a:r>
              <a:rPr lang="en-US" sz="100">
                <a:effectLst/>
              </a:rPr>
              <a:t> </a:t>
            </a:r>
            <a:endParaRPr lang="en-US"/>
          </a:p>
        </p:txBody>
      </p:sp>
      <p:sp>
        <p:nvSpPr>
          <p:cNvPr id="3" name="TextBox 2">
            <a:extLst>
              <a:ext uri="{FF2B5EF4-FFF2-40B4-BE49-F238E27FC236}">
                <a16:creationId xmlns:a16="http://schemas.microsoft.com/office/drawing/2014/main" id="{7D36F33F-6392-4217-230E-6D0E90FE447F}"/>
              </a:ext>
            </a:extLst>
          </p:cNvPr>
          <p:cNvSpPr txBox="1"/>
          <p:nvPr/>
        </p:nvSpPr>
        <p:spPr>
          <a:xfrm>
            <a:off x="457200" y="3893851"/>
            <a:ext cx="11444140" cy="369332"/>
          </a:xfrm>
          <a:prstGeom prst="rect">
            <a:avLst/>
          </a:prstGeom>
          <a:noFill/>
        </p:spPr>
        <p:txBody>
          <a:bodyPr wrap="square">
            <a:spAutoFit/>
          </a:bodyPr>
          <a:lstStyle/>
          <a:p>
            <a:pPr algn="l">
              <a:buNone/>
            </a:pPr>
            <a:r>
              <a:rPr lang="en-US" b="1" dirty="0">
                <a:solidFill>
                  <a:srgbClr val="00B0F0"/>
                </a:solidFill>
                <a:effectLst/>
                <a:latin typeface="Segoe UI" panose="020B0502040204020203" pitchFamily="34" charset="0"/>
                <a:hlinkClick r:id="rId3">
                  <a:extLst>
                    <a:ext uri="{A12FA001-AC4F-418D-AE19-62706E023703}">
                      <ahyp:hlinkClr xmlns:ahyp="http://schemas.microsoft.com/office/drawing/2018/hyperlinkcolor" val="tx"/>
                    </a:ext>
                  </a:extLst>
                </a:hlinkClick>
              </a:rPr>
              <a:t>https://aka.ms/ESPC26_EventGuide</a:t>
            </a:r>
            <a:endParaRPr lang="en-US" sz="2400" dirty="0">
              <a:solidFill>
                <a:srgbClr val="00B0F0"/>
              </a:solidFill>
            </a:endParaRPr>
          </a:p>
        </p:txBody>
      </p:sp>
    </p:spTree>
    <p:extLst>
      <p:ext uri="{BB962C8B-B14F-4D97-AF65-F5344CB8AC3E}">
        <p14:creationId xmlns:p14="http://schemas.microsoft.com/office/powerpoint/2010/main" val="2246248484"/>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8218D69-7DCB-DAFF-2E01-FD8C54387DBF}"/>
              </a:ext>
            </a:extLst>
          </p:cNvPr>
          <p:cNvSpPr txBox="1">
            <a:spLocks/>
          </p:cNvSpPr>
          <p:nvPr/>
        </p:nvSpPr>
        <p:spPr>
          <a:xfrm>
            <a:off x="5918200" y="1243787"/>
            <a:ext cx="5969000" cy="4370427"/>
          </a:xfrm>
          <a:prstGeom prst="rect">
            <a:avLst/>
          </a:prstGeom>
        </p:spPr>
        <p:txBody>
          <a:bodyPr vert="horz"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50" normalizeH="0" baseline="0" noProof="0">
                <a:ln>
                  <a:noFill/>
                </a:ln>
                <a:solidFill>
                  <a:prstClr val="black"/>
                </a:solidFill>
                <a:effectLst/>
                <a:uLnTx/>
                <a:uFillTx/>
                <a:latin typeface="Segoe Sans Text Semibold"/>
                <a:ea typeface="+mn-ea"/>
                <a:cs typeface="Segoe Sans Text"/>
              </a:rPr>
              <a:t>Topic of the Month:</a:t>
            </a:r>
          </a:p>
          <a:p>
            <a:pPr>
              <a:defRPr/>
            </a:pPr>
            <a:r>
              <a:rPr lang="en-US" sz="3200" kern="0" spc="-50">
                <a:solidFill>
                  <a:schemeClr val="accent4"/>
                </a:solidFill>
                <a:latin typeface="Segoe Sans Text Semibold"/>
                <a:cs typeface="Segoe Sans Text"/>
              </a:rPr>
              <a:t>Game On: Building Community Together (Yes, It’s a Team Sport)</a:t>
            </a:r>
          </a:p>
          <a:p>
            <a:pPr lvl="0">
              <a:defRPr/>
            </a:pPr>
            <a:endParaRPr lang="en-US" sz="3200" kern="0" spc="-50">
              <a:solidFill>
                <a:schemeClr val="accent4"/>
              </a:solidFill>
              <a:latin typeface="Segoe Sans Text Semibold"/>
              <a:cs typeface="Segoe Sans Text"/>
            </a:endParaRPr>
          </a:p>
          <a:p>
            <a:pPr lvl="0">
              <a:defRPr/>
            </a:pPr>
            <a:endParaRPr lang="en-US" sz="3200" kern="0" spc="-50">
              <a:solidFill>
                <a:prstClr val="black"/>
              </a:solidFill>
              <a:latin typeface="Segoe Sans Text Semibold"/>
              <a:cs typeface="Segoe Sans Tex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50" normalizeH="0" baseline="0" noProof="0">
                <a:ln>
                  <a:noFill/>
                </a:ln>
                <a:solidFill>
                  <a:prstClr val="black"/>
                </a:solidFill>
                <a:effectLst/>
                <a:uLnTx/>
                <a:uFillTx/>
                <a:latin typeface="Segoe Sans Text Semibold"/>
                <a:ea typeface="+mn-ea"/>
                <a:cs typeface="Segoe Sans Text"/>
              </a:rPr>
              <a:t>Guest Speaker:</a:t>
            </a:r>
          </a:p>
          <a:p>
            <a:pPr lvl="0">
              <a:defRPr/>
            </a:pPr>
            <a:r>
              <a:rPr lang="en-US"/>
              <a:t> </a:t>
            </a:r>
            <a:r>
              <a:rPr lang="en-US" sz="3200">
                <a:solidFill>
                  <a:schemeClr val="accent4"/>
                </a:solidFill>
                <a:latin typeface="Segoe Sans Text Semibold" pitchFamily="2" charset="0"/>
                <a:cs typeface="Segoe Sans Text Semibold" pitchFamily="2" charset="0"/>
                <a:hlinkClick r:id="rId2">
                  <a:extLst>
                    <a:ext uri="{A12FA001-AC4F-418D-AE19-62706E023703}">
                      <ahyp:hlinkClr xmlns:ahyp="http://schemas.microsoft.com/office/drawing/2018/hyperlinkcolor" val="tx"/>
                    </a:ext>
                  </a:extLst>
                </a:hlinkClick>
              </a:rPr>
              <a:t>Isidora </a:t>
            </a:r>
            <a:r>
              <a:rPr lang="en-US" sz="3200" err="1">
                <a:solidFill>
                  <a:schemeClr val="accent4"/>
                </a:solidFill>
                <a:latin typeface="Segoe Sans Text Semibold" pitchFamily="2" charset="0"/>
                <a:cs typeface="Segoe Sans Text Semibold" pitchFamily="2" charset="0"/>
                <a:hlinkClick r:id="rId2">
                  <a:extLst>
                    <a:ext uri="{A12FA001-AC4F-418D-AE19-62706E023703}">
                      <ahyp:hlinkClr xmlns:ahyp="http://schemas.microsoft.com/office/drawing/2018/hyperlinkcolor" val="tx"/>
                    </a:ext>
                  </a:extLst>
                </a:hlinkClick>
              </a:rPr>
              <a:t>Katanić</a:t>
            </a:r>
            <a:r>
              <a:rPr lang="en-US" sz="3200">
                <a:solidFill>
                  <a:schemeClr val="accent4"/>
                </a:solidFill>
                <a:latin typeface="Segoe Sans Text Semibold" pitchFamily="2" charset="0"/>
                <a:cs typeface="Segoe Sans Text Semibold" pitchFamily="2" charset="0"/>
                <a:hlinkClick r:id="rId2">
                  <a:extLst>
                    <a:ext uri="{A12FA001-AC4F-418D-AE19-62706E023703}">
                      <ahyp:hlinkClr xmlns:ahyp="http://schemas.microsoft.com/office/drawing/2018/hyperlinkcolor" val="tx"/>
                    </a:ext>
                  </a:extLst>
                </a:hlinkClick>
              </a:rPr>
              <a:t> </a:t>
            </a:r>
            <a:r>
              <a:rPr lang="en-US" sz="2000">
                <a:latin typeface="Segoe Sans Text Semibold"/>
                <a:cs typeface="Segoe Sans Text Semibold"/>
              </a:rPr>
              <a:t>, Community Manager at Experts Inside AG, Microsoft 365 MVP, Board Member MGCI, Organizer of Experts Live Switzerland &amp; Europe</a:t>
            </a:r>
          </a:p>
        </p:txBody>
      </p:sp>
      <p:sp>
        <p:nvSpPr>
          <p:cNvPr id="11" name="Rectangle: Rounded Corners 15">
            <a:extLst>
              <a:ext uri="{FF2B5EF4-FFF2-40B4-BE49-F238E27FC236}">
                <a16:creationId xmlns:a16="http://schemas.microsoft.com/office/drawing/2014/main" id="{5E3E3E8B-7743-DC95-940E-352CC405B655}"/>
              </a:ext>
              <a:ext uri="{C183D7F6-B498-43B3-948B-1728B52AA6E4}">
                <adec:decorative xmlns:adec="http://schemas.microsoft.com/office/drawing/2017/decorative" val="1"/>
              </a:ext>
            </a:extLst>
          </p:cNvPr>
          <p:cNvSpPr/>
          <p:nvPr/>
        </p:nvSpPr>
        <p:spPr bwMode="auto">
          <a:xfrm>
            <a:off x="814434" y="642736"/>
            <a:ext cx="4129284" cy="5623324"/>
          </a:xfrm>
          <a:prstGeom prst="roundRect">
            <a:avLst>
              <a:gd name="adj" fmla="val 2109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pic>
        <p:nvPicPr>
          <p:cNvPr id="13" name="Picture 12">
            <a:extLst>
              <a:ext uri="{FF2B5EF4-FFF2-40B4-BE49-F238E27FC236}">
                <a16:creationId xmlns:a16="http://schemas.microsoft.com/office/drawing/2014/main" id="{B69EF397-9CAF-0F22-4067-22CDFC17B75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5319" b="5319"/>
          <a:stretch/>
        </p:blipFill>
        <p:spPr>
          <a:xfrm>
            <a:off x="927589" y="1409205"/>
            <a:ext cx="3902974" cy="4090386"/>
          </a:xfrm>
          <a:prstGeom prst="rect">
            <a:avLst/>
          </a:prstGeom>
        </p:spPr>
      </p:pic>
      <p:sp>
        <p:nvSpPr>
          <p:cNvPr id="15" name="Rectangle: Rounded Corners 15">
            <a:extLst>
              <a:ext uri="{FF2B5EF4-FFF2-40B4-BE49-F238E27FC236}">
                <a16:creationId xmlns:a16="http://schemas.microsoft.com/office/drawing/2014/main" id="{7F98D878-93D3-F39E-C1AF-81DACE307CA3}"/>
              </a:ext>
              <a:ext uri="{C183D7F6-B498-43B3-948B-1728B52AA6E4}">
                <adec:decorative xmlns:adec="http://schemas.microsoft.com/office/drawing/2017/decorative" val="1"/>
              </a:ext>
            </a:extLst>
          </p:cNvPr>
          <p:cNvSpPr/>
          <p:nvPr/>
        </p:nvSpPr>
        <p:spPr bwMode="auto">
          <a:xfrm>
            <a:off x="615219" y="514821"/>
            <a:ext cx="4527715" cy="5879155"/>
          </a:xfrm>
          <a:prstGeom prst="roundRect">
            <a:avLst>
              <a:gd name="adj" fmla="val 21830"/>
            </a:avLst>
          </a:prstGeom>
          <a:noFill/>
          <a:ln w="57150" cap="flat" cmpd="sng" algn="ctr">
            <a:solidFill>
              <a:srgbClr val="52AECE"/>
            </a:soli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Tree>
    <p:extLst>
      <p:ext uri="{BB962C8B-B14F-4D97-AF65-F5344CB8AC3E}">
        <p14:creationId xmlns:p14="http://schemas.microsoft.com/office/powerpoint/2010/main" val="332896006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1" name="Isidora slide 1" descr="Slide 1 of Isidora Katanić's presentation: BUILDING COMMUNITIES - YES IT’S A TEAM SPORT! / MGCI  COMMUNITY BUILDERS CALL / Isidora Katanic - Microsoft MVP - October 21, 2026">
            <a:extLst>
              <a:ext uri="{FF2B5EF4-FFF2-40B4-BE49-F238E27FC236}">
                <a16:creationId xmlns:a16="http://schemas.microsoft.com/office/drawing/2014/main" id="{E8CEEFE6-33B5-78CB-0D43-CA4B4909895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405202"/>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2" name="Isidora slide 2" descr="Slide 2 of Isidora Katanić's presentation: A Little About Me / Working at..... / Experts Inside AG, a consulting company in Switzerland focused on all things AI, Microsoft Copilot, Modern Workplace, User Adoption, Cloud and Security consulting &amp; workshops. My role: Community Manager / On the board at... / Microsoft Global Community Initiative since the very beginning! I’m very excited to be part of this leading program built for the community, by the community, under the wings of Microsofties sharing the same passions! / Side hustles.... / Organizer of Experts Live conferences across Europe. Bringing the Microsoft Community together to learn, connect and share at in-person events. The next Swiss edition is coming up on November 4th, 2026 ➡️ www.expertslive.ch / SO… WHO'S THIS?">
            <a:extLst>
              <a:ext uri="{FF2B5EF4-FFF2-40B4-BE49-F238E27FC236}">
                <a16:creationId xmlns:a16="http://schemas.microsoft.com/office/drawing/2014/main" id="{D0FDD0B5-F8EC-C5B2-68BC-EAB048FF837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98846806"/>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pPr defTabSz="609630"/>
            <a:endParaRPr lang="en-CH" sz="1200">
              <a:solidFill>
                <a:prstClr val="black"/>
              </a:solidFill>
              <a:latin typeface="Calibri"/>
            </a:endParaRPr>
          </a:p>
        </p:txBody>
      </p:sp>
      <p:sp>
        <p:nvSpPr>
          <p:cNvPr id="3" name="Freeform 3"/>
          <p:cNvSpPr/>
          <p:nvPr/>
        </p:nvSpPr>
        <p:spPr>
          <a:xfrm>
            <a:off x="-837929" y="5500220"/>
            <a:ext cx="4658344" cy="2743200"/>
          </a:xfrm>
          <a:custGeom>
            <a:avLst/>
            <a:gdLst/>
            <a:ahLst/>
            <a:cxnLst/>
            <a:rect l="l" t="t" r="r" b="b"/>
            <a:pathLst>
              <a:path w="6987516" h="4114800">
                <a:moveTo>
                  <a:pt x="0" y="0"/>
                </a:moveTo>
                <a:lnTo>
                  <a:pt x="6987516" y="0"/>
                </a:lnTo>
                <a:lnTo>
                  <a:pt x="698751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CH" sz="1200">
              <a:solidFill>
                <a:prstClr val="black"/>
              </a:solidFill>
              <a:latin typeface="Calibri"/>
            </a:endParaRPr>
          </a:p>
        </p:txBody>
      </p:sp>
      <p:sp>
        <p:nvSpPr>
          <p:cNvPr id="4" name="Freeform 4"/>
          <p:cNvSpPr/>
          <p:nvPr/>
        </p:nvSpPr>
        <p:spPr>
          <a:xfrm>
            <a:off x="8371585" y="-1385420"/>
            <a:ext cx="4658344" cy="2743200"/>
          </a:xfrm>
          <a:custGeom>
            <a:avLst/>
            <a:gdLst/>
            <a:ahLst/>
            <a:cxnLst/>
            <a:rect l="l" t="t" r="r" b="b"/>
            <a:pathLst>
              <a:path w="6987516" h="4114800">
                <a:moveTo>
                  <a:pt x="0" y="0"/>
                </a:moveTo>
                <a:lnTo>
                  <a:pt x="6987516" y="0"/>
                </a:lnTo>
                <a:lnTo>
                  <a:pt x="6987516"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defTabSz="609630"/>
            <a:endParaRPr lang="en-CH" sz="1200">
              <a:solidFill>
                <a:prstClr val="black"/>
              </a:solidFill>
              <a:latin typeface="Calibri"/>
            </a:endParaRPr>
          </a:p>
        </p:txBody>
      </p:sp>
      <p:sp>
        <p:nvSpPr>
          <p:cNvPr id="5" name="TextBox 5"/>
          <p:cNvSpPr txBox="1"/>
          <p:nvPr/>
        </p:nvSpPr>
        <p:spPr>
          <a:xfrm>
            <a:off x="1965508" y="1556654"/>
            <a:ext cx="8260985" cy="792781"/>
          </a:xfrm>
          <a:prstGeom prst="rect">
            <a:avLst/>
          </a:prstGeom>
        </p:spPr>
        <p:txBody>
          <a:bodyPr lIns="0" tIns="0" rIns="0" bIns="0" rtlCol="0" anchor="t">
            <a:spAutoFit/>
          </a:bodyPr>
          <a:lstStyle/>
          <a:p>
            <a:pPr algn="ctr" defTabSz="609630">
              <a:lnSpc>
                <a:spcPts val="6533"/>
              </a:lnSpc>
            </a:pPr>
            <a:r>
              <a:rPr lang="en-US" sz="4666">
                <a:solidFill>
                  <a:srgbClr val="FFFFFF"/>
                </a:solidFill>
                <a:latin typeface="Poppins"/>
                <a:ea typeface="Poppins"/>
                <a:cs typeface="Poppins"/>
                <a:sym typeface="Poppins"/>
              </a:rPr>
              <a:t>The Human Behind the Role</a:t>
            </a:r>
          </a:p>
        </p:txBody>
      </p:sp>
      <p:grpSp>
        <p:nvGrpSpPr>
          <p:cNvPr id="6" name="Group 6"/>
          <p:cNvGrpSpPr/>
          <p:nvPr/>
        </p:nvGrpSpPr>
        <p:grpSpPr>
          <a:xfrm>
            <a:off x="1449789" y="2836911"/>
            <a:ext cx="2457867" cy="569447"/>
            <a:chOff x="0" y="0"/>
            <a:chExt cx="971009" cy="224967"/>
          </a:xfrm>
        </p:grpSpPr>
        <p:sp>
          <p:nvSpPr>
            <p:cNvPr id="7" name="Freeform 7"/>
            <p:cNvSpPr/>
            <p:nvPr/>
          </p:nvSpPr>
          <p:spPr>
            <a:xfrm>
              <a:off x="0" y="0"/>
              <a:ext cx="971009" cy="224967"/>
            </a:xfrm>
            <a:custGeom>
              <a:avLst/>
              <a:gdLst/>
              <a:ahLst/>
              <a:cxnLst/>
              <a:rect l="l" t="t" r="r" b="b"/>
              <a:pathLst>
                <a:path w="971009" h="224967">
                  <a:moveTo>
                    <a:pt x="58797" y="0"/>
                  </a:moveTo>
                  <a:lnTo>
                    <a:pt x="912212" y="0"/>
                  </a:lnTo>
                  <a:cubicBezTo>
                    <a:pt x="944685" y="0"/>
                    <a:pt x="971009" y="26324"/>
                    <a:pt x="971009" y="58797"/>
                  </a:cubicBezTo>
                  <a:lnTo>
                    <a:pt x="971009" y="166169"/>
                  </a:lnTo>
                  <a:cubicBezTo>
                    <a:pt x="971009" y="198642"/>
                    <a:pt x="944685" y="224967"/>
                    <a:pt x="912212" y="224967"/>
                  </a:cubicBezTo>
                  <a:lnTo>
                    <a:pt x="58797" y="224967"/>
                  </a:lnTo>
                  <a:cubicBezTo>
                    <a:pt x="26324" y="224967"/>
                    <a:pt x="0" y="198642"/>
                    <a:pt x="0" y="166169"/>
                  </a:cubicBezTo>
                  <a:lnTo>
                    <a:pt x="0" y="58797"/>
                  </a:lnTo>
                  <a:cubicBezTo>
                    <a:pt x="0" y="26324"/>
                    <a:pt x="26324" y="0"/>
                    <a:pt x="58797" y="0"/>
                  </a:cubicBezTo>
                  <a:close/>
                </a:path>
              </a:pathLst>
            </a:custGeom>
            <a:ln w="47625" cap="rnd">
              <a:gradFill>
                <a:gsLst>
                  <a:gs pos="0">
                    <a:srgbClr val="9D0186">
                      <a:alpha val="100000"/>
                    </a:srgbClr>
                  </a:gs>
                  <a:gs pos="100000">
                    <a:srgbClr val="A50288">
                      <a:alpha val="0"/>
                    </a:srgbClr>
                  </a:gs>
                </a:gsLst>
                <a:lin ang="0"/>
              </a:gradFill>
              <a:prstDash val="solid"/>
              <a:round/>
            </a:ln>
          </p:spPr>
          <p:txBody>
            <a:bodyPr/>
            <a:lstStyle/>
            <a:p>
              <a:pPr defTabSz="609630"/>
              <a:endParaRPr lang="en-CH" sz="1200">
                <a:solidFill>
                  <a:prstClr val="black"/>
                </a:solidFill>
                <a:latin typeface="Calibri"/>
              </a:endParaRPr>
            </a:p>
          </p:txBody>
        </p:sp>
        <p:sp>
          <p:nvSpPr>
            <p:cNvPr id="8" name="TextBox 8"/>
            <p:cNvSpPr txBox="1"/>
            <p:nvPr/>
          </p:nvSpPr>
          <p:spPr>
            <a:xfrm>
              <a:off x="0" y="-66675"/>
              <a:ext cx="971009" cy="291642"/>
            </a:xfrm>
            <a:prstGeom prst="rect">
              <a:avLst/>
            </a:prstGeom>
          </p:spPr>
          <p:txBody>
            <a:bodyPr lIns="33867" tIns="33867" rIns="33867" bIns="33867" rtlCol="0" anchor="ctr"/>
            <a:lstStyle/>
            <a:p>
              <a:pPr algn="ctr" defTabSz="609630">
                <a:lnSpc>
                  <a:spcPts val="1867"/>
                </a:lnSpc>
              </a:pPr>
              <a:endParaRPr sz="1200">
                <a:solidFill>
                  <a:prstClr val="black"/>
                </a:solidFill>
                <a:latin typeface="Calibri"/>
              </a:endParaRPr>
            </a:p>
          </p:txBody>
        </p:sp>
      </p:grpSp>
      <p:sp>
        <p:nvSpPr>
          <p:cNvPr id="9" name="TextBox 9"/>
          <p:cNvSpPr txBox="1"/>
          <p:nvPr/>
        </p:nvSpPr>
        <p:spPr>
          <a:xfrm>
            <a:off x="1715246" y="2941654"/>
            <a:ext cx="2192409" cy="277640"/>
          </a:xfrm>
          <a:prstGeom prst="rect">
            <a:avLst/>
          </a:prstGeom>
        </p:spPr>
        <p:txBody>
          <a:bodyPr lIns="0" tIns="0" rIns="0" bIns="0" rtlCol="0" anchor="t">
            <a:spAutoFit/>
          </a:bodyPr>
          <a:lstStyle/>
          <a:p>
            <a:pPr algn="just" defTabSz="609630">
              <a:lnSpc>
                <a:spcPts val="2333"/>
              </a:lnSpc>
              <a:spcBef>
                <a:spcPct val="0"/>
              </a:spcBef>
            </a:pPr>
            <a:r>
              <a:rPr lang="en-US" sz="1666" b="1">
                <a:solidFill>
                  <a:srgbClr val="FFFFFF"/>
                </a:solidFill>
                <a:latin typeface="Poppins Semi-Bold"/>
                <a:ea typeface="Poppins Semi-Bold"/>
                <a:cs typeface="Poppins Semi-Bold"/>
                <a:sym typeface="Poppins Semi-Bold"/>
              </a:rPr>
              <a:t>Whereabouts:</a:t>
            </a:r>
          </a:p>
        </p:txBody>
      </p:sp>
      <p:sp>
        <p:nvSpPr>
          <p:cNvPr id="10" name="TextBox 10"/>
          <p:cNvSpPr txBox="1"/>
          <p:nvPr/>
        </p:nvSpPr>
        <p:spPr>
          <a:xfrm>
            <a:off x="4443785" y="2798811"/>
            <a:ext cx="6298427" cy="640753"/>
          </a:xfrm>
          <a:prstGeom prst="rect">
            <a:avLst/>
          </a:prstGeom>
        </p:spPr>
        <p:txBody>
          <a:bodyPr lIns="0" tIns="0" rIns="0" bIns="0" rtlCol="0" anchor="t">
            <a:spAutoFit/>
          </a:bodyPr>
          <a:lstStyle/>
          <a:p>
            <a:pPr defTabSz="609630">
              <a:lnSpc>
                <a:spcPts val="1680"/>
              </a:lnSpc>
              <a:spcBef>
                <a:spcPct val="0"/>
              </a:spcBef>
            </a:pPr>
            <a:r>
              <a:rPr lang="en-US" sz="1200">
                <a:solidFill>
                  <a:srgbClr val="FFFFFF"/>
                </a:solidFill>
                <a:latin typeface="Poppins"/>
                <a:ea typeface="Poppins"/>
                <a:cs typeface="Poppins"/>
                <a:sym typeface="Poppins"/>
              </a:rPr>
              <a:t>Born in Belgrade (ex-Yugoslavia), left the country with my family in 1992. Grew up in Amsterdam, the Netherlands, and living in Switzerland since 2017. (TIP: Come for the cheese, stay for the chocolate!) 🍫</a:t>
            </a:r>
          </a:p>
        </p:txBody>
      </p:sp>
      <p:grpSp>
        <p:nvGrpSpPr>
          <p:cNvPr id="11" name="Group 11"/>
          <p:cNvGrpSpPr/>
          <p:nvPr/>
        </p:nvGrpSpPr>
        <p:grpSpPr>
          <a:xfrm>
            <a:off x="1449789" y="3982481"/>
            <a:ext cx="2457867" cy="569447"/>
            <a:chOff x="0" y="0"/>
            <a:chExt cx="971009" cy="224967"/>
          </a:xfrm>
        </p:grpSpPr>
        <p:sp>
          <p:nvSpPr>
            <p:cNvPr id="12" name="Freeform 12"/>
            <p:cNvSpPr/>
            <p:nvPr/>
          </p:nvSpPr>
          <p:spPr>
            <a:xfrm>
              <a:off x="0" y="0"/>
              <a:ext cx="971009" cy="224967"/>
            </a:xfrm>
            <a:custGeom>
              <a:avLst/>
              <a:gdLst/>
              <a:ahLst/>
              <a:cxnLst/>
              <a:rect l="l" t="t" r="r" b="b"/>
              <a:pathLst>
                <a:path w="971009" h="224967">
                  <a:moveTo>
                    <a:pt x="58797" y="0"/>
                  </a:moveTo>
                  <a:lnTo>
                    <a:pt x="912212" y="0"/>
                  </a:lnTo>
                  <a:cubicBezTo>
                    <a:pt x="944685" y="0"/>
                    <a:pt x="971009" y="26324"/>
                    <a:pt x="971009" y="58797"/>
                  </a:cubicBezTo>
                  <a:lnTo>
                    <a:pt x="971009" y="166169"/>
                  </a:lnTo>
                  <a:cubicBezTo>
                    <a:pt x="971009" y="198642"/>
                    <a:pt x="944685" y="224967"/>
                    <a:pt x="912212" y="224967"/>
                  </a:cubicBezTo>
                  <a:lnTo>
                    <a:pt x="58797" y="224967"/>
                  </a:lnTo>
                  <a:cubicBezTo>
                    <a:pt x="26324" y="224967"/>
                    <a:pt x="0" y="198642"/>
                    <a:pt x="0" y="166169"/>
                  </a:cubicBezTo>
                  <a:lnTo>
                    <a:pt x="0" y="58797"/>
                  </a:lnTo>
                  <a:cubicBezTo>
                    <a:pt x="0" y="26324"/>
                    <a:pt x="26324" y="0"/>
                    <a:pt x="58797" y="0"/>
                  </a:cubicBezTo>
                  <a:close/>
                </a:path>
              </a:pathLst>
            </a:custGeom>
            <a:ln w="47625" cap="rnd">
              <a:gradFill>
                <a:gsLst>
                  <a:gs pos="0">
                    <a:srgbClr val="9D0186">
                      <a:alpha val="100000"/>
                    </a:srgbClr>
                  </a:gs>
                  <a:gs pos="100000">
                    <a:srgbClr val="A50288">
                      <a:alpha val="0"/>
                    </a:srgbClr>
                  </a:gs>
                </a:gsLst>
                <a:lin ang="0"/>
              </a:gradFill>
              <a:prstDash val="solid"/>
              <a:round/>
            </a:ln>
          </p:spPr>
          <p:txBody>
            <a:bodyPr/>
            <a:lstStyle/>
            <a:p>
              <a:pPr defTabSz="609630"/>
              <a:endParaRPr lang="en-CH" sz="1200">
                <a:solidFill>
                  <a:prstClr val="black"/>
                </a:solidFill>
                <a:latin typeface="Calibri"/>
              </a:endParaRPr>
            </a:p>
          </p:txBody>
        </p:sp>
        <p:sp>
          <p:nvSpPr>
            <p:cNvPr id="13" name="TextBox 13"/>
            <p:cNvSpPr txBox="1"/>
            <p:nvPr/>
          </p:nvSpPr>
          <p:spPr>
            <a:xfrm>
              <a:off x="0" y="-66675"/>
              <a:ext cx="971009" cy="291642"/>
            </a:xfrm>
            <a:prstGeom prst="rect">
              <a:avLst/>
            </a:prstGeom>
          </p:spPr>
          <p:txBody>
            <a:bodyPr lIns="33867" tIns="33867" rIns="33867" bIns="33867" rtlCol="0" anchor="ctr"/>
            <a:lstStyle/>
            <a:p>
              <a:pPr algn="ctr" defTabSz="609630">
                <a:lnSpc>
                  <a:spcPts val="1867"/>
                </a:lnSpc>
              </a:pPr>
              <a:endParaRPr sz="1200">
                <a:solidFill>
                  <a:prstClr val="black"/>
                </a:solidFill>
                <a:latin typeface="Calibri"/>
              </a:endParaRPr>
            </a:p>
          </p:txBody>
        </p:sp>
      </p:grpSp>
      <p:sp>
        <p:nvSpPr>
          <p:cNvPr id="14" name="TextBox 14"/>
          <p:cNvSpPr txBox="1"/>
          <p:nvPr/>
        </p:nvSpPr>
        <p:spPr>
          <a:xfrm>
            <a:off x="1715246" y="4087224"/>
            <a:ext cx="1941777" cy="277640"/>
          </a:xfrm>
          <a:prstGeom prst="rect">
            <a:avLst/>
          </a:prstGeom>
        </p:spPr>
        <p:txBody>
          <a:bodyPr lIns="0" tIns="0" rIns="0" bIns="0" rtlCol="0" anchor="t">
            <a:spAutoFit/>
          </a:bodyPr>
          <a:lstStyle/>
          <a:p>
            <a:pPr algn="just" defTabSz="609630">
              <a:lnSpc>
                <a:spcPts val="2333"/>
              </a:lnSpc>
              <a:spcBef>
                <a:spcPct val="0"/>
              </a:spcBef>
            </a:pPr>
            <a:r>
              <a:rPr lang="en-US" sz="1666" b="1">
                <a:solidFill>
                  <a:srgbClr val="FFFFFF"/>
                </a:solidFill>
                <a:latin typeface="Poppins Semi-Bold"/>
                <a:ea typeface="Poppins Semi-Bold"/>
                <a:cs typeface="Poppins Semi-Bold"/>
                <a:sym typeface="Poppins Semi-Bold"/>
              </a:rPr>
              <a:t>Mom life:</a:t>
            </a:r>
          </a:p>
        </p:txBody>
      </p:sp>
      <p:sp>
        <p:nvSpPr>
          <p:cNvPr id="15" name="TextBox 15"/>
          <p:cNvSpPr txBox="1"/>
          <p:nvPr/>
        </p:nvSpPr>
        <p:spPr>
          <a:xfrm>
            <a:off x="4443785" y="4024147"/>
            <a:ext cx="6298427" cy="424603"/>
          </a:xfrm>
          <a:prstGeom prst="rect">
            <a:avLst/>
          </a:prstGeom>
        </p:spPr>
        <p:txBody>
          <a:bodyPr lIns="0" tIns="0" rIns="0" bIns="0" rtlCol="0" anchor="t">
            <a:spAutoFit/>
          </a:bodyPr>
          <a:lstStyle/>
          <a:p>
            <a:pPr defTabSz="609630">
              <a:lnSpc>
                <a:spcPts val="1680"/>
              </a:lnSpc>
            </a:pPr>
            <a:r>
              <a:rPr lang="en-US" sz="1200">
                <a:solidFill>
                  <a:srgbClr val="FFFFFF"/>
                </a:solidFill>
                <a:latin typeface="Poppins"/>
                <a:ea typeface="Poppins"/>
                <a:cs typeface="Poppins"/>
                <a:sym typeface="Poppins"/>
              </a:rPr>
              <a:t>Managing a tiny 5-year old CEO who doesn't pay me but expects 24/7 service 😉</a:t>
            </a:r>
          </a:p>
          <a:p>
            <a:pPr defTabSz="609630">
              <a:lnSpc>
                <a:spcPts val="1680"/>
              </a:lnSpc>
              <a:spcBef>
                <a:spcPct val="0"/>
              </a:spcBef>
            </a:pPr>
            <a:r>
              <a:rPr lang="en-US" sz="1200">
                <a:solidFill>
                  <a:srgbClr val="FFFFFF"/>
                </a:solidFill>
                <a:latin typeface="Poppins"/>
                <a:ea typeface="Poppins"/>
                <a:cs typeface="Poppins"/>
                <a:sym typeface="Poppins"/>
              </a:rPr>
              <a:t>In love with my little bundle joy!</a:t>
            </a:r>
          </a:p>
        </p:txBody>
      </p:sp>
      <p:grpSp>
        <p:nvGrpSpPr>
          <p:cNvPr id="16" name="Group 16"/>
          <p:cNvGrpSpPr/>
          <p:nvPr/>
        </p:nvGrpSpPr>
        <p:grpSpPr>
          <a:xfrm>
            <a:off x="1449789" y="5158501"/>
            <a:ext cx="2457867" cy="569447"/>
            <a:chOff x="0" y="0"/>
            <a:chExt cx="971009" cy="224967"/>
          </a:xfrm>
        </p:grpSpPr>
        <p:sp>
          <p:nvSpPr>
            <p:cNvPr id="17" name="Freeform 17"/>
            <p:cNvSpPr/>
            <p:nvPr/>
          </p:nvSpPr>
          <p:spPr>
            <a:xfrm>
              <a:off x="0" y="0"/>
              <a:ext cx="971009" cy="224967"/>
            </a:xfrm>
            <a:custGeom>
              <a:avLst/>
              <a:gdLst/>
              <a:ahLst/>
              <a:cxnLst/>
              <a:rect l="l" t="t" r="r" b="b"/>
              <a:pathLst>
                <a:path w="971009" h="224967">
                  <a:moveTo>
                    <a:pt x="58797" y="0"/>
                  </a:moveTo>
                  <a:lnTo>
                    <a:pt x="912212" y="0"/>
                  </a:lnTo>
                  <a:cubicBezTo>
                    <a:pt x="944685" y="0"/>
                    <a:pt x="971009" y="26324"/>
                    <a:pt x="971009" y="58797"/>
                  </a:cubicBezTo>
                  <a:lnTo>
                    <a:pt x="971009" y="166169"/>
                  </a:lnTo>
                  <a:cubicBezTo>
                    <a:pt x="971009" y="198642"/>
                    <a:pt x="944685" y="224967"/>
                    <a:pt x="912212" y="224967"/>
                  </a:cubicBezTo>
                  <a:lnTo>
                    <a:pt x="58797" y="224967"/>
                  </a:lnTo>
                  <a:cubicBezTo>
                    <a:pt x="26324" y="224967"/>
                    <a:pt x="0" y="198642"/>
                    <a:pt x="0" y="166169"/>
                  </a:cubicBezTo>
                  <a:lnTo>
                    <a:pt x="0" y="58797"/>
                  </a:lnTo>
                  <a:cubicBezTo>
                    <a:pt x="0" y="26324"/>
                    <a:pt x="26324" y="0"/>
                    <a:pt x="58797" y="0"/>
                  </a:cubicBezTo>
                  <a:close/>
                </a:path>
              </a:pathLst>
            </a:custGeom>
            <a:ln w="47625" cap="rnd">
              <a:gradFill>
                <a:gsLst>
                  <a:gs pos="0">
                    <a:srgbClr val="9D0186">
                      <a:alpha val="100000"/>
                    </a:srgbClr>
                  </a:gs>
                  <a:gs pos="100000">
                    <a:srgbClr val="A50288">
                      <a:alpha val="0"/>
                    </a:srgbClr>
                  </a:gs>
                </a:gsLst>
                <a:lin ang="0"/>
              </a:gradFill>
              <a:prstDash val="solid"/>
              <a:round/>
            </a:ln>
          </p:spPr>
          <p:txBody>
            <a:bodyPr/>
            <a:lstStyle/>
            <a:p>
              <a:pPr defTabSz="609630"/>
              <a:endParaRPr lang="en-CH" sz="1200">
                <a:solidFill>
                  <a:prstClr val="black"/>
                </a:solidFill>
                <a:latin typeface="Calibri"/>
              </a:endParaRPr>
            </a:p>
          </p:txBody>
        </p:sp>
        <p:sp>
          <p:nvSpPr>
            <p:cNvPr id="18" name="TextBox 18"/>
            <p:cNvSpPr txBox="1"/>
            <p:nvPr/>
          </p:nvSpPr>
          <p:spPr>
            <a:xfrm>
              <a:off x="0" y="-66675"/>
              <a:ext cx="971009" cy="291642"/>
            </a:xfrm>
            <a:prstGeom prst="rect">
              <a:avLst/>
            </a:prstGeom>
          </p:spPr>
          <p:txBody>
            <a:bodyPr lIns="33867" tIns="33867" rIns="33867" bIns="33867" rtlCol="0" anchor="ctr"/>
            <a:lstStyle/>
            <a:p>
              <a:pPr algn="ctr" defTabSz="609630">
                <a:lnSpc>
                  <a:spcPts val="1867"/>
                </a:lnSpc>
              </a:pPr>
              <a:endParaRPr sz="1200">
                <a:solidFill>
                  <a:prstClr val="black"/>
                </a:solidFill>
                <a:latin typeface="Calibri"/>
              </a:endParaRPr>
            </a:p>
          </p:txBody>
        </p:sp>
      </p:grpSp>
      <p:sp>
        <p:nvSpPr>
          <p:cNvPr id="19" name="TextBox 19"/>
          <p:cNvSpPr txBox="1"/>
          <p:nvPr/>
        </p:nvSpPr>
        <p:spPr>
          <a:xfrm>
            <a:off x="1715246" y="5263244"/>
            <a:ext cx="2617745" cy="277640"/>
          </a:xfrm>
          <a:prstGeom prst="rect">
            <a:avLst/>
          </a:prstGeom>
        </p:spPr>
        <p:txBody>
          <a:bodyPr wrap="square" lIns="0" tIns="0" rIns="0" bIns="0" rtlCol="0" anchor="t">
            <a:spAutoFit/>
          </a:bodyPr>
          <a:lstStyle/>
          <a:p>
            <a:pPr defTabSz="609630">
              <a:lnSpc>
                <a:spcPts val="2333"/>
              </a:lnSpc>
              <a:spcBef>
                <a:spcPct val="0"/>
              </a:spcBef>
            </a:pPr>
            <a:r>
              <a:rPr lang="en-US" sz="1666" b="1" dirty="0">
                <a:solidFill>
                  <a:srgbClr val="FFFFFF"/>
                </a:solidFill>
                <a:latin typeface="Poppins Semi-Bold"/>
                <a:ea typeface="Poppins Semi-Bold"/>
                <a:cs typeface="Poppins Semi-Bold"/>
                <a:sym typeface="Poppins Semi-Bold"/>
              </a:rPr>
              <a:t>Crazy thing I did in 2026:</a:t>
            </a:r>
          </a:p>
        </p:txBody>
      </p:sp>
      <p:sp>
        <p:nvSpPr>
          <p:cNvPr id="20" name="TextBox 20"/>
          <p:cNvSpPr txBox="1"/>
          <p:nvPr/>
        </p:nvSpPr>
        <p:spPr>
          <a:xfrm>
            <a:off x="4443785" y="5120401"/>
            <a:ext cx="6298427" cy="416332"/>
          </a:xfrm>
          <a:prstGeom prst="rect">
            <a:avLst/>
          </a:prstGeom>
        </p:spPr>
        <p:txBody>
          <a:bodyPr lIns="0" tIns="0" rIns="0" bIns="0" rtlCol="0" anchor="t">
            <a:spAutoFit/>
          </a:bodyPr>
          <a:lstStyle/>
          <a:p>
            <a:pPr defTabSz="609630">
              <a:lnSpc>
                <a:spcPts val="1680"/>
              </a:lnSpc>
              <a:spcBef>
                <a:spcPct val="0"/>
              </a:spcBef>
            </a:pPr>
            <a:r>
              <a:rPr lang="en-US" sz="1200">
                <a:solidFill>
                  <a:srgbClr val="FFFFFF"/>
                </a:solidFill>
                <a:latin typeface="Poppins Light"/>
                <a:ea typeface="Poppins Light"/>
                <a:cs typeface="Poppins Light"/>
                <a:sym typeface="Poppins Light"/>
              </a:rPr>
              <a:t>Spontaneously went paraglading, pure adrenaline, and questioning every life decision that led me there! But proud I did it 💪 So with overcoming that fear.......</a:t>
            </a:r>
          </a:p>
        </p:txBody>
      </p:sp>
      <p:grpSp>
        <p:nvGrpSpPr>
          <p:cNvPr id="21" name="Group 21"/>
          <p:cNvGrpSpPr/>
          <p:nvPr/>
        </p:nvGrpSpPr>
        <p:grpSpPr>
          <a:xfrm>
            <a:off x="4024602" y="475863"/>
            <a:ext cx="4142796" cy="419874"/>
            <a:chOff x="0" y="0"/>
            <a:chExt cx="1636660" cy="165876"/>
          </a:xfrm>
        </p:grpSpPr>
        <p:sp>
          <p:nvSpPr>
            <p:cNvPr id="22" name="Freeform 22"/>
            <p:cNvSpPr/>
            <p:nvPr/>
          </p:nvSpPr>
          <p:spPr>
            <a:xfrm>
              <a:off x="0" y="0"/>
              <a:ext cx="1636660" cy="165876"/>
            </a:xfrm>
            <a:custGeom>
              <a:avLst/>
              <a:gdLst/>
              <a:ahLst/>
              <a:cxnLst/>
              <a:rect l="l" t="t" r="r" b="b"/>
              <a:pathLst>
                <a:path w="1636660" h="165876">
                  <a:moveTo>
                    <a:pt x="68521" y="0"/>
                  </a:moveTo>
                  <a:lnTo>
                    <a:pt x="1568139" y="0"/>
                  </a:lnTo>
                  <a:cubicBezTo>
                    <a:pt x="1586312" y="0"/>
                    <a:pt x="1603740" y="7219"/>
                    <a:pt x="1616591" y="20069"/>
                  </a:cubicBezTo>
                  <a:cubicBezTo>
                    <a:pt x="1629441" y="32920"/>
                    <a:pt x="1636660" y="50348"/>
                    <a:pt x="1636660" y="68521"/>
                  </a:cubicBezTo>
                  <a:lnTo>
                    <a:pt x="1636660" y="97355"/>
                  </a:lnTo>
                  <a:cubicBezTo>
                    <a:pt x="1636660" y="115528"/>
                    <a:pt x="1629441" y="132957"/>
                    <a:pt x="1616591" y="145807"/>
                  </a:cubicBezTo>
                  <a:cubicBezTo>
                    <a:pt x="1603740" y="158657"/>
                    <a:pt x="1586312" y="165876"/>
                    <a:pt x="1568139" y="165876"/>
                  </a:cubicBezTo>
                  <a:lnTo>
                    <a:pt x="68521" y="165876"/>
                  </a:lnTo>
                  <a:cubicBezTo>
                    <a:pt x="50348" y="165876"/>
                    <a:pt x="32920" y="158657"/>
                    <a:pt x="20069" y="145807"/>
                  </a:cubicBezTo>
                  <a:cubicBezTo>
                    <a:pt x="7219" y="132957"/>
                    <a:pt x="0" y="115528"/>
                    <a:pt x="0" y="97355"/>
                  </a:cubicBezTo>
                  <a:lnTo>
                    <a:pt x="0" y="68521"/>
                  </a:lnTo>
                  <a:cubicBezTo>
                    <a:pt x="0" y="50348"/>
                    <a:pt x="7219" y="32920"/>
                    <a:pt x="20069" y="20069"/>
                  </a:cubicBezTo>
                  <a:cubicBezTo>
                    <a:pt x="32920" y="7219"/>
                    <a:pt x="50348" y="0"/>
                    <a:pt x="68521" y="0"/>
                  </a:cubicBezTo>
                  <a:close/>
                </a:path>
              </a:pathLst>
            </a:custGeom>
            <a:gradFill rotWithShape="1">
              <a:gsLst>
                <a:gs pos="0">
                  <a:srgbClr val="9D0186">
                    <a:alpha val="100000"/>
                  </a:srgbClr>
                </a:gs>
                <a:gs pos="100000">
                  <a:srgbClr val="A50288">
                    <a:alpha val="0"/>
                  </a:srgbClr>
                </a:gs>
              </a:gsLst>
              <a:lin ang="0"/>
            </a:gradFill>
            <a:ln cap="rnd">
              <a:noFill/>
              <a:prstDash val="solid"/>
              <a:round/>
            </a:ln>
          </p:spPr>
          <p:txBody>
            <a:bodyPr/>
            <a:lstStyle/>
            <a:p>
              <a:pPr defTabSz="609630"/>
              <a:endParaRPr lang="en-CH" sz="1200">
                <a:solidFill>
                  <a:prstClr val="black"/>
                </a:solidFill>
                <a:latin typeface="Calibri"/>
              </a:endParaRPr>
            </a:p>
          </p:txBody>
        </p:sp>
        <p:sp>
          <p:nvSpPr>
            <p:cNvPr id="23" name="TextBox 23"/>
            <p:cNvSpPr txBox="1"/>
            <p:nvPr/>
          </p:nvSpPr>
          <p:spPr>
            <a:xfrm>
              <a:off x="0" y="-66675"/>
              <a:ext cx="1636660" cy="232551"/>
            </a:xfrm>
            <a:prstGeom prst="rect">
              <a:avLst/>
            </a:prstGeom>
          </p:spPr>
          <p:txBody>
            <a:bodyPr lIns="33867" tIns="33867" rIns="33867" bIns="33867" rtlCol="0" anchor="ctr"/>
            <a:lstStyle/>
            <a:p>
              <a:pPr algn="ctr" defTabSz="609630">
                <a:lnSpc>
                  <a:spcPts val="1867"/>
                </a:lnSpc>
              </a:pPr>
              <a:endParaRPr sz="1200">
                <a:solidFill>
                  <a:prstClr val="black"/>
                </a:solidFill>
                <a:latin typeface="Calibri"/>
              </a:endParaRPr>
            </a:p>
          </p:txBody>
        </p:sp>
      </p:grpSp>
      <p:sp>
        <p:nvSpPr>
          <p:cNvPr id="24" name="TextBox 24"/>
          <p:cNvSpPr txBox="1"/>
          <p:nvPr/>
        </p:nvSpPr>
        <p:spPr>
          <a:xfrm>
            <a:off x="4235493" y="540809"/>
            <a:ext cx="2168126" cy="221471"/>
          </a:xfrm>
          <a:prstGeom prst="rect">
            <a:avLst/>
          </a:prstGeom>
        </p:spPr>
        <p:txBody>
          <a:bodyPr lIns="0" tIns="0" rIns="0" bIns="0" rtlCol="0" anchor="t">
            <a:spAutoFit/>
          </a:bodyPr>
          <a:lstStyle/>
          <a:p>
            <a:pPr algn="ctr" defTabSz="609630">
              <a:lnSpc>
                <a:spcPts val="1867"/>
              </a:lnSpc>
            </a:pPr>
            <a:r>
              <a:rPr lang="en-US" sz="1333" b="1">
                <a:solidFill>
                  <a:srgbClr val="FFFFFF"/>
                </a:solidFill>
                <a:latin typeface="Poppins Bold"/>
                <a:ea typeface="Poppins Bold"/>
                <a:cs typeface="Poppins Bold"/>
                <a:sym typeface="Poppins Bold"/>
              </a:rPr>
              <a:t>BEYOND THE JOB TITLE...</a:t>
            </a:r>
          </a:p>
        </p:txBody>
      </p:sp>
      <p:sp>
        <p:nvSpPr>
          <p:cNvPr id="25" name="TextBox 25"/>
          <p:cNvSpPr txBox="1"/>
          <p:nvPr/>
        </p:nvSpPr>
        <p:spPr>
          <a:xfrm>
            <a:off x="10598652" y="5926667"/>
            <a:ext cx="907548" cy="221471"/>
          </a:xfrm>
          <a:prstGeom prst="rect">
            <a:avLst/>
          </a:prstGeom>
        </p:spPr>
        <p:txBody>
          <a:bodyPr lIns="0" tIns="0" rIns="0" bIns="0" rtlCol="0" anchor="t">
            <a:spAutoFit/>
          </a:bodyPr>
          <a:lstStyle/>
          <a:p>
            <a:pPr algn="r" defTabSz="609630">
              <a:lnSpc>
                <a:spcPts val="1867"/>
              </a:lnSpc>
            </a:pPr>
            <a:r>
              <a:rPr lang="en-US" sz="1333" b="1">
                <a:solidFill>
                  <a:srgbClr val="FFFFFF"/>
                </a:solidFill>
                <a:latin typeface="Poppins Bold"/>
                <a:ea typeface="Poppins Bold"/>
                <a:cs typeface="Poppins Bold"/>
                <a:sym typeface="Poppins Bold"/>
              </a:rPr>
              <a:t>NEXT &gt;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4" name="Isidora slide 4" descr="Slide 4 of Isidora Katanić's presentation: A PERSONAL STORY....">
            <a:extLst>
              <a:ext uri="{FF2B5EF4-FFF2-40B4-BE49-F238E27FC236}">
                <a16:creationId xmlns:a16="http://schemas.microsoft.com/office/drawing/2014/main" id="{800A4B05-100C-84D3-CF28-813BB453F8F4}"/>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64407273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5" name="Isidora slide 5" descr="Slide 5 of Isidora Katanić's presentation: When Opportunity Knocked / A Microsoft MVP from Germany asked to come speak at his conference (Cloud &amp; Datacenter Conference) in 2019. / The Question / 01 / Immediate reaction was “Nope. Absolutely not!” Imposter syndrome kicked in and I didn’t see why “I” should present in front of people. / The Thoughts / 02 / But then remembered this situation when I was a small girl, about 8 years old and this happened......... / The Unhealed Wounds / 03 / TRUE STORY">
            <a:extLst>
              <a:ext uri="{FF2B5EF4-FFF2-40B4-BE49-F238E27FC236}">
                <a16:creationId xmlns:a16="http://schemas.microsoft.com/office/drawing/2014/main" id="{FFFF8416-B4B5-6D31-43D2-675750CEACA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54221571"/>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6" name="Isidora slide 6" descr="Slide 6 of Isidora Katanić's presentation: AMSTERDAM, THE NETHERLANDS AROUND 1995">
            <a:extLst>
              <a:ext uri="{FF2B5EF4-FFF2-40B4-BE49-F238E27FC236}">
                <a16:creationId xmlns:a16="http://schemas.microsoft.com/office/drawing/2014/main" id="{98A50315-48E9-4AAE-74C6-EDD8EC87F83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13281378"/>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7" name="Isidora slide 7" descr="Slide 7 of Isidora Katanić's presentation: The Lessons Learned / Don't reject yourself before others even get the chance to believe in you. / Your comfort zone is cozy, but nothing grows there. / Regret lasts longer than fear. The “what if” can hurt more than trying. 30 years later..... / WHAT I WISH I KNEW BACK THEN.....">
            <a:extLst>
              <a:ext uri="{FF2B5EF4-FFF2-40B4-BE49-F238E27FC236}">
                <a16:creationId xmlns:a16="http://schemas.microsoft.com/office/drawing/2014/main" id="{3A105E57-9635-D2C4-2428-AC32E83DF08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01808713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8" name="Isidora slide 8" descr="Slide 8 of Isidora Katanić's presentation: Courage over Comfort / You may never feel 100% ready. Show up anyway. / Stop waiting until you're ready. / Somewhere in your community, someone is waiting to learn from a story only you can tell. / You belong before you believe you do. / SAY YES TO YOURSELF">
            <a:extLst>
              <a:ext uri="{FF2B5EF4-FFF2-40B4-BE49-F238E27FC236}">
                <a16:creationId xmlns:a16="http://schemas.microsoft.com/office/drawing/2014/main" id="{BEB4F82F-4892-0A80-47B3-AF93F7AC9F0D}"/>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38897212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9" name="Isidora slide 9" descr="Slide 9 of Isidora Katanić's presentation: Why is Community so important? / Growth happens together. Every conversation, shared experience, and different perspective helps us grow. Sometimes, all it takes is one person who sees your potential, opens a door, or reminds you that you belong. / #COMMUNITYLUV">
            <a:extLst>
              <a:ext uri="{FF2B5EF4-FFF2-40B4-BE49-F238E27FC236}">
                <a16:creationId xmlns:a16="http://schemas.microsoft.com/office/drawing/2014/main" id="{972B6460-D38A-0D8D-024B-1CEFC727366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218646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 name="Isidora slide 10" descr="Slide 10 of Isidora Katanić's presentation: So, what can YOU do? / Think about someone who made a difference in your journey. Someone who believed in you, encouraged you, opened a door, or simply made you feel like you belonged. Now ask yourself: What if YOU could be that person for someone else in our Community? / ABOUT THE TEAM SPORT MENTALITY...">
            <a:extLst>
              <a:ext uri="{FF2B5EF4-FFF2-40B4-BE49-F238E27FC236}">
                <a16:creationId xmlns:a16="http://schemas.microsoft.com/office/drawing/2014/main" id="{C9F954AE-E5A1-6F27-67E6-BFAFC706676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2456640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1" name="Isidora slide 11" descr="Slide 11 of Isidora Katanić's presentation: Some Ideas.. / Turn “You should!” into “Let's do it together!” / Share the spotlight. Your success doesn't become smaller when someone else shines. / Together = our Community Super Power!!! / TOGETHER MODE = ON">
            <a:extLst>
              <a:ext uri="{FF2B5EF4-FFF2-40B4-BE49-F238E27FC236}">
                <a16:creationId xmlns:a16="http://schemas.microsoft.com/office/drawing/2014/main" id="{65C43BF4-476B-AB2D-CBAC-E5B84C5877F0}"/>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9323887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2" name="Isidora slide 12" descr="Slide 12 of Isidora Katanić's presentation: Your Call to Action / Invite someone from your network to join MGCI - we’re all here to help each other (Community members, Board Members, Regional Leaders, Microsoft....YOU!) Reach out to someone in your community today who has inspired, supported, or encouraged you. A simple “thank you” can mean more than you think! / WINNING TOGETHER">
            <a:extLst>
              <a:ext uri="{FF2B5EF4-FFF2-40B4-BE49-F238E27FC236}">
                <a16:creationId xmlns:a16="http://schemas.microsoft.com/office/drawing/2014/main" id="{85DEDEFA-468A-8F24-C70C-2814E2B43DE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17590459"/>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3" name="Isidora slide 13" descr="Slide 13 of Isidora Katanić's presentation: The end of the story... / YES, I got on that stage. YES, I was terrified. YET, I still did it, and NO I didn’t do it alone. Allies for the win!! #CommunityIsATeamSport / Fast forward to last year - sharing the stage with these powerhouse women at Microsoft Ignite - one of the largest tech conferences in the world! 👉">
            <a:extLst>
              <a:ext uri="{FF2B5EF4-FFF2-40B4-BE49-F238E27FC236}">
                <a16:creationId xmlns:a16="http://schemas.microsoft.com/office/drawing/2014/main" id="{BFA49A69-4A9C-78F7-1EF2-9A922D434B5E}"/>
              </a:ext>
            </a:extLst>
          </p:cNvPr>
          <p:cNvPicPr>
            <a:picLocks noChangeAspect="1"/>
          </p:cNvPicPr>
          <p:nvPr/>
        </p:nvPicPr>
        <p:blipFill>
          <a:blip r:embed="rId2"/>
          <a:stretch>
            <a:fillRect/>
          </a:stretch>
        </p:blipFill>
        <p:spPr>
          <a:xfrm>
            <a:off x="0" y="0"/>
            <a:ext cx="12192000" cy="6858000"/>
          </a:xfrm>
          <a:prstGeom prst="rect">
            <a:avLst/>
          </a:prstGeom>
        </p:spPr>
      </p:pic>
      <p:sp>
        <p:nvSpPr>
          <p:cNvPr id="1335" name="Emoji 👉">
            <a:extLst>
              <a:ext uri="{FF2B5EF4-FFF2-40B4-BE49-F238E27FC236}">
                <a16:creationId xmlns:a16="http://schemas.microsoft.com/office/drawing/2014/main" id="{7EB92792-4024-CB8B-00C0-03A3BE71BADC}"/>
              </a:ext>
            </a:extLst>
          </p:cNvPr>
          <p:cNvSpPr/>
          <p:nvPr/>
        </p:nvSpPr>
        <p:spPr>
          <a:xfrm>
            <a:off x="4715510" y="4926330"/>
            <a:ext cx="792480" cy="3454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600">
                <a:solidFill>
                  <a:srgbClr val="FFFFFF"/>
                </a:solidFill>
                <a:effectLst/>
                <a:latin typeface="Segoe UI Emoji" panose="020B0502040204020203" pitchFamily="34" charset="0"/>
              </a:rPr>
              <a:t>👉</a:t>
            </a:r>
          </a:p>
          <a:p>
            <a:pPr algn="ctr">
              <a:buNone/>
            </a:pPr>
            <a:r>
              <a:rPr lang="en-US" sz="100">
                <a:effectLst/>
              </a:rPr>
              <a:t> </a:t>
            </a:r>
            <a:endParaRPr lang="en-US"/>
          </a:p>
        </p:txBody>
      </p:sp>
    </p:spTree>
    <p:extLst>
      <p:ext uri="{BB962C8B-B14F-4D97-AF65-F5344CB8AC3E}">
        <p14:creationId xmlns:p14="http://schemas.microsoft.com/office/powerpoint/2010/main" val="2073420710"/>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4" name="Isidora slide 14" descr="Slide 14 of Isidora Katanić's presentation: One Last Thing For You / Write down one goal, dream, or wish you have for yourself in your community. / Dream it ✨ / 01 / Put your note in an envelope and write on it: “Open on October 21, 2027.” Keep it somewhere safe! / Seal it. 💌 / 02 / Set a calendar reminder (your future self will thank you! 😉). One year from now, open your letter and reflect on how far you've come, what you've achieved, and how you've grown. / Revisit it. 🚀 / 03 / YOUR FUTURE SELF IN OUR COMMUNITY">
            <a:extLst>
              <a:ext uri="{FF2B5EF4-FFF2-40B4-BE49-F238E27FC236}">
                <a16:creationId xmlns:a16="http://schemas.microsoft.com/office/drawing/2014/main" id="{2F1E80B1-54A9-C732-8ED1-255783DA0621}"/>
              </a:ext>
            </a:extLst>
          </p:cNvPr>
          <p:cNvPicPr>
            <a:picLocks noChangeAspect="1"/>
          </p:cNvPicPr>
          <p:nvPr/>
        </p:nvPicPr>
        <p:blipFill>
          <a:blip r:embed="rId2"/>
          <a:stretch>
            <a:fillRect/>
          </a:stretch>
        </p:blipFill>
        <p:spPr>
          <a:xfrm>
            <a:off x="0" y="0"/>
            <a:ext cx="12192000" cy="6858000"/>
          </a:xfrm>
          <a:prstGeom prst="rect">
            <a:avLst/>
          </a:prstGeom>
        </p:spPr>
      </p:pic>
      <p:sp>
        <p:nvSpPr>
          <p:cNvPr id="1340" name="Emoji ✨">
            <a:extLst>
              <a:ext uri="{FF2B5EF4-FFF2-40B4-BE49-F238E27FC236}">
                <a16:creationId xmlns:a16="http://schemas.microsoft.com/office/drawing/2014/main" id="{46E3D88E-13A5-2E59-59DE-1FB87C847CE7}"/>
              </a:ext>
            </a:extLst>
          </p:cNvPr>
          <p:cNvSpPr/>
          <p:nvPr/>
        </p:nvSpPr>
        <p:spPr>
          <a:xfrm>
            <a:off x="2026285" y="4248467"/>
            <a:ext cx="830580" cy="361315"/>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700">
                <a:solidFill>
                  <a:srgbClr val="FFFFFF"/>
                </a:solidFill>
                <a:effectLst/>
                <a:latin typeface="Segoe UI Emoji" panose="020B0502040204020203" pitchFamily="34" charset="0"/>
              </a:rPr>
              <a:t>✨</a:t>
            </a:r>
          </a:p>
          <a:p>
            <a:pPr algn="ctr">
              <a:buNone/>
            </a:pPr>
            <a:r>
              <a:rPr lang="en-US" sz="100">
                <a:effectLst/>
              </a:rPr>
              <a:t> </a:t>
            </a:r>
            <a:endParaRPr lang="en-US"/>
          </a:p>
        </p:txBody>
      </p:sp>
      <p:sp>
        <p:nvSpPr>
          <p:cNvPr id="1346" name="Emoji 💌">
            <a:extLst>
              <a:ext uri="{FF2B5EF4-FFF2-40B4-BE49-F238E27FC236}">
                <a16:creationId xmlns:a16="http://schemas.microsoft.com/office/drawing/2014/main" id="{77CEE994-12AA-59C3-7D2C-A9B1F3163941}"/>
              </a:ext>
            </a:extLst>
          </p:cNvPr>
          <p:cNvSpPr/>
          <p:nvPr/>
        </p:nvSpPr>
        <p:spPr>
          <a:xfrm>
            <a:off x="5217160" y="4248467"/>
            <a:ext cx="830580" cy="361315"/>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700">
                <a:solidFill>
                  <a:srgbClr val="FFFFFF"/>
                </a:solidFill>
                <a:effectLst/>
                <a:latin typeface="Segoe UI Emoji" panose="020B0502040204020203" pitchFamily="34" charset="0"/>
              </a:rPr>
              <a:t>💌</a:t>
            </a:r>
          </a:p>
          <a:p>
            <a:pPr algn="ctr">
              <a:buNone/>
            </a:pPr>
            <a:r>
              <a:rPr lang="en-US" sz="100">
                <a:effectLst/>
              </a:rPr>
              <a:t> </a:t>
            </a:r>
            <a:endParaRPr lang="en-US"/>
          </a:p>
        </p:txBody>
      </p:sp>
      <p:sp>
        <p:nvSpPr>
          <p:cNvPr id="1353" name="Emoji 🚀">
            <a:extLst>
              <a:ext uri="{FF2B5EF4-FFF2-40B4-BE49-F238E27FC236}">
                <a16:creationId xmlns:a16="http://schemas.microsoft.com/office/drawing/2014/main" id="{C2BDA467-F8CE-C0F5-F78E-27EEEF84726A}"/>
              </a:ext>
            </a:extLst>
          </p:cNvPr>
          <p:cNvSpPr/>
          <p:nvPr/>
        </p:nvSpPr>
        <p:spPr>
          <a:xfrm>
            <a:off x="8868410" y="4248467"/>
            <a:ext cx="830580" cy="361315"/>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700">
                <a:solidFill>
                  <a:srgbClr val="FFFFFF"/>
                </a:solidFill>
                <a:effectLst/>
                <a:latin typeface="Segoe UI Emoji" panose="020B0502040204020203" pitchFamily="34" charset="0"/>
              </a:rPr>
              <a:t>🚀</a:t>
            </a:r>
          </a:p>
          <a:p>
            <a:pPr algn="ctr">
              <a:buNone/>
            </a:pPr>
            <a:r>
              <a:rPr lang="en-US" sz="100">
                <a:effectLst/>
              </a:rPr>
              <a:t> </a:t>
            </a:r>
            <a:endParaRPr lang="en-US"/>
          </a:p>
        </p:txBody>
      </p:sp>
      <p:sp>
        <p:nvSpPr>
          <p:cNvPr id="1361" name="Emoji 😉">
            <a:extLst>
              <a:ext uri="{FF2B5EF4-FFF2-40B4-BE49-F238E27FC236}">
                <a16:creationId xmlns:a16="http://schemas.microsoft.com/office/drawing/2014/main" id="{549E9837-65E0-A39A-FA0E-0E3155CE991D}"/>
              </a:ext>
            </a:extLst>
          </p:cNvPr>
          <p:cNvSpPr/>
          <p:nvPr/>
        </p:nvSpPr>
        <p:spPr>
          <a:xfrm>
            <a:off x="9874885" y="4885054"/>
            <a:ext cx="640080" cy="2819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1200">
                <a:solidFill>
                  <a:srgbClr val="FFFFFF"/>
                </a:solidFill>
                <a:effectLst/>
                <a:latin typeface="Segoe UI Emoji" panose="020B0502040204020203" pitchFamily="34" charset="0"/>
              </a:rPr>
              <a:t>😉</a:t>
            </a:r>
          </a:p>
          <a:p>
            <a:pPr algn="ctr">
              <a:buNone/>
            </a:pPr>
            <a:r>
              <a:rPr lang="en-US" sz="100">
                <a:effectLst/>
              </a:rPr>
              <a:t> </a:t>
            </a:r>
            <a:endParaRPr lang="en-US"/>
          </a:p>
        </p:txBody>
      </p:sp>
    </p:spTree>
    <p:extLst>
      <p:ext uri="{BB962C8B-B14F-4D97-AF65-F5344CB8AC3E}">
        <p14:creationId xmlns:p14="http://schemas.microsoft.com/office/powerpoint/2010/main" val="3650892475"/>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5" name="Isidora slide 15" descr="Slide 15 of Isidora Katanić's presentation: THANK YOU 🫶 / MGCI  COMMUNITY BUILDERS CALL / Isidora Katanic - Microsoft MVP - October 21, 2026 / Q&amp;A?">
            <a:extLst>
              <a:ext uri="{FF2B5EF4-FFF2-40B4-BE49-F238E27FC236}">
                <a16:creationId xmlns:a16="http://schemas.microsoft.com/office/drawing/2014/main" id="{C251832A-2BB1-5522-BF9D-0B87EBF45DAC}"/>
              </a:ext>
            </a:extLst>
          </p:cNvPr>
          <p:cNvPicPr>
            <a:picLocks noChangeAspect="1"/>
          </p:cNvPicPr>
          <p:nvPr/>
        </p:nvPicPr>
        <p:blipFill>
          <a:blip r:embed="rId2"/>
          <a:stretch>
            <a:fillRect/>
          </a:stretch>
        </p:blipFill>
        <p:spPr>
          <a:xfrm>
            <a:off x="0" y="0"/>
            <a:ext cx="12192000" cy="6858000"/>
          </a:xfrm>
          <a:prstGeom prst="rect">
            <a:avLst/>
          </a:prstGeom>
        </p:spPr>
      </p:pic>
      <p:sp>
        <p:nvSpPr>
          <p:cNvPr id="1370" name="Emoji 🫶">
            <a:extLst>
              <a:ext uri="{FF2B5EF4-FFF2-40B4-BE49-F238E27FC236}">
                <a16:creationId xmlns:a16="http://schemas.microsoft.com/office/drawing/2014/main" id="{3802E29E-C6CC-ACF5-9765-9C2015CA4E99}"/>
              </a:ext>
            </a:extLst>
          </p:cNvPr>
          <p:cNvSpPr/>
          <p:nvPr/>
        </p:nvSpPr>
        <p:spPr>
          <a:xfrm>
            <a:off x="7842885" y="1584642"/>
            <a:ext cx="3726180" cy="1567815"/>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uNone/>
            </a:pPr>
            <a:r>
              <a:rPr lang="en-US" sz="9300">
                <a:solidFill>
                  <a:srgbClr val="FFFFFF"/>
                </a:solidFill>
                <a:effectLst/>
                <a:latin typeface="Segoe UI Emoji" panose="020B0502040204020203" pitchFamily="34" charset="0"/>
              </a:rPr>
              <a:t>🫶</a:t>
            </a:r>
          </a:p>
          <a:p>
            <a:pPr algn="ctr">
              <a:buNone/>
            </a:pPr>
            <a:r>
              <a:rPr lang="en-US" sz="100">
                <a:effectLst/>
              </a:rPr>
              <a:t> </a:t>
            </a:r>
            <a:endParaRPr lang="en-US"/>
          </a:p>
        </p:txBody>
      </p:sp>
    </p:spTree>
    <p:extLst>
      <p:ext uri="{BB962C8B-B14F-4D97-AF65-F5344CB8AC3E}">
        <p14:creationId xmlns:p14="http://schemas.microsoft.com/office/powerpoint/2010/main" val="118904014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6">
            <a:extLst>
              <a:ext uri="{FF2B5EF4-FFF2-40B4-BE49-F238E27FC236}">
                <a16:creationId xmlns:a16="http://schemas.microsoft.com/office/drawing/2014/main" id="{EF1636E8-3B72-BA5A-7236-4692B1C52D25}"/>
              </a:ext>
            </a:extLst>
          </p:cNvPr>
          <p:cNvSpPr txBox="1">
            <a:spLocks/>
          </p:cNvSpPr>
          <p:nvPr/>
        </p:nvSpPr>
        <p:spPr>
          <a:xfrm>
            <a:off x="4711701" y="303027"/>
            <a:ext cx="647699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Communications Workstream Update</a:t>
            </a:r>
          </a:p>
        </p:txBody>
      </p:sp>
      <p:sp>
        <p:nvSpPr>
          <p:cNvPr id="15" name="Rectangle: Rounded Corners 15">
            <a:extLst>
              <a:ext uri="{FF2B5EF4-FFF2-40B4-BE49-F238E27FC236}">
                <a16:creationId xmlns:a16="http://schemas.microsoft.com/office/drawing/2014/main" id="{C653DD02-419D-868E-6A0B-E0988995026A}"/>
              </a:ext>
              <a:ext uri="{C183D7F6-B498-43B3-948B-1728B52AA6E4}">
                <adec:decorative xmlns:adec="http://schemas.microsoft.com/office/drawing/2017/decorative" val="1"/>
              </a:ext>
            </a:extLst>
          </p:cNvPr>
          <p:cNvSpPr/>
          <p:nvPr/>
        </p:nvSpPr>
        <p:spPr bwMode="auto">
          <a:xfrm>
            <a:off x="4787901" y="1765300"/>
            <a:ext cx="6832600" cy="1817182"/>
          </a:xfrm>
          <a:prstGeom prst="roundRect">
            <a:avLst>
              <a:gd name="adj" fmla="val 1038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9" name="Rectangle: Rounded Corners 15">
            <a:extLst>
              <a:ext uri="{FF2B5EF4-FFF2-40B4-BE49-F238E27FC236}">
                <a16:creationId xmlns:a16="http://schemas.microsoft.com/office/drawing/2014/main" id="{7DF4AD39-7C25-C0B5-767F-E6C22BD86C3C}"/>
              </a:ext>
              <a:ext uri="{C183D7F6-B498-43B3-948B-1728B52AA6E4}">
                <adec:decorative xmlns:adec="http://schemas.microsoft.com/office/drawing/2017/decorative" val="1"/>
              </a:ext>
            </a:extLst>
          </p:cNvPr>
          <p:cNvSpPr/>
          <p:nvPr/>
        </p:nvSpPr>
        <p:spPr bwMode="auto">
          <a:xfrm>
            <a:off x="4787901" y="3857625"/>
            <a:ext cx="6832600" cy="2527936"/>
          </a:xfrm>
          <a:prstGeom prst="roundRect">
            <a:avLst>
              <a:gd name="adj" fmla="val 1038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21" name="Title 26">
            <a:extLst>
              <a:ext uri="{FF2B5EF4-FFF2-40B4-BE49-F238E27FC236}">
                <a16:creationId xmlns:a16="http://schemas.microsoft.com/office/drawing/2014/main" id="{25113BD1-3A1B-658E-AA96-86B958CACCE6}"/>
              </a:ext>
            </a:extLst>
          </p:cNvPr>
          <p:cNvSpPr txBox="1">
            <a:spLocks/>
          </p:cNvSpPr>
          <p:nvPr/>
        </p:nvSpPr>
        <p:spPr>
          <a:xfrm>
            <a:off x="4971923" y="2310348"/>
            <a:ext cx="1682875"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Board Officer Leads</a:t>
            </a:r>
          </a:p>
        </p:txBody>
      </p:sp>
      <p:sp>
        <p:nvSpPr>
          <p:cNvPr id="23" name="Title 26">
            <a:extLst>
              <a:ext uri="{FF2B5EF4-FFF2-40B4-BE49-F238E27FC236}">
                <a16:creationId xmlns:a16="http://schemas.microsoft.com/office/drawing/2014/main" id="{BA4C9C38-171D-6025-86A9-6FD84ABEF408}"/>
              </a:ext>
            </a:extLst>
          </p:cNvPr>
          <p:cNvSpPr txBox="1">
            <a:spLocks/>
          </p:cNvSpPr>
          <p:nvPr/>
        </p:nvSpPr>
        <p:spPr>
          <a:xfrm>
            <a:off x="4971924" y="4924738"/>
            <a:ext cx="1682875"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Monthly Newsletter</a:t>
            </a:r>
          </a:p>
        </p:txBody>
      </p:sp>
      <p:sp>
        <p:nvSpPr>
          <p:cNvPr id="25" name="TextBox 24">
            <a:extLst>
              <a:ext uri="{FF2B5EF4-FFF2-40B4-BE49-F238E27FC236}">
                <a16:creationId xmlns:a16="http://schemas.microsoft.com/office/drawing/2014/main" id="{DF8B0766-69E5-D310-4061-970CD5519DAC}"/>
              </a:ext>
            </a:extLst>
          </p:cNvPr>
          <p:cNvSpPr txBox="1"/>
          <p:nvPr/>
        </p:nvSpPr>
        <p:spPr>
          <a:xfrm>
            <a:off x="6489450" y="2380845"/>
            <a:ext cx="4877049" cy="65659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Jennifer Mason</a:t>
            </a:r>
          </a:p>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Isidora Katanic</a:t>
            </a:r>
          </a:p>
        </p:txBody>
      </p:sp>
      <p:sp>
        <p:nvSpPr>
          <p:cNvPr id="27" name="TextBox 26">
            <a:extLst>
              <a:ext uri="{FF2B5EF4-FFF2-40B4-BE49-F238E27FC236}">
                <a16:creationId xmlns:a16="http://schemas.microsoft.com/office/drawing/2014/main" id="{B4020262-95FA-A34D-5389-6ED5F9C49B49}"/>
              </a:ext>
            </a:extLst>
          </p:cNvPr>
          <p:cNvSpPr txBox="1"/>
          <p:nvPr/>
        </p:nvSpPr>
        <p:spPr>
          <a:xfrm>
            <a:off x="6489450" y="4503475"/>
            <a:ext cx="5131051" cy="1236236"/>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2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September newsletter paused due to summer break</a:t>
            </a:r>
            <a:endParaRPr kumimoji="0" lang="en-US" sz="16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October newsletter sent Oct 16!!</a:t>
            </a:r>
          </a:p>
          <a:p>
            <a:pPr marL="0" marR="0" lvl="0" indent="0" algn="l" defTabSz="914400" rtl="0" eaLnBrk="1" fontAlgn="auto" latinLnBrk="0" hangingPunct="1">
              <a:lnSpc>
                <a:spcPct val="100000"/>
              </a:lnSpc>
              <a:spcBef>
                <a:spcPts val="800"/>
              </a:spcBef>
              <a:spcAft>
                <a:spcPts val="0"/>
              </a:spcAft>
              <a:buClrTx/>
              <a:buSzTx/>
              <a:buFontTx/>
              <a:buNone/>
              <a:tabLst/>
              <a:defRPr/>
            </a:pPr>
            <a:r>
              <a:rPr kumimoji="0" lang="en-US" sz="1500" b="1" i="0" u="none" strike="noStrike" kern="1200" cap="none" spc="0" normalizeH="0" baseline="0" noProof="0">
                <a:ln>
                  <a:noFill/>
                </a:ln>
                <a:solidFill>
                  <a:srgbClr val="0E2841">
                    <a:lumMod val="75000"/>
                    <a:lumOff val="25000"/>
                  </a:srgbClr>
                </a:solidFill>
                <a:effectLst/>
                <a:uLnTx/>
                <a:uFillTx/>
                <a:latin typeface="Segoe UI" panose="020B0502040204020203" pitchFamily="34" charset="0"/>
                <a:ea typeface="Calibri"/>
                <a:cs typeface="Segoe UI" panose="020B0502040204020203" pitchFamily="34" charset="0"/>
              </a:rPr>
              <a:t>Please use #CommunityLuv on socials so we can include your posts.</a:t>
            </a:r>
          </a:p>
        </p:txBody>
      </p:sp>
      <p:pic>
        <p:nvPicPr>
          <p:cNvPr id="5" name="Picture 4">
            <a:extLst>
              <a:ext uri="{FF2B5EF4-FFF2-40B4-BE49-F238E27FC236}">
                <a16:creationId xmlns:a16="http://schemas.microsoft.com/office/drawing/2014/main" id="{1251DEDD-E013-A135-CEDC-C0B27C1610C4}"/>
              </a:ext>
            </a:extLst>
          </p:cNvPr>
          <p:cNvPicPr>
            <a:picLocks noChangeAspect="1"/>
          </p:cNvPicPr>
          <p:nvPr/>
        </p:nvPicPr>
        <p:blipFill>
          <a:blip r:embed="rId2"/>
          <a:stretch>
            <a:fillRect/>
          </a:stretch>
        </p:blipFill>
        <p:spPr>
          <a:xfrm>
            <a:off x="0" y="0"/>
            <a:ext cx="4214631" cy="1659118"/>
          </a:xfrm>
          <a:prstGeom prst="rect">
            <a:avLst/>
          </a:prstGeom>
        </p:spPr>
      </p:pic>
      <p:pic>
        <p:nvPicPr>
          <p:cNvPr id="7" name="Picture 6">
            <a:extLst>
              <a:ext uri="{FF2B5EF4-FFF2-40B4-BE49-F238E27FC236}">
                <a16:creationId xmlns:a16="http://schemas.microsoft.com/office/drawing/2014/main" id="{3FFD732D-8D57-2543-A477-9F55DCDF7E15}"/>
              </a:ext>
            </a:extLst>
          </p:cNvPr>
          <p:cNvPicPr>
            <a:picLocks noChangeAspect="1"/>
          </p:cNvPicPr>
          <p:nvPr/>
        </p:nvPicPr>
        <p:blipFill>
          <a:blip r:embed="rId3"/>
          <a:stretch>
            <a:fillRect/>
          </a:stretch>
        </p:blipFill>
        <p:spPr>
          <a:xfrm>
            <a:off x="335417" y="1765300"/>
            <a:ext cx="3543795" cy="4439270"/>
          </a:xfrm>
          <a:prstGeom prst="rect">
            <a:avLst/>
          </a:prstGeom>
        </p:spPr>
      </p:pic>
    </p:spTree>
    <p:extLst>
      <p:ext uri="{BB962C8B-B14F-4D97-AF65-F5344CB8AC3E}">
        <p14:creationId xmlns:p14="http://schemas.microsoft.com/office/powerpoint/2010/main" val="150548736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135C92A6-2D7A-74D3-FACB-0001CC24CA47}"/>
              </a:ext>
            </a:extLst>
          </p:cNvPr>
          <p:cNvSpPr txBox="1">
            <a:spLocks/>
          </p:cNvSpPr>
          <p:nvPr/>
        </p:nvSpPr>
        <p:spPr>
          <a:xfrm>
            <a:off x="596651" y="542245"/>
            <a:ext cx="11049249"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Sponsors &amp; Sponsorship  - Subcommittee Update</a:t>
            </a:r>
          </a:p>
        </p:txBody>
      </p:sp>
      <p:sp>
        <p:nvSpPr>
          <p:cNvPr id="5" name="Rectangle: Rounded Corners 15">
            <a:extLst>
              <a:ext uri="{FF2B5EF4-FFF2-40B4-BE49-F238E27FC236}">
                <a16:creationId xmlns:a16="http://schemas.microsoft.com/office/drawing/2014/main" id="{3A350CEE-E377-058C-1EBE-56B59BDEFC42}"/>
              </a:ext>
              <a:ext uri="{C183D7F6-B498-43B3-948B-1728B52AA6E4}">
                <adec:decorative xmlns:adec="http://schemas.microsoft.com/office/drawing/2017/decorative" val="1"/>
              </a:ext>
            </a:extLst>
          </p:cNvPr>
          <p:cNvSpPr/>
          <p:nvPr/>
        </p:nvSpPr>
        <p:spPr bwMode="auto">
          <a:xfrm>
            <a:off x="992234" y="3048001"/>
            <a:ext cx="4710066" cy="2641600"/>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7" name="TextBox 6">
            <a:extLst>
              <a:ext uri="{FF2B5EF4-FFF2-40B4-BE49-F238E27FC236}">
                <a16:creationId xmlns:a16="http://schemas.microsoft.com/office/drawing/2014/main" id="{722834A5-5B2E-A161-323A-E474986CB91D}"/>
              </a:ext>
            </a:extLst>
          </p:cNvPr>
          <p:cNvSpPr txBox="1"/>
          <p:nvPr/>
        </p:nvSpPr>
        <p:spPr>
          <a:xfrm>
            <a:off x="680143" y="2079128"/>
            <a:ext cx="1083171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Sans Text Semibold" pitchFamily="2" charset="0"/>
                <a:ea typeface="Calibri"/>
                <a:cs typeface="Segoe Sans Text Semibold" pitchFamily="2" charset="0"/>
              </a:rPr>
              <a:t>Goal: </a:t>
            </a: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Helping the MGCI community leverage sponsorship opportunities through shared knowledge and support.</a:t>
            </a:r>
          </a:p>
        </p:txBody>
      </p:sp>
      <p:sp>
        <p:nvSpPr>
          <p:cNvPr id="9" name="Rectangle: Rounded Corners 15">
            <a:extLst>
              <a:ext uri="{FF2B5EF4-FFF2-40B4-BE49-F238E27FC236}">
                <a16:creationId xmlns:a16="http://schemas.microsoft.com/office/drawing/2014/main" id="{520523BD-1AF5-269F-E9EB-AAC886C5D4F0}"/>
              </a:ext>
              <a:ext uri="{C183D7F6-B498-43B3-948B-1728B52AA6E4}">
                <adec:decorative xmlns:adec="http://schemas.microsoft.com/office/drawing/2017/decorative" val="1"/>
              </a:ext>
            </a:extLst>
          </p:cNvPr>
          <p:cNvSpPr/>
          <p:nvPr/>
        </p:nvSpPr>
        <p:spPr bwMode="auto">
          <a:xfrm>
            <a:off x="6324600" y="3048001"/>
            <a:ext cx="4710066" cy="2641600"/>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1" name="TextBox 10">
            <a:extLst>
              <a:ext uri="{FF2B5EF4-FFF2-40B4-BE49-F238E27FC236}">
                <a16:creationId xmlns:a16="http://schemas.microsoft.com/office/drawing/2014/main" id="{13A759EA-08F2-438D-C242-AE8F03732234}"/>
              </a:ext>
            </a:extLst>
          </p:cNvPr>
          <p:cNvSpPr txBox="1"/>
          <p:nvPr/>
        </p:nvSpPr>
        <p:spPr>
          <a:xfrm>
            <a:off x="680143" y="6029945"/>
            <a:ext cx="1083171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Sans Text Semibold" pitchFamily="2" charset="0"/>
                <a:ea typeface="Calibri"/>
                <a:cs typeface="Segoe Sans Text Semibold" pitchFamily="2" charset="0"/>
              </a:rPr>
              <a:t>Open for new volunteers to join!</a:t>
            </a:r>
          </a:p>
        </p:txBody>
      </p:sp>
      <p:sp>
        <p:nvSpPr>
          <p:cNvPr id="13" name="Title 26">
            <a:extLst>
              <a:ext uri="{FF2B5EF4-FFF2-40B4-BE49-F238E27FC236}">
                <a16:creationId xmlns:a16="http://schemas.microsoft.com/office/drawing/2014/main" id="{6758CD5A-059F-F59C-52ED-8253421D5665}"/>
              </a:ext>
            </a:extLst>
          </p:cNvPr>
          <p:cNvSpPr txBox="1">
            <a:spLocks/>
          </p:cNvSpPr>
          <p:nvPr/>
        </p:nvSpPr>
        <p:spPr>
          <a:xfrm>
            <a:off x="1283517" y="3247995"/>
            <a:ext cx="4127500" cy="51120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Board Officer Leads &amp; Members</a:t>
            </a:r>
          </a:p>
        </p:txBody>
      </p:sp>
      <p:sp>
        <p:nvSpPr>
          <p:cNvPr id="15" name="Title 26">
            <a:extLst>
              <a:ext uri="{FF2B5EF4-FFF2-40B4-BE49-F238E27FC236}">
                <a16:creationId xmlns:a16="http://schemas.microsoft.com/office/drawing/2014/main" id="{0BD38387-5E20-8E2F-4217-40FE042DF0B1}"/>
              </a:ext>
            </a:extLst>
          </p:cNvPr>
          <p:cNvSpPr txBox="1">
            <a:spLocks/>
          </p:cNvSpPr>
          <p:nvPr/>
        </p:nvSpPr>
        <p:spPr>
          <a:xfrm>
            <a:off x="6615883" y="3247995"/>
            <a:ext cx="4127500" cy="51120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Update / Progress</a:t>
            </a:r>
          </a:p>
        </p:txBody>
      </p:sp>
      <p:sp>
        <p:nvSpPr>
          <p:cNvPr id="17" name="TextBox 16">
            <a:extLst>
              <a:ext uri="{FF2B5EF4-FFF2-40B4-BE49-F238E27FC236}">
                <a16:creationId xmlns:a16="http://schemas.microsoft.com/office/drawing/2014/main" id="{AB068ABE-2765-8BAB-7C99-24C5ED2890C8}"/>
              </a:ext>
            </a:extLst>
          </p:cNvPr>
          <p:cNvSpPr txBox="1"/>
          <p:nvPr/>
        </p:nvSpPr>
        <p:spPr>
          <a:xfrm>
            <a:off x="1283517" y="3804377"/>
            <a:ext cx="412750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Mark Rackley</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Sharon Sumner</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Neil Patel</a:t>
            </a:r>
          </a:p>
        </p:txBody>
      </p:sp>
      <p:sp>
        <p:nvSpPr>
          <p:cNvPr id="19" name="TextBox 18">
            <a:extLst>
              <a:ext uri="{FF2B5EF4-FFF2-40B4-BE49-F238E27FC236}">
                <a16:creationId xmlns:a16="http://schemas.microsoft.com/office/drawing/2014/main" id="{22030D56-B1A1-2D1C-AA77-C5643BA4B33B}"/>
              </a:ext>
            </a:extLst>
          </p:cNvPr>
          <p:cNvSpPr txBox="1"/>
          <p:nvPr/>
        </p:nvSpPr>
        <p:spPr>
          <a:xfrm>
            <a:off x="6615883" y="3804377"/>
            <a:ext cx="41275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No new updates.</a:t>
            </a:r>
          </a:p>
        </p:txBody>
      </p:sp>
    </p:spTree>
    <p:extLst>
      <p:ext uri="{BB962C8B-B14F-4D97-AF65-F5344CB8AC3E}">
        <p14:creationId xmlns:p14="http://schemas.microsoft.com/office/powerpoint/2010/main" val="3226093524"/>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91F6FBC6-EF93-2E48-33C4-C902C67E7714}"/>
              </a:ext>
            </a:extLst>
          </p:cNvPr>
          <p:cNvSpPr txBox="1">
            <a:spLocks/>
          </p:cNvSpPr>
          <p:nvPr/>
        </p:nvSpPr>
        <p:spPr>
          <a:xfrm>
            <a:off x="474675" y="555613"/>
            <a:ext cx="5041900"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Tech &amp; Tools Sub Committee</a:t>
            </a:r>
          </a:p>
        </p:txBody>
      </p:sp>
      <p:sp>
        <p:nvSpPr>
          <p:cNvPr id="5" name="Text Placeholder 28">
            <a:extLst>
              <a:ext uri="{FF2B5EF4-FFF2-40B4-BE49-F238E27FC236}">
                <a16:creationId xmlns:a16="http://schemas.microsoft.com/office/drawing/2014/main" id="{50CD42F3-C2B0-1A00-80AE-7808307EE52C}"/>
              </a:ext>
            </a:extLst>
          </p:cNvPr>
          <p:cNvSpPr txBox="1">
            <a:spLocks/>
          </p:cNvSpPr>
          <p:nvPr/>
        </p:nvSpPr>
        <p:spPr>
          <a:xfrm>
            <a:off x="474674" y="2161209"/>
            <a:ext cx="5041901" cy="4245265"/>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Meets on the second Tuesday of every month. A working group of volunteers shaping the Community Days platform alongside MGCI.</a:t>
            </a:r>
          </a:p>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endPar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endParaRPr>
          </a:p>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Purpose</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Align on overall technical direction and vision</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Review and shape the product roadmap</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Hands-on with new features (beta testing &amp; feedback)</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Serve as eyes and ears within the community</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Help guide improvements based on real community needs</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Support evangelism and platform adoption</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Participate in monthly alignment meetings on Discord</a:t>
            </a:r>
          </a:p>
        </p:txBody>
      </p:sp>
      <p:sp>
        <p:nvSpPr>
          <p:cNvPr id="7" name="Rounded Rectangle 23">
            <a:extLst>
              <a:ext uri="{FF2B5EF4-FFF2-40B4-BE49-F238E27FC236}">
                <a16:creationId xmlns:a16="http://schemas.microsoft.com/office/drawing/2014/main" id="{B42A45F3-5841-42E7-5F7E-C29F7BA7A33B}"/>
              </a:ext>
            </a:extLst>
          </p:cNvPr>
          <p:cNvSpPr/>
          <p:nvPr/>
        </p:nvSpPr>
        <p:spPr>
          <a:xfrm>
            <a:off x="6616699" y="831851"/>
            <a:ext cx="5041901" cy="5194299"/>
          </a:xfrm>
          <a:prstGeom prst="roundRect">
            <a:avLst>
              <a:gd name="adj" fmla="val 450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pic>
        <p:nvPicPr>
          <p:cNvPr id="9" name="Picture 8" descr="logo.png">
            <a:extLst>
              <a:ext uri="{FF2B5EF4-FFF2-40B4-BE49-F238E27FC236}">
                <a16:creationId xmlns:a16="http://schemas.microsoft.com/office/drawing/2014/main" id="{6CB97A42-2916-EED9-8D86-49FFCAB5BA94}"/>
              </a:ext>
            </a:extLst>
          </p:cNvPr>
          <p:cNvPicPr>
            <a:picLocks noChangeAspect="1"/>
          </p:cNvPicPr>
          <p:nvPr/>
        </p:nvPicPr>
        <p:blipFill>
          <a:blip r:embed="rId2"/>
          <a:stretch>
            <a:fillRect/>
          </a:stretch>
        </p:blipFill>
        <p:spPr>
          <a:xfrm>
            <a:off x="8368324" y="1220327"/>
            <a:ext cx="1538651" cy="1538651"/>
          </a:xfrm>
          <a:prstGeom prst="rect">
            <a:avLst/>
          </a:prstGeom>
        </p:spPr>
      </p:pic>
      <p:sp>
        <p:nvSpPr>
          <p:cNvPr id="11" name="TextBox 10">
            <a:extLst>
              <a:ext uri="{FF2B5EF4-FFF2-40B4-BE49-F238E27FC236}">
                <a16:creationId xmlns:a16="http://schemas.microsoft.com/office/drawing/2014/main" id="{7F67DBE2-0A14-E572-9277-31E0986B890D}"/>
              </a:ext>
            </a:extLst>
          </p:cNvPr>
          <p:cNvSpPr txBox="1"/>
          <p:nvPr/>
        </p:nvSpPr>
        <p:spPr>
          <a:xfrm>
            <a:off x="6616699" y="3041863"/>
            <a:ext cx="5041901" cy="215444"/>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20" normalizeH="0" baseline="0" noProof="0">
                <a:ln>
                  <a:noFill/>
                </a:ln>
                <a:solidFill>
                  <a:prstClr val="black"/>
                </a:solidFill>
                <a:effectLst/>
                <a:uLnTx/>
                <a:uFillTx/>
                <a:latin typeface="Segoe Sans Text Semibold" pitchFamily="2" charset="0"/>
                <a:ea typeface="+mn-ea"/>
                <a:cs typeface="Segoe Sans Text Semibold" pitchFamily="2" charset="0"/>
              </a:rPr>
              <a:t>JOIN US</a:t>
            </a:r>
          </a:p>
        </p:txBody>
      </p:sp>
      <p:sp>
        <p:nvSpPr>
          <p:cNvPr id="13" name="TextBox 12">
            <a:extLst>
              <a:ext uri="{FF2B5EF4-FFF2-40B4-BE49-F238E27FC236}">
                <a16:creationId xmlns:a16="http://schemas.microsoft.com/office/drawing/2014/main" id="{9E2F29DD-69A1-B729-E7C3-E42639ED5B08}"/>
              </a:ext>
            </a:extLst>
          </p:cNvPr>
          <p:cNvSpPr txBox="1"/>
          <p:nvPr/>
        </p:nvSpPr>
        <p:spPr>
          <a:xfrm>
            <a:off x="6794910" y="3298892"/>
            <a:ext cx="4685478" cy="375616"/>
          </a:xfrm>
          <a:prstGeom prst="rect">
            <a:avLst/>
          </a:prstGeom>
          <a:noFill/>
        </p:spPr>
        <p:txBody>
          <a:bodyPr wrap="square" lIns="0" tIns="0" rIns="0" bIns="0" anchor="t">
            <a:spAutoFit/>
          </a:bodyPr>
          <a:lstStyle/>
          <a:p>
            <a:pPr marL="0" marR="0" lvl="0" indent="0" algn="ctr" defTabSz="457200" rtl="0" eaLnBrk="1" fontAlgn="auto" latinLnBrk="0" hangingPunct="1">
              <a:lnSpc>
                <a:spcPct val="112000"/>
              </a:lnSpc>
              <a:spcBef>
                <a:spcPts val="0"/>
              </a:spcBef>
              <a:spcAft>
                <a:spcPts val="0"/>
              </a:spcAft>
              <a:buClrTx/>
              <a:buSzTx/>
              <a:buFontTx/>
              <a:buNone/>
              <a:tabLst/>
              <a:defRPr/>
            </a:pPr>
            <a:r>
              <a:rPr kumimoji="0" lang="en-US" sz="2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Tech &amp; Tools Team</a:t>
            </a:r>
          </a:p>
        </p:txBody>
      </p:sp>
      <p:sp>
        <p:nvSpPr>
          <p:cNvPr id="15" name="TextBox 14">
            <a:extLst>
              <a:ext uri="{FF2B5EF4-FFF2-40B4-BE49-F238E27FC236}">
                <a16:creationId xmlns:a16="http://schemas.microsoft.com/office/drawing/2014/main" id="{7521F7CE-7DE5-402E-97FB-BC960F8497BE}"/>
              </a:ext>
            </a:extLst>
          </p:cNvPr>
          <p:cNvSpPr txBox="1"/>
          <p:nvPr/>
        </p:nvSpPr>
        <p:spPr>
          <a:xfrm>
            <a:off x="6839464" y="3919293"/>
            <a:ext cx="4596371" cy="572208"/>
          </a:xfrm>
          <a:prstGeom prst="rect">
            <a:avLst/>
          </a:prstGeom>
          <a:noFill/>
        </p:spPr>
        <p:txBody>
          <a:bodyPr wrap="square" lIns="0" tIns="0" rIns="0" bIns="0" anchor="t">
            <a:spAutoFit/>
          </a:bodyPr>
          <a:lstStyle/>
          <a:p>
            <a:pPr marL="0" marR="0" lvl="0" indent="0" algn="ctr" defTabSz="457200" rtl="0" eaLnBrk="1" fontAlgn="auto" latinLnBrk="0" hangingPunct="1">
              <a:lnSpc>
                <a:spcPct val="122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Help shape the platform: design, code, test, content. Open to all skill levels.</a:t>
            </a:r>
          </a:p>
        </p:txBody>
      </p:sp>
      <p:sp>
        <p:nvSpPr>
          <p:cNvPr id="4" name="TextBox 3">
            <a:extLst>
              <a:ext uri="{FF2B5EF4-FFF2-40B4-BE49-F238E27FC236}">
                <a16:creationId xmlns:a16="http://schemas.microsoft.com/office/drawing/2014/main" id="{BD4A0A40-ED52-93F9-3F72-1AEFD637B4B2}"/>
              </a:ext>
            </a:extLst>
          </p:cNvPr>
          <p:cNvSpPr txBox="1"/>
          <p:nvPr/>
        </p:nvSpPr>
        <p:spPr>
          <a:xfrm>
            <a:off x="3873500" y="6475606"/>
            <a:ext cx="4445000" cy="246221"/>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F7FB"/>
                </a:solidFill>
                <a:effectLst/>
                <a:uLnTx/>
                <a:uFillTx/>
                <a:latin typeface="Segoe UI"/>
                <a:ea typeface="+mn-ea"/>
                <a:cs typeface="+mn-cs"/>
              </a:rPr>
              <a:t>communitydays.org</a:t>
            </a:r>
          </a:p>
        </p:txBody>
      </p:sp>
    </p:spTree>
    <p:extLst>
      <p:ext uri="{BB962C8B-B14F-4D97-AF65-F5344CB8AC3E}">
        <p14:creationId xmlns:p14="http://schemas.microsoft.com/office/powerpoint/2010/main" val="2932132516"/>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4BE074-F1F2-55C1-FAB2-704BE5E7B172}"/>
              </a:ext>
            </a:extLst>
          </p:cNvPr>
          <p:cNvPicPr>
            <a:picLocks noChangeAspect="1"/>
          </p:cNvPicPr>
          <p:nvPr/>
        </p:nvPicPr>
        <p:blipFill>
          <a:blip r:embed="rId2"/>
          <a:stretch>
            <a:fill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6401EF68-5A56-0931-03E5-3DEEAE55507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52307549"/>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pic>
        <p:nvPicPr>
          <p:cNvPr id="2" name="Picture 1" descr="events-upcoming-cdo.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sp>
        <p:nvSpPr>
          <p:cNvPr id="2" name="Oval 1"/>
          <p:cNvSpPr/>
          <p:nvPr/>
        </p:nvSpPr>
        <p:spPr>
          <a:xfrm>
            <a:off x="5184140" y="-4699000"/>
            <a:ext cx="12064999" cy="8254999"/>
          </a:xfrm>
          <a:prstGeom prst="ellipse">
            <a:avLst/>
          </a:prstGeom>
          <a:solidFill>
            <a:srgbClr val="6EA8FF">
              <a:alpha val="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5524499" y="3708400"/>
            <a:ext cx="9525000" cy="6985000"/>
          </a:xfrm>
          <a:prstGeom prst="ellipse">
            <a:avLst/>
          </a:prstGeom>
          <a:solidFill>
            <a:srgbClr val="7EF0C2">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09600" y="457200"/>
            <a:ext cx="6349999" cy="169277"/>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320" normalizeH="0" baseline="0" noProof="0">
                <a:ln>
                  <a:noFill/>
                </a:ln>
                <a:solidFill>
                  <a:srgbClr val="6EA8FF"/>
                </a:solidFill>
                <a:effectLst/>
                <a:uLnTx/>
                <a:uFillTx/>
                <a:latin typeface="Segoe UI"/>
                <a:ea typeface="+mn-ea"/>
                <a:cs typeface="+mn-cs"/>
              </a:rPr>
              <a:t>TECH &amp; TOOLS</a:t>
            </a:r>
            <a:endParaRPr kumimoji="0" sz="1100" b="1" i="0" u="none" strike="noStrike" kern="1200" cap="none" spc="320" normalizeH="0" baseline="0" noProof="0">
              <a:ln>
                <a:noFill/>
              </a:ln>
              <a:solidFill>
                <a:srgbClr val="6EA8FF"/>
              </a:solidFill>
              <a:effectLst/>
              <a:uLnTx/>
              <a:uFillTx/>
              <a:latin typeface="Segoe UI"/>
              <a:ea typeface="+mn-ea"/>
              <a:cs typeface="+mn-cs"/>
            </a:endParaRPr>
          </a:p>
        </p:txBody>
      </p:sp>
      <p:sp>
        <p:nvSpPr>
          <p:cNvPr id="5" name="TextBox 4"/>
          <p:cNvSpPr txBox="1"/>
          <p:nvPr/>
        </p:nvSpPr>
        <p:spPr>
          <a:xfrm>
            <a:off x="609600" y="660400"/>
            <a:ext cx="8254999" cy="492443"/>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5F7FB"/>
                </a:solidFill>
                <a:effectLst/>
                <a:uLnTx/>
                <a:uFillTx/>
                <a:latin typeface="Segoe UI"/>
                <a:ea typeface="+mn-ea"/>
                <a:cs typeface="+mn-cs"/>
              </a:rPr>
              <a:t>What's </a:t>
            </a:r>
            <a:r>
              <a:rPr kumimoji="0" lang="en-US" sz="3200" b="1" i="0" u="none" strike="noStrike" kern="1200" cap="none" spc="0" normalizeH="0" baseline="0" noProof="0">
                <a:ln>
                  <a:noFill/>
                </a:ln>
                <a:solidFill>
                  <a:srgbClr val="F5F7FB"/>
                </a:solidFill>
                <a:effectLst/>
                <a:uLnTx/>
                <a:uFillTx/>
                <a:latin typeface="Segoe UI"/>
                <a:ea typeface="+mn-ea"/>
                <a:cs typeface="+mn-cs"/>
              </a:rPr>
              <a:t>Happening</a:t>
            </a:r>
            <a:endParaRPr kumimoji="0" sz="3200" b="1" i="0" u="none" strike="noStrike" kern="1200" cap="none" spc="0" normalizeH="0" baseline="0" noProof="0">
              <a:ln>
                <a:noFill/>
              </a:ln>
              <a:solidFill>
                <a:srgbClr val="F5F7FB"/>
              </a:solidFill>
              <a:effectLst/>
              <a:uLnTx/>
              <a:uFillTx/>
              <a:latin typeface="Segoe UI"/>
              <a:ea typeface="+mn-ea"/>
              <a:cs typeface="+mn-cs"/>
            </a:endParaRPr>
          </a:p>
        </p:txBody>
      </p:sp>
      <p:pic>
        <p:nvPicPr>
          <p:cNvPr id="6" name="Picture 5" descr="logo.png"/>
          <p:cNvPicPr>
            <a:picLocks noChangeAspect="1"/>
          </p:cNvPicPr>
          <p:nvPr/>
        </p:nvPicPr>
        <p:blipFill>
          <a:blip r:embed="rId2"/>
          <a:stretch>
            <a:fillRect/>
          </a:stretch>
        </p:blipFill>
        <p:spPr>
          <a:xfrm>
            <a:off x="10972800" y="609600"/>
            <a:ext cx="609600" cy="609600"/>
          </a:xfrm>
          <a:prstGeom prst="rect">
            <a:avLst/>
          </a:prstGeom>
        </p:spPr>
      </p:pic>
      <p:sp>
        <p:nvSpPr>
          <p:cNvPr id="7" name="TextBox 6"/>
          <p:cNvSpPr txBox="1"/>
          <p:nvPr/>
        </p:nvSpPr>
        <p:spPr>
          <a:xfrm>
            <a:off x="8534399" y="952499"/>
            <a:ext cx="2286000" cy="215900"/>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9AA7BE"/>
                </a:solidFill>
                <a:effectLst/>
                <a:uLnTx/>
                <a:uFillTx/>
                <a:latin typeface="Segoe UI"/>
                <a:ea typeface="+mn-ea"/>
                <a:cs typeface="+mn-cs"/>
              </a:rPr>
              <a:t>Sep 8 — Oct 13, 2026</a:t>
            </a:r>
          </a:p>
        </p:txBody>
      </p:sp>
      <p:sp>
        <p:nvSpPr>
          <p:cNvPr id="8" name="Rectangle 7"/>
          <p:cNvSpPr/>
          <p:nvPr/>
        </p:nvSpPr>
        <p:spPr>
          <a:xfrm>
            <a:off x="609600" y="13335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609600" y="1638299"/>
            <a:ext cx="6127750" cy="153888"/>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260" normalizeH="0" baseline="0" noProof="0">
                <a:ln>
                  <a:noFill/>
                </a:ln>
                <a:solidFill>
                  <a:srgbClr val="9AA7BE"/>
                </a:solidFill>
                <a:effectLst/>
                <a:uLnTx/>
                <a:uFillTx/>
                <a:latin typeface="Segoe UI"/>
                <a:ea typeface="+mn-ea"/>
                <a:cs typeface="+mn-cs"/>
              </a:rPr>
              <a:t>JUST SHIPPED</a:t>
            </a:r>
            <a:endParaRPr kumimoji="0" sz="1000" b="1" i="0" u="none" strike="noStrike" kern="1200" cap="none" spc="260" normalizeH="0" baseline="0" noProof="0">
              <a:ln>
                <a:noFill/>
              </a:ln>
              <a:solidFill>
                <a:srgbClr val="9AA7BE"/>
              </a:solidFill>
              <a:effectLst/>
              <a:uLnTx/>
              <a:uFillTx/>
              <a:latin typeface="Segoe UI"/>
              <a:ea typeface="+mn-ea"/>
              <a:cs typeface="+mn-cs"/>
            </a:endParaRPr>
          </a:p>
        </p:txBody>
      </p:sp>
      <p:sp>
        <p:nvSpPr>
          <p:cNvPr id="10" name="Oval 9"/>
          <p:cNvSpPr/>
          <p:nvPr/>
        </p:nvSpPr>
        <p:spPr>
          <a:xfrm>
            <a:off x="609600" y="2070100"/>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838200" y="2019299"/>
            <a:ext cx="5899150" cy="429894"/>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sz="1300" b="1" i="0" u="none" strike="noStrike" kern="1200" cap="none" spc="0" normalizeH="0" baseline="0" noProof="0">
                <a:ln>
                  <a:noFill/>
                </a:ln>
                <a:solidFill>
                  <a:srgbClr val="F5F7FB"/>
                </a:solidFill>
                <a:effectLst/>
                <a:uLnTx/>
                <a:uFillTx/>
                <a:latin typeface="Segoe UI"/>
                <a:ea typeface="+mn-ea"/>
                <a:cs typeface="+mn-cs"/>
              </a:rPr>
              <a:t>Calendar view</a:t>
            </a:r>
            <a:r>
              <a:rPr kumimoji="0" sz="1300" b="0" i="0" u="none" strike="noStrike" kern="1200" cap="none" spc="0" normalizeH="0" baseline="0" noProof="0">
                <a:ln>
                  <a:noFill/>
                </a:ln>
                <a:solidFill>
                  <a:srgbClr val="9AA7BE"/>
                </a:solidFill>
                <a:effectLst/>
                <a:uLnTx/>
                <a:uFillTx/>
                <a:latin typeface="Segoe UI"/>
                <a:ea typeface="+mn-ea"/>
                <a:cs typeface="+mn-cs"/>
              </a:rPr>
              <a:t> — browse events month by month; click one to see its card</a:t>
            </a:r>
          </a:p>
        </p:txBody>
      </p:sp>
      <p:sp>
        <p:nvSpPr>
          <p:cNvPr id="12" name="Rectangle 11"/>
          <p:cNvSpPr/>
          <p:nvPr/>
        </p:nvSpPr>
        <p:spPr>
          <a:xfrm>
            <a:off x="609600" y="2355850"/>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val 12"/>
          <p:cNvSpPr/>
          <p:nvPr/>
        </p:nvSpPr>
        <p:spPr>
          <a:xfrm>
            <a:off x="609600" y="2499994"/>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838200" y="2449195"/>
            <a:ext cx="5899150" cy="205826"/>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lang="en-US" sz="1300" b="1" i="0" u="none" strike="noStrike" kern="1200" cap="none" spc="0" normalizeH="0" baseline="0" noProof="0">
                <a:ln>
                  <a:noFill/>
                </a:ln>
                <a:solidFill>
                  <a:srgbClr val="F5F7FB"/>
                </a:solidFill>
                <a:effectLst/>
                <a:uLnTx/>
                <a:uFillTx/>
                <a:latin typeface="Segoe UI"/>
                <a:ea typeface="+mn-ea"/>
                <a:cs typeface="+mn-cs"/>
              </a:rPr>
              <a:t>New home</a:t>
            </a:r>
            <a:r>
              <a:rPr kumimoji="0" lang="en-US" sz="1300" b="0" i="0" u="none" strike="noStrike" kern="1200" cap="none" spc="0" normalizeH="0" baseline="0" noProof="0">
                <a:ln>
                  <a:noFill/>
                </a:ln>
                <a:solidFill>
                  <a:srgbClr val="9AA7BE"/>
                </a:solidFill>
                <a:effectLst/>
                <a:uLnTx/>
                <a:uFillTx/>
                <a:latin typeface="Segoe UI"/>
                <a:ea typeface="+mn-ea"/>
                <a:cs typeface="+mn-cs"/>
              </a:rPr>
              <a:t> </a:t>
            </a:r>
            <a:r>
              <a:rPr kumimoji="0" sz="1300" b="0" i="0" u="none" strike="noStrike" kern="1200" cap="none" spc="0" normalizeH="0" baseline="0" noProof="0">
                <a:ln>
                  <a:noFill/>
                </a:ln>
                <a:solidFill>
                  <a:srgbClr val="9AA7BE"/>
                </a:solidFill>
                <a:effectLst/>
                <a:uLnTx/>
                <a:uFillTx/>
                <a:latin typeface="Segoe UI"/>
                <a:ea typeface="+mn-ea"/>
                <a:cs typeface="+mn-cs"/>
              </a:rPr>
              <a:t>— the </a:t>
            </a:r>
            <a:r>
              <a:rPr kumimoji="0" lang="en-US" sz="1300" b="0" i="0" u="none" strike="noStrike" kern="1200" cap="none" spc="0" normalizeH="0" baseline="0" noProof="0">
                <a:ln>
                  <a:noFill/>
                </a:ln>
                <a:solidFill>
                  <a:srgbClr val="9AA7BE"/>
                </a:solidFill>
                <a:effectLst/>
                <a:uLnTx/>
                <a:uFillTx/>
                <a:latin typeface="Segoe UI"/>
                <a:ea typeface="+mn-ea"/>
                <a:cs typeface="+mn-cs"/>
              </a:rPr>
              <a:t>site moved to www.communitydays.org, with matching email</a:t>
            </a:r>
            <a:endParaRPr kumimoji="0" sz="1300" b="0" i="0" u="none" strike="noStrike" kern="1200" cap="none" spc="0" normalizeH="0" baseline="0" noProof="0">
              <a:ln>
                <a:noFill/>
              </a:ln>
              <a:solidFill>
                <a:srgbClr val="9AA7BE"/>
              </a:solidFill>
              <a:effectLst/>
              <a:uLnTx/>
              <a:uFillTx/>
              <a:latin typeface="Segoe UI"/>
              <a:ea typeface="+mn-ea"/>
              <a:cs typeface="+mn-cs"/>
            </a:endParaRPr>
          </a:p>
        </p:txBody>
      </p:sp>
      <p:sp>
        <p:nvSpPr>
          <p:cNvPr id="15" name="Rectangle 14"/>
          <p:cNvSpPr/>
          <p:nvPr/>
        </p:nvSpPr>
        <p:spPr>
          <a:xfrm>
            <a:off x="609600" y="2787650"/>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p:cNvSpPr/>
          <p:nvPr/>
        </p:nvSpPr>
        <p:spPr>
          <a:xfrm>
            <a:off x="609600" y="2929889"/>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838200" y="2879089"/>
            <a:ext cx="5899150" cy="205826"/>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lang="en-US" sz="1300" b="1" i="0" u="none" strike="noStrike" kern="1200" cap="none" spc="0" normalizeH="0" baseline="0" noProof="0">
                <a:ln>
                  <a:noFill/>
                </a:ln>
                <a:solidFill>
                  <a:srgbClr val="F5F7FB"/>
                </a:solidFill>
                <a:effectLst/>
                <a:uLnTx/>
                <a:uFillTx/>
                <a:latin typeface="Segoe UI"/>
                <a:ea typeface="+mn-ea"/>
                <a:cs typeface="+mn-cs"/>
              </a:rPr>
              <a:t>About Us map</a:t>
            </a:r>
            <a:r>
              <a:rPr kumimoji="0" lang="en-US" sz="1300" b="0" i="0" u="none" strike="noStrike" kern="1200" cap="none" spc="0" normalizeH="0" baseline="0" noProof="0">
                <a:ln>
                  <a:noFill/>
                </a:ln>
                <a:solidFill>
                  <a:srgbClr val="9AA7BE"/>
                </a:solidFill>
                <a:effectLst/>
                <a:uLnTx/>
                <a:uFillTx/>
                <a:latin typeface="Segoe UI"/>
                <a:ea typeface="+mn-ea"/>
                <a:cs typeface="+mn-cs"/>
              </a:rPr>
              <a:t> </a:t>
            </a:r>
            <a:r>
              <a:rPr kumimoji="0" sz="1300" b="0" i="0" u="none" strike="noStrike" kern="1200" cap="none" spc="0" normalizeH="0" baseline="0" noProof="0">
                <a:ln>
                  <a:noFill/>
                </a:ln>
                <a:solidFill>
                  <a:srgbClr val="9AA7BE"/>
                </a:solidFill>
                <a:effectLst/>
                <a:uLnTx/>
                <a:uFillTx/>
                <a:latin typeface="Segoe UI"/>
                <a:ea typeface="+mn-ea"/>
                <a:cs typeface="+mn-cs"/>
              </a:rPr>
              <a:t>— a </a:t>
            </a:r>
            <a:r>
              <a:rPr kumimoji="0" lang="en-US" sz="1300" b="0" i="0" u="none" strike="noStrike" kern="1200" cap="none" spc="0" normalizeH="0" baseline="0" noProof="0">
                <a:ln>
                  <a:noFill/>
                </a:ln>
                <a:solidFill>
                  <a:srgbClr val="9AA7BE"/>
                </a:solidFill>
                <a:effectLst/>
                <a:uLnTx/>
                <a:uFillTx/>
                <a:latin typeface="Segoe UI"/>
                <a:ea typeface="+mn-ea"/>
                <a:cs typeface="+mn-cs"/>
              </a:rPr>
              <a:t>shorter About Us page with a </a:t>
            </a:r>
            <a:r>
              <a:rPr kumimoji="0" sz="1300" b="0" i="0" u="none" strike="noStrike" kern="1200" cap="none" spc="0" normalizeH="0" baseline="0" noProof="0">
                <a:ln>
                  <a:noFill/>
                </a:ln>
                <a:solidFill>
                  <a:srgbClr val="9AA7BE"/>
                </a:solidFill>
                <a:effectLst/>
                <a:uLnTx/>
                <a:uFillTx/>
                <a:latin typeface="Segoe UI"/>
                <a:ea typeface="+mn-ea"/>
                <a:cs typeface="+mn-cs"/>
              </a:rPr>
              <a:t>map </a:t>
            </a:r>
            <a:r>
              <a:rPr kumimoji="0" lang="en-US" sz="1300" b="0" i="0" u="none" strike="noStrike" kern="1200" cap="none" spc="0" normalizeH="0" baseline="0" noProof="0">
                <a:ln>
                  <a:noFill/>
                </a:ln>
                <a:solidFill>
                  <a:srgbClr val="9AA7BE"/>
                </a:solidFill>
                <a:effectLst/>
                <a:uLnTx/>
                <a:uFillTx/>
                <a:latin typeface="Segoe UI"/>
                <a:ea typeface="+mn-ea"/>
                <a:cs typeface="+mn-cs"/>
              </a:rPr>
              <a:t>of every </a:t>
            </a:r>
            <a:r>
              <a:rPr kumimoji="0" sz="1300" b="0" i="0" u="none" strike="noStrike" kern="1200" cap="none" spc="0" normalizeH="0" baseline="0" noProof="0">
                <a:ln>
                  <a:noFill/>
                </a:ln>
                <a:solidFill>
                  <a:srgbClr val="9AA7BE"/>
                </a:solidFill>
                <a:effectLst/>
                <a:uLnTx/>
                <a:uFillTx/>
                <a:latin typeface="Segoe UI"/>
                <a:ea typeface="+mn-ea"/>
                <a:cs typeface="+mn-cs"/>
              </a:rPr>
              <a:t>event</a:t>
            </a:r>
            <a:r>
              <a:rPr kumimoji="0" lang="en-US" sz="1300" b="0" i="0" u="none" strike="noStrike" kern="1200" cap="none" spc="0" normalizeH="0" baseline="0" noProof="0">
                <a:ln>
                  <a:noFill/>
                </a:ln>
                <a:solidFill>
                  <a:srgbClr val="9AA7BE"/>
                </a:solidFill>
                <a:effectLst/>
                <a:uLnTx/>
                <a:uFillTx/>
                <a:latin typeface="Segoe UI"/>
                <a:ea typeface="+mn-ea"/>
                <a:cs typeface="+mn-cs"/>
              </a:rPr>
              <a:t> city</a:t>
            </a:r>
            <a:endParaRPr kumimoji="0" sz="1300" b="0" i="0" u="none" strike="noStrike" kern="1200" cap="none" spc="0" normalizeH="0" baseline="0" noProof="0">
              <a:ln>
                <a:noFill/>
              </a:ln>
              <a:solidFill>
                <a:srgbClr val="9AA7BE"/>
              </a:solidFill>
              <a:effectLst/>
              <a:uLnTx/>
              <a:uFillTx/>
              <a:latin typeface="Segoe UI"/>
              <a:ea typeface="+mn-ea"/>
              <a:cs typeface="+mn-cs"/>
            </a:endParaRPr>
          </a:p>
        </p:txBody>
      </p:sp>
      <p:sp>
        <p:nvSpPr>
          <p:cNvPr id="18" name="Rectangle 17"/>
          <p:cNvSpPr/>
          <p:nvPr/>
        </p:nvSpPr>
        <p:spPr>
          <a:xfrm>
            <a:off x="609600" y="3219449"/>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609600" y="3359784"/>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838200" y="3308984"/>
            <a:ext cx="5899150" cy="429861"/>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lang="en-US" sz="1300" b="1" i="0" u="none" strike="noStrike" kern="1200" cap="none" spc="0" normalizeH="0" baseline="0" noProof="0">
                <a:ln>
                  <a:noFill/>
                </a:ln>
                <a:solidFill>
                  <a:srgbClr val="F5F7FB"/>
                </a:solidFill>
                <a:effectLst/>
                <a:uLnTx/>
                <a:uFillTx/>
                <a:latin typeface="Segoe UI"/>
                <a:ea typeface="+mn-ea"/>
                <a:cs typeface="+mn-cs"/>
              </a:rPr>
              <a:t>Cookie-free analytics</a:t>
            </a:r>
            <a:r>
              <a:rPr kumimoji="0" lang="en-US" sz="1300" b="0" i="0" u="none" strike="noStrike" kern="1200" cap="none" spc="0" normalizeH="0" baseline="0" noProof="0">
                <a:ln>
                  <a:noFill/>
                </a:ln>
                <a:solidFill>
                  <a:srgbClr val="9AA7BE"/>
                </a:solidFill>
                <a:effectLst/>
                <a:uLnTx/>
                <a:uFillTx/>
                <a:latin typeface="Segoe UI"/>
                <a:ea typeface="+mn-ea"/>
                <a:cs typeface="+mn-cs"/>
              </a:rPr>
              <a:t> </a:t>
            </a:r>
            <a:r>
              <a:rPr kumimoji="0" sz="1300" b="0" i="0" u="none" strike="noStrike" kern="1200" cap="none" spc="0" normalizeH="0" baseline="0" noProof="0">
                <a:ln>
                  <a:noFill/>
                </a:ln>
                <a:solidFill>
                  <a:srgbClr val="9AA7BE"/>
                </a:solidFill>
                <a:effectLst/>
                <a:uLnTx/>
                <a:uFillTx/>
                <a:latin typeface="Segoe UI"/>
                <a:ea typeface="+mn-ea"/>
                <a:cs typeface="+mn-cs"/>
              </a:rPr>
              <a:t>— </a:t>
            </a:r>
            <a:r>
              <a:rPr kumimoji="0" lang="en-US" sz="1300" b="0" i="0" u="none" strike="noStrike" kern="1200" cap="none" spc="0" normalizeH="0" baseline="0" noProof="0">
                <a:ln>
                  <a:noFill/>
                </a:ln>
                <a:solidFill>
                  <a:srgbClr val="9AA7BE"/>
                </a:solidFill>
                <a:effectLst/>
                <a:uLnTx/>
                <a:uFillTx/>
                <a:latin typeface="Segoe UI"/>
                <a:ea typeface="+mn-ea"/>
                <a:cs typeface="+mn-cs"/>
              </a:rPr>
              <a:t>Microsoft Clarity runs without cookies</a:t>
            </a:r>
            <a:r>
              <a:rPr kumimoji="0" sz="1300" b="0" i="0" u="none" strike="noStrike" kern="1200" cap="none" spc="0" normalizeH="0" baseline="0" noProof="0">
                <a:ln>
                  <a:noFill/>
                </a:ln>
                <a:solidFill>
                  <a:srgbClr val="9AA7BE"/>
                </a:solidFill>
                <a:effectLst/>
                <a:uLnTx/>
                <a:uFillTx/>
                <a:latin typeface="Segoe UI"/>
                <a:ea typeface="+mn-ea"/>
                <a:cs typeface="+mn-cs"/>
              </a:rPr>
              <a:t>, </a:t>
            </a:r>
            <a:r>
              <a:rPr kumimoji="0" lang="en-US" sz="1300" b="0" i="0" u="none" strike="noStrike" kern="1200" cap="none" spc="0" normalizeH="0" baseline="0" noProof="0">
                <a:ln>
                  <a:noFill/>
                </a:ln>
                <a:solidFill>
                  <a:srgbClr val="9AA7BE"/>
                </a:solidFill>
                <a:effectLst/>
                <a:uLnTx/>
                <a:uFillTx/>
                <a:latin typeface="Segoe UI"/>
                <a:ea typeface="+mn-ea"/>
                <a:cs typeface="+mn-cs"/>
              </a:rPr>
              <a:t>and the cookie banner says so</a:t>
            </a:r>
            <a:endParaRPr kumimoji="0" sz="1300" b="0" i="0" u="none" strike="noStrike" kern="1200" cap="none" spc="0" normalizeH="0" baseline="0" noProof="0">
              <a:ln>
                <a:noFill/>
              </a:ln>
              <a:solidFill>
                <a:srgbClr val="9AA7BE"/>
              </a:solidFill>
              <a:effectLst/>
              <a:uLnTx/>
              <a:uFillTx/>
              <a:latin typeface="Segoe UI"/>
              <a:ea typeface="+mn-ea"/>
              <a:cs typeface="+mn-cs"/>
            </a:endParaRPr>
          </a:p>
        </p:txBody>
      </p:sp>
      <p:sp>
        <p:nvSpPr>
          <p:cNvPr id="21" name="Rectangle 20"/>
          <p:cNvSpPr>
            <a:spLocks/>
          </p:cNvSpPr>
          <p:nvPr/>
        </p:nvSpPr>
        <p:spPr>
          <a:xfrm>
            <a:off x="609600" y="3886200"/>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609600" y="4029075"/>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838200" y="3978275"/>
            <a:ext cx="5899150" cy="429861"/>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lang="en-US" sz="1300" b="1" i="0" u="none" strike="noStrike" kern="1200" cap="none" spc="0" normalizeH="0" baseline="0" noProof="0">
                <a:ln>
                  <a:noFill/>
                </a:ln>
                <a:solidFill>
                  <a:srgbClr val="F5F7FB"/>
                </a:solidFill>
                <a:effectLst/>
                <a:uLnTx/>
                <a:uFillTx/>
                <a:latin typeface="Segoe UI"/>
                <a:ea typeface="+mn-ea"/>
                <a:cs typeface="+mn-cs"/>
              </a:rPr>
              <a:t>Transfer calls</a:t>
            </a:r>
            <a:r>
              <a:rPr kumimoji="0" lang="en-US" sz="1300" b="0" i="0" u="none" strike="noStrike" kern="1200" cap="none" spc="0" normalizeH="0" baseline="0" noProof="0">
                <a:ln>
                  <a:noFill/>
                </a:ln>
                <a:solidFill>
                  <a:srgbClr val="9AA7BE"/>
                </a:solidFill>
                <a:effectLst/>
                <a:uLnTx/>
                <a:uFillTx/>
                <a:latin typeface="Segoe UI"/>
                <a:ea typeface="+mn-ea"/>
                <a:cs typeface="+mn-cs"/>
              </a:rPr>
              <a:t> </a:t>
            </a:r>
            <a:r>
              <a:rPr kumimoji="0" sz="1300" b="0" i="0" u="none" strike="noStrike" kern="1200" cap="none" spc="0" normalizeH="0" baseline="0" noProof="0">
                <a:ln>
                  <a:noFill/>
                </a:ln>
                <a:solidFill>
                  <a:srgbClr val="9AA7BE"/>
                </a:solidFill>
                <a:effectLst/>
                <a:uLnTx/>
                <a:uFillTx/>
                <a:latin typeface="Segoe UI"/>
                <a:ea typeface="+mn-ea"/>
                <a:cs typeface="+mn-cs"/>
              </a:rPr>
              <a:t>— </a:t>
            </a:r>
            <a:r>
              <a:rPr kumimoji="0" lang="en-US" sz="1300" b="0" i="0" u="none" strike="noStrike" kern="1200" cap="none" spc="0" normalizeH="0" baseline="0" noProof="0">
                <a:ln>
                  <a:noFill/>
                </a:ln>
                <a:solidFill>
                  <a:srgbClr val="9AA7BE"/>
                </a:solidFill>
                <a:effectLst/>
                <a:uLnTx/>
                <a:uFillTx/>
                <a:latin typeface="Segoe UI"/>
                <a:ea typeface="+mn-ea"/>
                <a:cs typeface="+mn-cs"/>
              </a:rPr>
              <a:t>community calls can be handed </a:t>
            </a:r>
            <a:r>
              <a:rPr kumimoji="0" sz="1300" b="0" i="0" u="none" strike="noStrike" kern="1200" cap="none" spc="0" normalizeH="0" baseline="0" noProof="0">
                <a:ln>
                  <a:noFill/>
                </a:ln>
                <a:solidFill>
                  <a:srgbClr val="9AA7BE"/>
                </a:solidFill>
                <a:effectLst/>
                <a:uLnTx/>
                <a:uFillTx/>
                <a:latin typeface="Segoe UI"/>
                <a:ea typeface="+mn-ea"/>
                <a:cs typeface="+mn-cs"/>
              </a:rPr>
              <a:t>to </a:t>
            </a:r>
            <a:r>
              <a:rPr kumimoji="0" lang="en-US" sz="1300" b="0" i="0" u="none" strike="noStrike" kern="1200" cap="none" spc="0" normalizeH="0" baseline="0" noProof="0">
                <a:ln>
                  <a:noFill/>
                </a:ln>
                <a:solidFill>
                  <a:srgbClr val="9AA7BE"/>
                </a:solidFill>
                <a:effectLst/>
                <a:uLnTx/>
                <a:uFillTx/>
                <a:latin typeface="Segoe UI"/>
                <a:ea typeface="+mn-ea"/>
                <a:cs typeface="+mn-cs"/>
              </a:rPr>
              <a:t>another organizer</a:t>
            </a:r>
            <a:r>
              <a:rPr kumimoji="0" sz="1300" b="0" i="0" u="none" strike="noStrike" kern="1200" cap="none" spc="0" normalizeH="0" baseline="0" noProof="0">
                <a:ln>
                  <a:noFill/>
                </a:ln>
                <a:solidFill>
                  <a:srgbClr val="9AA7BE"/>
                </a:solidFill>
                <a:effectLst/>
                <a:uLnTx/>
                <a:uFillTx/>
                <a:latin typeface="Segoe UI"/>
                <a:ea typeface="+mn-ea"/>
                <a:cs typeface="+mn-cs"/>
              </a:rPr>
              <a:t>, </a:t>
            </a:r>
            <a:r>
              <a:rPr kumimoji="0" lang="en-US" sz="1300" b="0" i="0" u="none" strike="noStrike" kern="1200" cap="none" spc="0" normalizeH="0" baseline="0" noProof="0">
                <a:ln>
                  <a:noFill/>
                </a:ln>
                <a:solidFill>
                  <a:srgbClr val="9AA7BE"/>
                </a:solidFill>
                <a:effectLst/>
                <a:uLnTx/>
                <a:uFillTx/>
                <a:latin typeface="Segoe UI"/>
                <a:ea typeface="+mn-ea"/>
                <a:cs typeface="+mn-cs"/>
              </a:rPr>
              <a:t>like events</a:t>
            </a:r>
            <a:endParaRPr kumimoji="0" sz="1300" b="0" i="0" u="none" strike="noStrike" kern="1200" cap="none" spc="0" normalizeH="0" baseline="0" noProof="0">
              <a:ln>
                <a:noFill/>
              </a:ln>
              <a:solidFill>
                <a:srgbClr val="9AA7BE"/>
              </a:solidFill>
              <a:effectLst/>
              <a:uLnTx/>
              <a:uFillTx/>
              <a:latin typeface="Segoe UI"/>
              <a:ea typeface="+mn-ea"/>
              <a:cs typeface="+mn-cs"/>
            </a:endParaRPr>
          </a:p>
        </p:txBody>
      </p:sp>
      <p:sp>
        <p:nvSpPr>
          <p:cNvPr id="24" name="TextBox 23"/>
          <p:cNvSpPr txBox="1">
            <a:spLocks/>
          </p:cNvSpPr>
          <p:nvPr/>
        </p:nvSpPr>
        <p:spPr>
          <a:xfrm>
            <a:off x="7042150" y="1638299"/>
            <a:ext cx="4540250" cy="1904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260" normalizeH="0" baseline="0" noProof="0">
                <a:ln>
                  <a:noFill/>
                </a:ln>
                <a:solidFill>
                  <a:srgbClr val="9AA7BE"/>
                </a:solidFill>
                <a:effectLst/>
                <a:uLnTx/>
                <a:uFillTx/>
                <a:latin typeface="Segoe UI"/>
                <a:ea typeface="+mn-ea"/>
                <a:cs typeface="+mn-cs"/>
              </a:rPr>
              <a:t>NEXT UP</a:t>
            </a:r>
          </a:p>
        </p:txBody>
      </p:sp>
      <p:sp>
        <p:nvSpPr>
          <p:cNvPr id="25" name="Oval 24"/>
          <p:cNvSpPr/>
          <p:nvPr/>
        </p:nvSpPr>
        <p:spPr>
          <a:xfrm>
            <a:off x="7042150" y="2070100"/>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Box 25"/>
          <p:cNvSpPr txBox="1"/>
          <p:nvPr/>
        </p:nvSpPr>
        <p:spPr>
          <a:xfrm>
            <a:off x="7270750" y="2019299"/>
            <a:ext cx="4311650" cy="429861"/>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lang="en-US" sz="1300" b="1" i="0" u="none" strike="noStrike" kern="1200" cap="none" spc="0" normalizeH="0" baseline="0" noProof="0">
                <a:ln>
                  <a:noFill/>
                </a:ln>
                <a:solidFill>
                  <a:srgbClr val="F5F7FB"/>
                </a:solidFill>
                <a:effectLst/>
                <a:uLnTx/>
                <a:uFillTx/>
                <a:latin typeface="Segoe UI"/>
                <a:ea typeface="+mn-ea"/>
                <a:cs typeface="+mn-cs"/>
              </a:rPr>
              <a:t>Search by state</a:t>
            </a:r>
            <a:r>
              <a:rPr kumimoji="0" lang="en-US" sz="1300" b="0" i="0" u="none" strike="noStrike" kern="1200" cap="none" spc="0" normalizeH="0" baseline="0" noProof="0">
                <a:ln>
                  <a:noFill/>
                </a:ln>
                <a:solidFill>
                  <a:srgbClr val="9AA7BE"/>
                </a:solidFill>
                <a:effectLst/>
                <a:uLnTx/>
                <a:uFillTx/>
                <a:latin typeface="Segoe UI"/>
                <a:ea typeface="+mn-ea"/>
                <a:cs typeface="+mn-cs"/>
              </a:rPr>
              <a:t> </a:t>
            </a:r>
            <a:r>
              <a:rPr kumimoji="0" sz="1300" b="0" i="0" u="none" strike="noStrike" kern="1200" cap="none" spc="0" normalizeH="0" baseline="0" noProof="0">
                <a:ln>
                  <a:noFill/>
                </a:ln>
                <a:solidFill>
                  <a:srgbClr val="9AA7BE"/>
                </a:solidFill>
                <a:effectLst/>
                <a:uLnTx/>
                <a:uFillTx/>
                <a:latin typeface="Segoe UI"/>
                <a:ea typeface="+mn-ea"/>
                <a:cs typeface="+mn-cs"/>
              </a:rPr>
              <a:t>— </a:t>
            </a:r>
            <a:r>
              <a:rPr kumimoji="0" lang="en-US" sz="1300" b="0" i="0" u="none" strike="noStrike" kern="1200" cap="none" spc="0" normalizeH="0" baseline="0" noProof="0">
                <a:ln>
                  <a:noFill/>
                </a:ln>
                <a:solidFill>
                  <a:srgbClr val="9AA7BE"/>
                </a:solidFill>
                <a:effectLst/>
                <a:uLnTx/>
                <a:uFillTx/>
                <a:latin typeface="Segoe UI"/>
                <a:ea typeface="+mn-ea"/>
                <a:cs typeface="+mn-cs"/>
              </a:rPr>
              <a:t>searching “Tennessee” finds events there</a:t>
            </a:r>
            <a:endParaRPr kumimoji="0" sz="1300" b="0" i="0" u="none" strike="noStrike" kern="1200" cap="none" spc="0" normalizeH="0" baseline="0" noProof="0">
              <a:ln>
                <a:noFill/>
              </a:ln>
              <a:solidFill>
                <a:srgbClr val="9AA7BE"/>
              </a:solidFill>
              <a:effectLst/>
              <a:uLnTx/>
              <a:uFillTx/>
              <a:latin typeface="Segoe UI"/>
              <a:ea typeface="+mn-ea"/>
              <a:cs typeface="+mn-cs"/>
            </a:endParaRPr>
          </a:p>
        </p:txBody>
      </p:sp>
      <p:sp>
        <p:nvSpPr>
          <p:cNvPr id="27" name="Rectangle 26"/>
          <p:cNvSpPr/>
          <p:nvPr/>
        </p:nvSpPr>
        <p:spPr>
          <a:xfrm>
            <a:off x="7042150" y="2597150"/>
            <a:ext cx="45402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7042150" y="2739390"/>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7270750" y="2688589"/>
            <a:ext cx="4311650" cy="429861"/>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lang="en-US" sz="1300" b="1" i="0" u="none" strike="noStrike" kern="1200" cap="none" spc="0" normalizeH="0" baseline="0" noProof="0">
                <a:ln>
                  <a:noFill/>
                </a:ln>
                <a:solidFill>
                  <a:srgbClr val="F5F7FB"/>
                </a:solidFill>
                <a:effectLst/>
                <a:uLnTx/>
                <a:uFillTx/>
                <a:latin typeface="Segoe UI"/>
                <a:ea typeface="+mn-ea"/>
                <a:cs typeface="+mn-cs"/>
              </a:rPr>
              <a:t>Credly badges</a:t>
            </a:r>
            <a:r>
              <a:rPr kumimoji="0" lang="en-US" sz="1300" b="0" i="0" u="none" strike="noStrike" kern="1200" cap="none" spc="0" normalizeH="0" baseline="0" noProof="0">
                <a:ln>
                  <a:noFill/>
                </a:ln>
                <a:solidFill>
                  <a:srgbClr val="9AA7BE"/>
                </a:solidFill>
                <a:effectLst/>
                <a:uLnTx/>
                <a:uFillTx/>
                <a:latin typeface="Segoe UI"/>
                <a:ea typeface="+mn-ea"/>
                <a:cs typeface="+mn-cs"/>
              </a:rPr>
              <a:t> </a:t>
            </a:r>
            <a:r>
              <a:rPr kumimoji="0" sz="1300" b="0" i="0" u="none" strike="noStrike" kern="1200" cap="none" spc="0" normalizeH="0" baseline="0" noProof="0">
                <a:ln>
                  <a:noFill/>
                </a:ln>
                <a:solidFill>
                  <a:srgbClr val="9AA7BE"/>
                </a:solidFill>
                <a:effectLst/>
                <a:uLnTx/>
                <a:uFillTx/>
                <a:latin typeface="Segoe UI"/>
                <a:ea typeface="+mn-ea"/>
                <a:cs typeface="+mn-cs"/>
              </a:rPr>
              <a:t>— </a:t>
            </a:r>
            <a:r>
              <a:rPr kumimoji="0" lang="en-US" sz="1300" b="0" i="0" u="none" strike="noStrike" kern="1200" cap="none" spc="0" normalizeH="0" baseline="0" noProof="0">
                <a:ln>
                  <a:noFill/>
                </a:ln>
                <a:solidFill>
                  <a:srgbClr val="9AA7BE"/>
                </a:solidFill>
                <a:effectLst/>
                <a:uLnTx/>
                <a:uFillTx/>
                <a:latin typeface="Segoe UI"/>
                <a:ea typeface="+mn-ea"/>
                <a:cs typeface="+mn-cs"/>
              </a:rPr>
              <a:t>badges for contributions to Community Days</a:t>
            </a:r>
            <a:endParaRPr kumimoji="0" sz="1300" b="0" i="0" u="none" strike="noStrike" kern="1200" cap="none" spc="0" normalizeH="0" baseline="0" noProof="0">
              <a:ln>
                <a:noFill/>
              </a:ln>
              <a:solidFill>
                <a:srgbClr val="9AA7BE"/>
              </a:solidFill>
              <a:effectLst/>
              <a:uLnTx/>
              <a:uFillTx/>
              <a:latin typeface="Segoe UI"/>
              <a:ea typeface="+mn-ea"/>
              <a:cs typeface="+mn-cs"/>
            </a:endParaRPr>
          </a:p>
        </p:txBody>
      </p:sp>
      <p:sp>
        <p:nvSpPr>
          <p:cNvPr id="30" name="Rectangle 29"/>
          <p:cNvSpPr/>
          <p:nvPr/>
        </p:nvSpPr>
        <p:spPr>
          <a:xfrm>
            <a:off x="7042150" y="3263900"/>
            <a:ext cx="45402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7042150" y="3408679"/>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p:cNvSpPr txBox="1"/>
          <p:nvPr/>
        </p:nvSpPr>
        <p:spPr>
          <a:xfrm>
            <a:off x="7270750" y="3357879"/>
            <a:ext cx="4311650" cy="429861"/>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lang="en-US" sz="1300" b="1" i="0" u="none" strike="noStrike" kern="1200" cap="none" spc="0" normalizeH="0" baseline="0" noProof="0">
                <a:ln>
                  <a:noFill/>
                </a:ln>
                <a:solidFill>
                  <a:srgbClr val="F5F7FB"/>
                </a:solidFill>
                <a:effectLst/>
                <a:uLnTx/>
                <a:uFillTx/>
                <a:latin typeface="Segoe UI"/>
                <a:ea typeface="+mn-ea"/>
                <a:cs typeface="+mn-cs"/>
              </a:rPr>
              <a:t>More events</a:t>
            </a:r>
            <a:r>
              <a:rPr kumimoji="0" lang="en-US" sz="1300" b="0" i="0" u="none" strike="noStrike" kern="1200" cap="none" spc="0" normalizeH="0" baseline="0" noProof="0">
                <a:ln>
                  <a:noFill/>
                </a:ln>
                <a:solidFill>
                  <a:srgbClr val="9AA7BE"/>
                </a:solidFill>
                <a:effectLst/>
                <a:uLnTx/>
                <a:uFillTx/>
                <a:latin typeface="Segoe UI"/>
                <a:ea typeface="+mn-ea"/>
                <a:cs typeface="+mn-cs"/>
              </a:rPr>
              <a:t> </a:t>
            </a:r>
            <a:r>
              <a:rPr kumimoji="0" sz="1300" b="0" i="0" u="none" strike="noStrike" kern="1200" cap="none" spc="0" normalizeH="0" baseline="0" noProof="0">
                <a:ln>
                  <a:noFill/>
                </a:ln>
                <a:solidFill>
                  <a:srgbClr val="9AA7BE"/>
                </a:solidFill>
                <a:effectLst/>
                <a:uLnTx/>
                <a:uFillTx/>
                <a:latin typeface="Segoe UI"/>
                <a:ea typeface="+mn-ea"/>
                <a:cs typeface="+mn-cs"/>
              </a:rPr>
              <a:t>— </a:t>
            </a:r>
            <a:r>
              <a:rPr kumimoji="0" lang="en-US" sz="1300" b="0" i="0" u="none" strike="noStrike" kern="1200" cap="none" spc="0" normalizeH="0" baseline="0" noProof="0">
                <a:ln>
                  <a:noFill/>
                </a:ln>
                <a:solidFill>
                  <a:srgbClr val="9AA7BE"/>
                </a:solidFill>
                <a:effectLst/>
                <a:uLnTx/>
                <a:uFillTx/>
                <a:latin typeface="Segoe UI"/>
                <a:ea typeface="+mn-ea"/>
                <a:cs typeface="+mn-cs"/>
              </a:rPr>
              <a:t>bring in Data Saturdays </a:t>
            </a:r>
            <a:r>
              <a:rPr kumimoji="0" sz="1300" b="0" i="0" u="none" strike="noStrike" kern="1200" cap="none" spc="0" normalizeH="0" baseline="0" noProof="0">
                <a:ln>
                  <a:noFill/>
                </a:ln>
                <a:solidFill>
                  <a:srgbClr val="9AA7BE"/>
                </a:solidFill>
                <a:effectLst/>
                <a:uLnTx/>
                <a:uFillTx/>
                <a:latin typeface="Segoe UI"/>
                <a:ea typeface="+mn-ea"/>
                <a:cs typeface="+mn-cs"/>
              </a:rPr>
              <a:t>and </a:t>
            </a:r>
            <a:r>
              <a:rPr kumimoji="0" lang="en-US" sz="1300" b="0" i="0" u="none" strike="noStrike" kern="1200" cap="none" spc="0" normalizeH="0" baseline="0" noProof="0">
                <a:ln>
                  <a:noFill/>
                </a:ln>
                <a:solidFill>
                  <a:srgbClr val="9AA7BE"/>
                </a:solidFill>
                <a:effectLst/>
                <a:uLnTx/>
                <a:uFillTx/>
                <a:latin typeface="Segoe UI"/>
                <a:ea typeface="+mn-ea"/>
                <a:cs typeface="+mn-cs"/>
              </a:rPr>
              <a:t>CollabDays events</a:t>
            </a:r>
            <a:endParaRPr kumimoji="0" sz="1300" b="0" i="0" u="none" strike="noStrike" kern="1200" cap="none" spc="0" normalizeH="0" baseline="0" noProof="0">
              <a:ln>
                <a:noFill/>
              </a:ln>
              <a:solidFill>
                <a:srgbClr val="9AA7BE"/>
              </a:solidFill>
              <a:effectLst/>
              <a:uLnTx/>
              <a:uFillTx/>
              <a:latin typeface="Segoe UI"/>
              <a:ea typeface="+mn-ea"/>
              <a:cs typeface="+mn-cs"/>
            </a:endParaRPr>
          </a:p>
        </p:txBody>
      </p:sp>
      <p:sp>
        <p:nvSpPr>
          <p:cNvPr id="33" name="Rectangle 32"/>
          <p:cNvSpPr/>
          <p:nvPr/>
        </p:nvSpPr>
        <p:spPr>
          <a:xfrm>
            <a:off x="7042150" y="3937000"/>
            <a:ext cx="45402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7042150" y="4077969"/>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34"/>
          <p:cNvSpPr txBox="1"/>
          <p:nvPr/>
        </p:nvSpPr>
        <p:spPr>
          <a:xfrm>
            <a:off x="7270750" y="4027169"/>
            <a:ext cx="4311650" cy="429861"/>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lang="en-US" sz="1300" b="1" i="0" u="none" strike="noStrike" kern="1200" cap="none" spc="0" normalizeH="0" baseline="0" noProof="0">
                <a:ln>
                  <a:noFill/>
                </a:ln>
                <a:solidFill>
                  <a:srgbClr val="F5F7FB"/>
                </a:solidFill>
                <a:effectLst/>
                <a:uLnTx/>
                <a:uFillTx/>
                <a:latin typeface="Segoe UI"/>
                <a:ea typeface="+mn-ea"/>
                <a:cs typeface="+mn-cs"/>
              </a:rPr>
              <a:t>MCP server</a:t>
            </a:r>
            <a:r>
              <a:rPr kumimoji="0" lang="en-US" sz="1300" b="0" i="0" u="none" strike="noStrike" kern="1200" cap="none" spc="0" normalizeH="0" baseline="0" noProof="0">
                <a:ln>
                  <a:noFill/>
                </a:ln>
                <a:solidFill>
                  <a:srgbClr val="9AA7BE"/>
                </a:solidFill>
                <a:effectLst/>
                <a:uLnTx/>
                <a:uFillTx/>
                <a:latin typeface="Segoe UI"/>
                <a:ea typeface="+mn-ea"/>
                <a:cs typeface="+mn-cs"/>
              </a:rPr>
              <a:t> </a:t>
            </a:r>
            <a:r>
              <a:rPr kumimoji="0" sz="1300" b="0" i="0" u="none" strike="noStrike" kern="1200" cap="none" spc="0" normalizeH="0" baseline="0" noProof="0">
                <a:ln>
                  <a:noFill/>
                </a:ln>
                <a:solidFill>
                  <a:srgbClr val="9AA7BE"/>
                </a:solidFill>
                <a:effectLst/>
                <a:uLnTx/>
                <a:uFillTx/>
                <a:latin typeface="Segoe UI"/>
                <a:ea typeface="+mn-ea"/>
                <a:cs typeface="+mn-cs"/>
              </a:rPr>
              <a:t>— </a:t>
            </a:r>
            <a:r>
              <a:rPr kumimoji="0" lang="en-US" sz="1300" b="0" i="0" u="none" strike="noStrike" kern="1200" cap="none" spc="0" normalizeH="0" baseline="0" noProof="0">
                <a:ln>
                  <a:noFill/>
                </a:ln>
                <a:solidFill>
                  <a:srgbClr val="9AA7BE"/>
                </a:solidFill>
                <a:effectLst/>
                <a:uLnTx/>
                <a:uFillTx/>
                <a:latin typeface="Segoe UI"/>
                <a:ea typeface="+mn-ea"/>
                <a:cs typeface="+mn-cs"/>
              </a:rPr>
              <a:t>AI assistants can search events and speakers</a:t>
            </a:r>
            <a:endParaRPr kumimoji="0" sz="1300" b="0" i="0" u="none" strike="noStrike" kern="1200" cap="none" spc="0" normalizeH="0" baseline="0" noProof="0">
              <a:ln>
                <a:noFill/>
              </a:ln>
              <a:solidFill>
                <a:srgbClr val="9AA7BE"/>
              </a:solidFill>
              <a:effectLst/>
              <a:uLnTx/>
              <a:uFillTx/>
              <a:latin typeface="Segoe UI"/>
              <a:ea typeface="+mn-ea"/>
              <a:cs typeface="+mn-cs"/>
            </a:endParaRPr>
          </a:p>
        </p:txBody>
      </p:sp>
      <p:sp>
        <p:nvSpPr>
          <p:cNvPr id="36" name="Rectangle 35"/>
          <p:cNvSpPr/>
          <p:nvPr/>
        </p:nvSpPr>
        <p:spPr>
          <a:xfrm>
            <a:off x="7042150" y="4603750"/>
            <a:ext cx="45402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Oval 36"/>
          <p:cNvSpPr>
            <a:spLocks/>
          </p:cNvSpPr>
          <p:nvPr/>
        </p:nvSpPr>
        <p:spPr>
          <a:xfrm>
            <a:off x="7042150" y="4747259"/>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TextBox 37"/>
          <p:cNvSpPr txBox="1">
            <a:spLocks/>
          </p:cNvSpPr>
          <p:nvPr/>
        </p:nvSpPr>
        <p:spPr>
          <a:xfrm>
            <a:off x="7270750" y="4696459"/>
            <a:ext cx="4311650" cy="669290"/>
          </a:xfrm>
          <a:prstGeom prst="rect">
            <a:avLst/>
          </a:prstGeom>
          <a:noFill/>
        </p:spPr>
        <p:txBody>
          <a:bodyPr wrap="square" lIns="0" tIns="0" rIns="0" bIns="0" anchor="t">
            <a:spAutoFit/>
          </a:bodyPr>
          <a:lstStyle/>
          <a:p>
            <a:pPr marL="0" marR="0" lvl="0" indent="0" algn="l" defTabSz="457200" rtl="0" eaLnBrk="1" fontAlgn="auto" latinLnBrk="0" hangingPunct="1">
              <a:lnSpc>
                <a:spcPct val="112000"/>
              </a:lnSpc>
              <a:spcBef>
                <a:spcPts val="0"/>
              </a:spcBef>
              <a:spcAft>
                <a:spcPts val="0"/>
              </a:spcAft>
              <a:buClrTx/>
              <a:buSzTx/>
              <a:buFontTx/>
              <a:buNone/>
              <a:tabLst/>
              <a:defRPr/>
            </a:pPr>
            <a:r>
              <a:rPr kumimoji="0" lang="en-US" sz="1300" b="1" i="0" u="none" strike="noStrike" kern="1200" cap="none" spc="0" normalizeH="0" baseline="0" noProof="0">
                <a:ln>
                  <a:noFill/>
                </a:ln>
                <a:solidFill>
                  <a:srgbClr val="F5F7FB"/>
                </a:solidFill>
                <a:effectLst/>
                <a:uLnTx/>
                <a:uFillTx/>
                <a:latin typeface="Segoe UI"/>
                <a:ea typeface="+mn-ea"/>
                <a:cs typeface="+mn-cs"/>
              </a:rPr>
              <a:t>Quick approver checklist</a:t>
            </a:r>
            <a:r>
              <a:rPr kumimoji="0" lang="en-US" sz="1300" b="0" i="0" u="none" strike="noStrike" kern="1200" cap="none" spc="0" normalizeH="0" baseline="0" noProof="0">
                <a:ln>
                  <a:noFill/>
                </a:ln>
                <a:solidFill>
                  <a:srgbClr val="9AA7BE"/>
                </a:solidFill>
                <a:effectLst/>
                <a:uLnTx/>
                <a:uFillTx/>
                <a:latin typeface="Segoe UI"/>
                <a:ea typeface="+mn-ea"/>
                <a:cs typeface="+mn-cs"/>
              </a:rPr>
              <a:t> — see at a glance if a pending event is ready</a:t>
            </a:r>
          </a:p>
        </p:txBody>
      </p:sp>
      <p:sp>
        <p:nvSpPr>
          <p:cNvPr id="39" name="Rectangle 38"/>
          <p:cNvSpPr>
            <a:spLocks/>
          </p:cNvSpPr>
          <p:nvPr/>
        </p:nvSpPr>
        <p:spPr>
          <a:xfrm>
            <a:off x="609600" y="54737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Box 39"/>
          <p:cNvSpPr txBox="1"/>
          <p:nvPr/>
        </p:nvSpPr>
        <p:spPr>
          <a:xfrm>
            <a:off x="609600" y="5613400"/>
            <a:ext cx="10972800" cy="184666"/>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5F7FB"/>
                </a:solidFill>
                <a:effectLst/>
                <a:uLnTx/>
                <a:uFillTx/>
                <a:latin typeface="Segoe UI"/>
                <a:ea typeface="+mn-ea"/>
                <a:cs typeface="+mn-cs"/>
              </a:rPr>
              <a:t>102 pull requests merged:</a:t>
            </a:r>
            <a:r>
              <a:rPr kumimoji="0" lang="en-US" sz="1200" b="0" i="0" u="none" strike="noStrike" kern="1200" cap="none" spc="0" normalizeH="0" baseline="0" noProof="0">
                <a:ln>
                  <a:noFill/>
                </a:ln>
                <a:solidFill>
                  <a:srgbClr val="9AA7BE"/>
                </a:solidFill>
                <a:effectLst/>
                <a:uLnTx/>
                <a:uFillTx/>
                <a:latin typeface="Segoe UI"/>
                <a:ea typeface="+mn-ea"/>
                <a:cs typeface="+mn-cs"/>
              </a:rPr>
              <a:t>  </a:t>
            </a:r>
            <a:r>
              <a:rPr kumimoji="0" lang="en-US" sz="1200" b="1" i="0" u="none" strike="noStrike" kern="1200" cap="none" spc="0" normalizeH="0" baseline="0" noProof="0">
                <a:ln>
                  <a:noFill/>
                </a:ln>
                <a:solidFill>
                  <a:srgbClr val="7EF0C2"/>
                </a:solidFill>
                <a:effectLst/>
                <a:uLnTx/>
                <a:uFillTx/>
                <a:latin typeface="Segoe UI"/>
                <a:ea typeface="+mn-ea"/>
                <a:cs typeface="+mn-cs"/>
              </a:rPr>
              <a:t>20</a:t>
            </a:r>
            <a:r>
              <a:rPr kumimoji="0" lang="en-US" sz="1200" b="0" i="0" u="none" strike="noStrike" kern="1200" cap="none" spc="0" normalizeH="0" baseline="0" noProof="0">
                <a:ln>
                  <a:noFill/>
                </a:ln>
                <a:solidFill>
                  <a:srgbClr val="9AA7BE"/>
                </a:solidFill>
                <a:effectLst/>
                <a:uLnTx/>
                <a:uFillTx/>
                <a:latin typeface="Segoe UI"/>
                <a:ea typeface="+mn-ea"/>
                <a:cs typeface="+mn-cs"/>
              </a:rPr>
              <a:t> new features  ·  </a:t>
            </a:r>
            <a:r>
              <a:rPr kumimoji="0" lang="en-US" sz="1200" b="1" i="0" u="none" strike="noStrike" kern="1200" cap="none" spc="0" normalizeH="0" baseline="0" noProof="0">
                <a:ln>
                  <a:noFill/>
                </a:ln>
                <a:solidFill>
                  <a:srgbClr val="7EF0C2"/>
                </a:solidFill>
                <a:effectLst/>
                <a:uLnTx/>
                <a:uFillTx/>
                <a:latin typeface="Segoe UI"/>
                <a:ea typeface="+mn-ea"/>
                <a:cs typeface="+mn-cs"/>
              </a:rPr>
              <a:t>20</a:t>
            </a:r>
            <a:r>
              <a:rPr kumimoji="0" lang="en-US" sz="1200" b="0" i="0" u="none" strike="noStrike" kern="1200" cap="none" spc="0" normalizeH="0" baseline="0" noProof="0">
                <a:ln>
                  <a:noFill/>
                </a:ln>
                <a:solidFill>
                  <a:srgbClr val="9AA7BE"/>
                </a:solidFill>
                <a:effectLst/>
                <a:uLnTx/>
                <a:uFillTx/>
                <a:latin typeface="Segoe UI"/>
                <a:ea typeface="+mn-ea"/>
                <a:cs typeface="+mn-cs"/>
              </a:rPr>
              <a:t> fixes  ·  </a:t>
            </a:r>
            <a:r>
              <a:rPr kumimoji="0" lang="en-US" sz="1200" b="1" i="0" u="none" strike="noStrike" kern="1200" cap="none" spc="0" normalizeH="0" baseline="0" noProof="0">
                <a:ln>
                  <a:noFill/>
                </a:ln>
                <a:solidFill>
                  <a:srgbClr val="7EF0C2"/>
                </a:solidFill>
                <a:effectLst/>
                <a:uLnTx/>
                <a:uFillTx/>
                <a:latin typeface="Segoe UI"/>
                <a:ea typeface="+mn-ea"/>
                <a:cs typeface="+mn-cs"/>
              </a:rPr>
              <a:t>15</a:t>
            </a:r>
            <a:r>
              <a:rPr kumimoji="0" lang="en-US" sz="1200" b="0" i="0" u="none" strike="noStrike" kern="1200" cap="none" spc="0" normalizeH="0" baseline="0" noProof="0">
                <a:ln>
                  <a:noFill/>
                </a:ln>
                <a:solidFill>
                  <a:srgbClr val="9AA7BE"/>
                </a:solidFill>
                <a:effectLst/>
                <a:uLnTx/>
                <a:uFillTx/>
                <a:latin typeface="Segoe UI"/>
                <a:ea typeface="+mn-ea"/>
                <a:cs typeface="+mn-cs"/>
              </a:rPr>
              <a:t> security, speed &amp; accessibility  ·  </a:t>
            </a:r>
            <a:r>
              <a:rPr kumimoji="0" lang="en-US" sz="1200" b="1" i="0" u="none" strike="noStrike" kern="1200" cap="none" spc="0" normalizeH="0" baseline="0" noProof="0">
                <a:ln>
                  <a:noFill/>
                </a:ln>
                <a:solidFill>
                  <a:srgbClr val="7EF0C2"/>
                </a:solidFill>
                <a:effectLst/>
                <a:uLnTx/>
                <a:uFillTx/>
                <a:latin typeface="Segoe UI"/>
                <a:ea typeface="+mn-ea"/>
                <a:cs typeface="+mn-cs"/>
              </a:rPr>
              <a:t>17</a:t>
            </a:r>
            <a:r>
              <a:rPr kumimoji="0" lang="en-US" sz="1200" b="0" i="0" u="none" strike="noStrike" kern="1200" cap="none" spc="0" normalizeH="0" baseline="0" noProof="0">
                <a:ln>
                  <a:noFill/>
                </a:ln>
                <a:solidFill>
                  <a:srgbClr val="9AA7BE"/>
                </a:solidFill>
                <a:effectLst/>
                <a:uLnTx/>
                <a:uFillTx/>
                <a:latin typeface="Segoe UI"/>
                <a:ea typeface="+mn-ea"/>
                <a:cs typeface="+mn-cs"/>
              </a:rPr>
              <a:t> infrastructure  ·  </a:t>
            </a:r>
            <a:r>
              <a:rPr kumimoji="0" lang="en-US" sz="1200" b="1" i="0" u="none" strike="noStrike" kern="1200" cap="none" spc="0" normalizeH="0" baseline="0" noProof="0">
                <a:ln>
                  <a:noFill/>
                </a:ln>
                <a:solidFill>
                  <a:srgbClr val="7EF0C2"/>
                </a:solidFill>
                <a:effectLst/>
                <a:uLnTx/>
                <a:uFillTx/>
                <a:latin typeface="Segoe UI"/>
                <a:ea typeface="+mn-ea"/>
                <a:cs typeface="+mn-cs"/>
              </a:rPr>
              <a:t>30</a:t>
            </a:r>
            <a:r>
              <a:rPr kumimoji="0" lang="en-US" sz="1200" b="0" i="0" u="none" strike="noStrike" kern="1200" cap="none" spc="0" normalizeH="0" baseline="0" noProof="0">
                <a:ln>
                  <a:noFill/>
                </a:ln>
                <a:solidFill>
                  <a:srgbClr val="9AA7BE"/>
                </a:solidFill>
                <a:effectLst/>
                <a:uLnTx/>
                <a:uFillTx/>
                <a:latin typeface="Segoe UI"/>
                <a:ea typeface="+mn-ea"/>
                <a:cs typeface="+mn-cs"/>
              </a:rPr>
              <a:t> upkeep  —  plus 20 releases to production</a:t>
            </a:r>
          </a:p>
        </p:txBody>
      </p:sp>
      <p:sp>
        <p:nvSpPr>
          <p:cNvPr id="41" name="Rectangle 40"/>
          <p:cNvSpPr/>
          <p:nvPr/>
        </p:nvSpPr>
        <p:spPr>
          <a:xfrm>
            <a:off x="609600" y="6007099"/>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extBox 41"/>
          <p:cNvSpPr txBox="1"/>
          <p:nvPr/>
        </p:nvSpPr>
        <p:spPr>
          <a:xfrm>
            <a:off x="609600" y="6121399"/>
            <a:ext cx="4445000" cy="2159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5F7FB"/>
                </a:solidFill>
                <a:effectLst/>
                <a:uLnTx/>
                <a:uFillTx/>
                <a:latin typeface="Segoe UI"/>
                <a:ea typeface="+mn-ea"/>
                <a:cs typeface="+mn-cs"/>
              </a:rPr>
              <a:t>communitydays.org</a:t>
            </a:r>
          </a:p>
        </p:txBody>
      </p:sp>
      <p:sp>
        <p:nvSpPr>
          <p:cNvPr id="43" name="TextBox 42"/>
          <p:cNvSpPr txBox="1"/>
          <p:nvPr/>
        </p:nvSpPr>
        <p:spPr>
          <a:xfrm>
            <a:off x="8280400" y="6146799"/>
            <a:ext cx="3301999" cy="190499"/>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000" b="0" i="0" u="none" strike="noStrike" kern="1200" cap="none" spc="200" normalizeH="0" baseline="0" noProof="0">
                <a:ln>
                  <a:noFill/>
                </a:ln>
                <a:solidFill>
                  <a:srgbClr val="9AA7BE"/>
                </a:solidFill>
                <a:effectLst/>
                <a:uLnTx/>
                <a:uFillTx/>
                <a:latin typeface="Segoe UI"/>
                <a:ea typeface="+mn-ea"/>
                <a:cs typeface="+mn-cs"/>
              </a:rPr>
              <a:t>WHAT'S HAPPENING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sp>
        <p:nvSpPr>
          <p:cNvPr id="2" name="Oval 1"/>
          <p:cNvSpPr/>
          <p:nvPr/>
        </p:nvSpPr>
        <p:spPr>
          <a:xfrm>
            <a:off x="5184140" y="-4699000"/>
            <a:ext cx="12064999" cy="8254999"/>
          </a:xfrm>
          <a:prstGeom prst="ellipse">
            <a:avLst/>
          </a:prstGeom>
          <a:solidFill>
            <a:srgbClr val="6EA8FF">
              <a:alpha val="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5524499" y="3708400"/>
            <a:ext cx="9525000" cy="6985000"/>
          </a:xfrm>
          <a:prstGeom prst="ellipse">
            <a:avLst/>
          </a:prstGeom>
          <a:solidFill>
            <a:srgbClr val="7EF0C2">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09600" y="457200"/>
            <a:ext cx="6349999" cy="2032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320" normalizeH="0" baseline="0" noProof="0">
                <a:ln>
                  <a:noFill/>
                </a:ln>
                <a:solidFill>
                  <a:srgbClr val="6EA8FF"/>
                </a:solidFill>
                <a:effectLst/>
                <a:uLnTx/>
                <a:uFillTx/>
                <a:latin typeface="Segoe UI"/>
                <a:ea typeface="+mn-ea"/>
                <a:cs typeface="+mn-cs"/>
              </a:rPr>
              <a:t>GET INVOLVED</a:t>
            </a:r>
          </a:p>
        </p:txBody>
      </p:sp>
      <p:sp>
        <p:nvSpPr>
          <p:cNvPr id="5" name="TextBox 4"/>
          <p:cNvSpPr txBox="1"/>
          <p:nvPr/>
        </p:nvSpPr>
        <p:spPr>
          <a:xfrm>
            <a:off x="609600" y="660400"/>
            <a:ext cx="8254999" cy="6350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5F7FB"/>
                </a:solidFill>
                <a:effectLst/>
                <a:uLnTx/>
                <a:uFillTx/>
                <a:latin typeface="Segoe UI"/>
                <a:ea typeface="+mn-ea"/>
                <a:cs typeface="+mn-cs"/>
              </a:rPr>
              <a:t>Focus Areas</a:t>
            </a:r>
          </a:p>
        </p:txBody>
      </p:sp>
      <p:pic>
        <p:nvPicPr>
          <p:cNvPr id="6" name="Picture 5" descr="logo.png"/>
          <p:cNvPicPr>
            <a:picLocks noChangeAspect="1"/>
          </p:cNvPicPr>
          <p:nvPr/>
        </p:nvPicPr>
        <p:blipFill>
          <a:blip r:embed="rId2"/>
          <a:stretch>
            <a:fillRect/>
          </a:stretch>
        </p:blipFill>
        <p:spPr>
          <a:xfrm>
            <a:off x="10972800" y="609600"/>
            <a:ext cx="609600" cy="609600"/>
          </a:xfrm>
          <a:prstGeom prst="rect">
            <a:avLst/>
          </a:prstGeom>
        </p:spPr>
      </p:pic>
      <p:sp>
        <p:nvSpPr>
          <p:cNvPr id="7" name="TextBox 6"/>
          <p:cNvSpPr txBox="1"/>
          <p:nvPr/>
        </p:nvSpPr>
        <p:spPr>
          <a:xfrm>
            <a:off x="8534399" y="952499"/>
            <a:ext cx="2286000" cy="215900"/>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9AA7BE"/>
                </a:solidFill>
                <a:effectLst/>
                <a:uLnTx/>
                <a:uFillTx/>
                <a:latin typeface="Segoe UI"/>
                <a:ea typeface="+mn-ea"/>
                <a:cs typeface="+mn-cs"/>
              </a:rPr>
              <a:t>Pick a lane</a:t>
            </a:r>
          </a:p>
        </p:txBody>
      </p:sp>
      <p:sp>
        <p:nvSpPr>
          <p:cNvPr id="8" name="Rectangle 7"/>
          <p:cNvSpPr/>
          <p:nvPr/>
        </p:nvSpPr>
        <p:spPr>
          <a:xfrm>
            <a:off x="609600" y="13335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609600" y="1638299"/>
            <a:ext cx="1991360" cy="1904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260" normalizeH="0" baseline="0" noProof="0">
                <a:ln>
                  <a:noFill/>
                </a:ln>
                <a:solidFill>
                  <a:srgbClr val="9AA7BE"/>
                </a:solidFill>
                <a:effectLst/>
                <a:uLnTx/>
                <a:uFillTx/>
                <a:latin typeface="Segoe UI"/>
                <a:ea typeface="+mn-ea"/>
                <a:cs typeface="+mn-cs"/>
              </a:rPr>
              <a:t>DEVELOPMENT</a:t>
            </a:r>
          </a:p>
        </p:txBody>
      </p:sp>
      <p:sp>
        <p:nvSpPr>
          <p:cNvPr id="10" name="Rectangle 9"/>
          <p:cNvSpPr/>
          <p:nvPr/>
        </p:nvSpPr>
        <p:spPr>
          <a:xfrm>
            <a:off x="60960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09600" y="2006599"/>
            <a:ext cx="1991360" cy="469899"/>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New features, maintenance &amp; bug fixes</a:t>
            </a:r>
          </a:p>
        </p:txBody>
      </p:sp>
      <p:sp>
        <p:nvSpPr>
          <p:cNvPr id="12" name="TextBox 11"/>
          <p:cNvSpPr txBox="1"/>
          <p:nvPr/>
        </p:nvSpPr>
        <p:spPr>
          <a:xfrm>
            <a:off x="609600" y="2489199"/>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DAVID OPDENDRIES</a:t>
            </a:r>
          </a:p>
        </p:txBody>
      </p:sp>
      <p:sp>
        <p:nvSpPr>
          <p:cNvPr id="13" name="TextBox 12"/>
          <p:cNvSpPr txBox="1"/>
          <p:nvPr/>
        </p:nvSpPr>
        <p:spPr>
          <a:xfrm>
            <a:off x="609600" y="2832099"/>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MCP server</a:t>
            </a:r>
          </a:p>
        </p:txBody>
      </p:sp>
      <p:sp>
        <p:nvSpPr>
          <p:cNvPr id="14" name="TextBox 13"/>
          <p:cNvSpPr txBox="1"/>
          <p:nvPr/>
        </p:nvSpPr>
        <p:spPr>
          <a:xfrm>
            <a:off x="609600" y="30988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ROB WINDSOR</a:t>
            </a:r>
          </a:p>
        </p:txBody>
      </p:sp>
      <p:sp>
        <p:nvSpPr>
          <p:cNvPr id="15" name="TextBox 14"/>
          <p:cNvSpPr txBox="1"/>
          <p:nvPr/>
        </p:nvSpPr>
        <p:spPr>
          <a:xfrm>
            <a:off x="609600" y="3441700"/>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AI SEO guidance</a:t>
            </a:r>
          </a:p>
        </p:txBody>
      </p:sp>
      <p:sp>
        <p:nvSpPr>
          <p:cNvPr id="16" name="TextBox 15"/>
          <p:cNvSpPr txBox="1"/>
          <p:nvPr/>
        </p:nvSpPr>
        <p:spPr>
          <a:xfrm>
            <a:off x="609600" y="37084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MIRKO PETERS</a:t>
            </a:r>
          </a:p>
        </p:txBody>
      </p:sp>
      <p:sp>
        <p:nvSpPr>
          <p:cNvPr id="17" name="TextBox 16"/>
          <p:cNvSpPr txBox="1"/>
          <p:nvPr/>
        </p:nvSpPr>
        <p:spPr>
          <a:xfrm>
            <a:off x="609600" y="4051300"/>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Platform features &amp; fixes</a:t>
            </a:r>
          </a:p>
        </p:txBody>
      </p:sp>
      <p:sp>
        <p:nvSpPr>
          <p:cNvPr id="18" name="TextBox 17"/>
          <p:cNvSpPr txBox="1"/>
          <p:nvPr/>
        </p:nvSpPr>
        <p:spPr>
          <a:xfrm>
            <a:off x="609600" y="43180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OPEN</a:t>
            </a:r>
          </a:p>
        </p:txBody>
      </p:sp>
      <p:sp>
        <p:nvSpPr>
          <p:cNvPr id="19" name="TextBox 18"/>
          <p:cNvSpPr txBox="1"/>
          <p:nvPr/>
        </p:nvSpPr>
        <p:spPr>
          <a:xfrm>
            <a:off x="2854960" y="1638299"/>
            <a:ext cx="1991360" cy="1904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260" normalizeH="0" baseline="0" noProof="0">
                <a:ln>
                  <a:noFill/>
                </a:ln>
                <a:solidFill>
                  <a:srgbClr val="9AA7BE"/>
                </a:solidFill>
                <a:effectLst/>
                <a:uLnTx/>
                <a:uFillTx/>
                <a:latin typeface="Segoe UI"/>
                <a:ea typeface="+mn-ea"/>
                <a:cs typeface="+mn-cs"/>
              </a:rPr>
              <a:t>CONTENT</a:t>
            </a:r>
          </a:p>
        </p:txBody>
      </p:sp>
      <p:sp>
        <p:nvSpPr>
          <p:cNvPr id="20" name="Rectangle 19"/>
          <p:cNvSpPr/>
          <p:nvPr/>
        </p:nvSpPr>
        <p:spPr>
          <a:xfrm>
            <a:off x="285496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2854960" y="2006599"/>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Videos</a:t>
            </a:r>
          </a:p>
        </p:txBody>
      </p:sp>
      <p:sp>
        <p:nvSpPr>
          <p:cNvPr id="22" name="TextBox 21"/>
          <p:cNvSpPr txBox="1"/>
          <p:nvPr/>
        </p:nvSpPr>
        <p:spPr>
          <a:xfrm>
            <a:off x="2956560" y="2260599"/>
            <a:ext cx="1889760" cy="2032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000" b="0" i="0" u="none" strike="noStrike" kern="1200" cap="none" spc="0" normalizeH="0" baseline="0" noProof="0">
                <a:ln>
                  <a:noFill/>
                </a:ln>
                <a:solidFill>
                  <a:srgbClr val="9AA7BE"/>
                </a:solidFill>
                <a:effectLst/>
                <a:uLnTx/>
                <a:uFillTx/>
                <a:latin typeface="Segoe UI"/>
                <a:ea typeface="+mn-ea"/>
                <a:cs typeface="+mn-cs"/>
              </a:rPr>
              <a:t>· AI enablement</a:t>
            </a:r>
          </a:p>
        </p:txBody>
      </p:sp>
      <p:sp>
        <p:nvSpPr>
          <p:cNvPr id="23" name="TextBox 22"/>
          <p:cNvSpPr txBox="1"/>
          <p:nvPr/>
        </p:nvSpPr>
        <p:spPr>
          <a:xfrm>
            <a:off x="2956560" y="2463800"/>
            <a:ext cx="1889760" cy="2032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000" b="0" i="0" u="none" strike="noStrike" kern="1200" cap="none" spc="0" normalizeH="0" baseline="0" noProof="0">
                <a:ln>
                  <a:noFill/>
                </a:ln>
                <a:solidFill>
                  <a:srgbClr val="9AA7BE"/>
                </a:solidFill>
                <a:effectLst/>
                <a:uLnTx/>
                <a:uFillTx/>
                <a:latin typeface="Segoe UI"/>
                <a:ea typeface="+mn-ea"/>
                <a:cs typeface="+mn-cs"/>
              </a:rPr>
              <a:t>· Introduction to Community Days</a:t>
            </a:r>
          </a:p>
        </p:txBody>
      </p:sp>
      <p:sp>
        <p:nvSpPr>
          <p:cNvPr id="24" name="TextBox 23"/>
          <p:cNvSpPr txBox="1"/>
          <p:nvPr/>
        </p:nvSpPr>
        <p:spPr>
          <a:xfrm>
            <a:off x="2956560" y="2667000"/>
            <a:ext cx="1889760" cy="156005"/>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spc="0" normalizeH="0" baseline="0" noProof="0">
                <a:ln>
                  <a:noFill/>
                </a:ln>
                <a:solidFill>
                  <a:srgbClr val="9AA7BE"/>
                </a:solidFill>
                <a:effectLst/>
                <a:uLnTx/>
                <a:uFillTx/>
                <a:latin typeface="Segoe UI"/>
                <a:ea typeface="+mn-ea"/>
                <a:cs typeface="+mn-cs"/>
              </a:rPr>
              <a:t>· How t</a:t>
            </a:r>
            <a:r>
              <a:rPr kumimoji="0" sz="1000" b="0" i="0" u="none" strike="noStrike" kern="1200" cap="none" spc="0" normalizeH="0" baseline="0" noProof="0">
                <a:ln>
                  <a:noFill/>
                </a:ln>
                <a:solidFill>
                  <a:srgbClr val="9AA7BE"/>
                </a:solidFill>
                <a:effectLst/>
                <a:uLnTx/>
                <a:uFillTx/>
                <a:latin typeface="Segoe UI"/>
                <a:ea typeface="+mn-ea"/>
                <a:cs typeface="+mn-cs"/>
              </a:rPr>
              <a:t>o create an event</a:t>
            </a:r>
          </a:p>
        </p:txBody>
      </p:sp>
      <p:sp>
        <p:nvSpPr>
          <p:cNvPr id="25" name="TextBox 24"/>
          <p:cNvSpPr txBox="1"/>
          <p:nvPr/>
        </p:nvSpPr>
        <p:spPr>
          <a:xfrm>
            <a:off x="2854960" y="28829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OPEN</a:t>
            </a:r>
          </a:p>
        </p:txBody>
      </p:sp>
      <p:sp>
        <p:nvSpPr>
          <p:cNvPr id="26" name="TextBox 25"/>
          <p:cNvSpPr txBox="1"/>
          <p:nvPr/>
        </p:nvSpPr>
        <p:spPr>
          <a:xfrm>
            <a:off x="2854960" y="3225800"/>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Docs &amp; how-tos</a:t>
            </a:r>
          </a:p>
        </p:txBody>
      </p:sp>
      <p:sp>
        <p:nvSpPr>
          <p:cNvPr id="27" name="TextBox 26"/>
          <p:cNvSpPr txBox="1"/>
          <p:nvPr/>
        </p:nvSpPr>
        <p:spPr>
          <a:xfrm>
            <a:off x="2854960" y="34925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OPEN</a:t>
            </a:r>
          </a:p>
        </p:txBody>
      </p:sp>
      <p:sp>
        <p:nvSpPr>
          <p:cNvPr id="28" name="TextBox 27"/>
          <p:cNvSpPr txBox="1"/>
          <p:nvPr/>
        </p:nvSpPr>
        <p:spPr>
          <a:xfrm>
            <a:off x="2854960" y="3835400"/>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FAQs</a:t>
            </a:r>
          </a:p>
        </p:txBody>
      </p:sp>
      <p:sp>
        <p:nvSpPr>
          <p:cNvPr id="29" name="TextBox 28"/>
          <p:cNvSpPr txBox="1"/>
          <p:nvPr/>
        </p:nvSpPr>
        <p:spPr>
          <a:xfrm>
            <a:off x="2854960" y="4102099"/>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NIKKIA CARTER</a:t>
            </a:r>
          </a:p>
        </p:txBody>
      </p:sp>
      <p:sp>
        <p:nvSpPr>
          <p:cNvPr id="30" name="TextBox 29"/>
          <p:cNvSpPr txBox="1"/>
          <p:nvPr/>
        </p:nvSpPr>
        <p:spPr>
          <a:xfrm>
            <a:off x="2854960" y="4445000"/>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Event reviewer</a:t>
            </a:r>
          </a:p>
        </p:txBody>
      </p:sp>
      <p:sp>
        <p:nvSpPr>
          <p:cNvPr id="31" name="TextBox 30"/>
          <p:cNvSpPr txBox="1"/>
          <p:nvPr/>
        </p:nvSpPr>
        <p:spPr>
          <a:xfrm>
            <a:off x="2854960" y="47117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SUCHETA GAWADE</a:t>
            </a:r>
          </a:p>
        </p:txBody>
      </p:sp>
      <p:sp>
        <p:nvSpPr>
          <p:cNvPr id="32" name="TextBox 31"/>
          <p:cNvSpPr txBox="1"/>
          <p:nvPr/>
        </p:nvSpPr>
        <p:spPr>
          <a:xfrm>
            <a:off x="2854960" y="49022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CHRISTINE GELUK</a:t>
            </a:r>
          </a:p>
        </p:txBody>
      </p:sp>
      <p:sp>
        <p:nvSpPr>
          <p:cNvPr id="33" name="TextBox 32"/>
          <p:cNvSpPr txBox="1"/>
          <p:nvPr/>
        </p:nvSpPr>
        <p:spPr>
          <a:xfrm>
            <a:off x="5100320" y="1638299"/>
            <a:ext cx="1991360" cy="1904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260" normalizeH="0" baseline="0" noProof="0">
                <a:ln>
                  <a:noFill/>
                </a:ln>
                <a:solidFill>
                  <a:srgbClr val="9AA7BE"/>
                </a:solidFill>
                <a:effectLst/>
                <a:uLnTx/>
                <a:uFillTx/>
                <a:latin typeface="Segoe UI"/>
                <a:ea typeface="+mn-ea"/>
                <a:cs typeface="+mn-cs"/>
              </a:rPr>
              <a:t>CREATIVE</a:t>
            </a:r>
          </a:p>
        </p:txBody>
      </p:sp>
      <p:sp>
        <p:nvSpPr>
          <p:cNvPr id="34" name="Rectangle 33"/>
          <p:cNvSpPr/>
          <p:nvPr/>
        </p:nvSpPr>
        <p:spPr>
          <a:xfrm>
            <a:off x="510032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34"/>
          <p:cNvSpPr txBox="1"/>
          <p:nvPr/>
        </p:nvSpPr>
        <p:spPr>
          <a:xfrm>
            <a:off x="5100320" y="2006599"/>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Brand &amp; design</a:t>
            </a:r>
          </a:p>
        </p:txBody>
      </p:sp>
      <p:sp>
        <p:nvSpPr>
          <p:cNvPr id="36" name="TextBox 35"/>
          <p:cNvSpPr txBox="1"/>
          <p:nvPr/>
        </p:nvSpPr>
        <p:spPr>
          <a:xfrm>
            <a:off x="5100320" y="22733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OPEN</a:t>
            </a:r>
          </a:p>
        </p:txBody>
      </p:sp>
      <p:sp>
        <p:nvSpPr>
          <p:cNvPr id="37" name="TextBox 36"/>
          <p:cNvSpPr txBox="1"/>
          <p:nvPr/>
        </p:nvSpPr>
        <p:spPr>
          <a:xfrm>
            <a:off x="5100320" y="2616200"/>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Credly badges</a:t>
            </a:r>
          </a:p>
        </p:txBody>
      </p:sp>
      <p:sp>
        <p:nvSpPr>
          <p:cNvPr id="38" name="TextBox 37"/>
          <p:cNvSpPr txBox="1"/>
          <p:nvPr/>
        </p:nvSpPr>
        <p:spPr>
          <a:xfrm>
            <a:off x="5100320" y="28829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OPEN</a:t>
            </a:r>
          </a:p>
        </p:txBody>
      </p:sp>
      <p:sp>
        <p:nvSpPr>
          <p:cNvPr id="39" name="TextBox 38"/>
          <p:cNvSpPr txBox="1"/>
          <p:nvPr/>
        </p:nvSpPr>
        <p:spPr>
          <a:xfrm>
            <a:off x="7345680" y="1638299"/>
            <a:ext cx="1991360" cy="1904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260" normalizeH="0" baseline="0" noProof="0">
                <a:ln>
                  <a:noFill/>
                </a:ln>
                <a:solidFill>
                  <a:srgbClr val="9AA7BE"/>
                </a:solidFill>
                <a:effectLst/>
                <a:uLnTx/>
                <a:uFillTx/>
                <a:latin typeface="Segoe UI"/>
                <a:ea typeface="+mn-ea"/>
                <a:cs typeface="+mn-cs"/>
              </a:rPr>
              <a:t>QA &amp; TESTING</a:t>
            </a:r>
          </a:p>
        </p:txBody>
      </p:sp>
      <p:sp>
        <p:nvSpPr>
          <p:cNvPr id="40" name="Rectangle 39"/>
          <p:cNvSpPr/>
          <p:nvPr/>
        </p:nvSpPr>
        <p:spPr>
          <a:xfrm>
            <a:off x="734568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TextBox 40"/>
          <p:cNvSpPr txBox="1"/>
          <p:nvPr/>
        </p:nvSpPr>
        <p:spPr>
          <a:xfrm>
            <a:off x="7345680" y="2006599"/>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Speaker board</a:t>
            </a:r>
          </a:p>
        </p:txBody>
      </p:sp>
      <p:sp>
        <p:nvSpPr>
          <p:cNvPr id="42" name="TextBox 41"/>
          <p:cNvSpPr txBox="1"/>
          <p:nvPr/>
        </p:nvSpPr>
        <p:spPr>
          <a:xfrm>
            <a:off x="7345680" y="22733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JAMEL ABED</a:t>
            </a:r>
          </a:p>
        </p:txBody>
      </p:sp>
      <p:sp>
        <p:nvSpPr>
          <p:cNvPr id="43" name="TextBox 42"/>
          <p:cNvSpPr txBox="1"/>
          <p:nvPr/>
        </p:nvSpPr>
        <p:spPr>
          <a:xfrm>
            <a:off x="7345680" y="2616200"/>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Testers</a:t>
            </a:r>
          </a:p>
        </p:txBody>
      </p:sp>
      <p:sp>
        <p:nvSpPr>
          <p:cNvPr id="44" name="TextBox 43"/>
          <p:cNvSpPr txBox="1"/>
          <p:nvPr/>
        </p:nvSpPr>
        <p:spPr>
          <a:xfrm>
            <a:off x="7447280" y="2870200"/>
            <a:ext cx="1889760" cy="2032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000" b="0" i="0" u="none" strike="noStrike" kern="1200" cap="none" spc="0" normalizeH="0" baseline="0" noProof="0">
                <a:ln>
                  <a:noFill/>
                </a:ln>
                <a:solidFill>
                  <a:srgbClr val="9AA7BE"/>
                </a:solidFill>
                <a:effectLst/>
                <a:uLnTx/>
                <a:uFillTx/>
                <a:latin typeface="Segoe UI"/>
                <a:ea typeface="+mn-ea"/>
                <a:cs typeface="+mn-cs"/>
              </a:rPr>
              <a:t>· Try new features before release</a:t>
            </a:r>
          </a:p>
        </p:txBody>
      </p:sp>
      <p:sp>
        <p:nvSpPr>
          <p:cNvPr id="45" name="TextBox 44"/>
          <p:cNvSpPr txBox="1"/>
          <p:nvPr/>
        </p:nvSpPr>
        <p:spPr>
          <a:xfrm>
            <a:off x="7345680" y="30861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OPEN</a:t>
            </a:r>
          </a:p>
        </p:txBody>
      </p:sp>
      <p:sp>
        <p:nvSpPr>
          <p:cNvPr id="46" name="TextBox 45"/>
          <p:cNvSpPr txBox="1"/>
          <p:nvPr/>
        </p:nvSpPr>
        <p:spPr>
          <a:xfrm>
            <a:off x="9591040" y="1638299"/>
            <a:ext cx="1991360" cy="1904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260" normalizeH="0" baseline="0" noProof="0">
                <a:ln>
                  <a:noFill/>
                </a:ln>
                <a:solidFill>
                  <a:srgbClr val="9AA7BE"/>
                </a:solidFill>
                <a:effectLst/>
                <a:uLnTx/>
                <a:uFillTx/>
                <a:latin typeface="Segoe UI"/>
                <a:ea typeface="+mn-ea"/>
                <a:cs typeface="+mn-cs"/>
              </a:rPr>
              <a:t>EVANGELISM</a:t>
            </a:r>
          </a:p>
        </p:txBody>
      </p:sp>
      <p:sp>
        <p:nvSpPr>
          <p:cNvPr id="47" name="Rectangle 46"/>
          <p:cNvSpPr/>
          <p:nvPr/>
        </p:nvSpPr>
        <p:spPr>
          <a:xfrm>
            <a:off x="959104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TextBox 47"/>
          <p:cNvSpPr txBox="1"/>
          <p:nvPr/>
        </p:nvSpPr>
        <p:spPr>
          <a:xfrm>
            <a:off x="9591040" y="2006599"/>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Community outreach</a:t>
            </a:r>
          </a:p>
        </p:txBody>
      </p:sp>
      <p:sp>
        <p:nvSpPr>
          <p:cNvPr id="49" name="TextBox 48"/>
          <p:cNvSpPr txBox="1"/>
          <p:nvPr/>
        </p:nvSpPr>
        <p:spPr>
          <a:xfrm>
            <a:off x="9591040" y="22733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ARIK FLETCHER</a:t>
            </a:r>
          </a:p>
        </p:txBody>
      </p:sp>
      <p:sp>
        <p:nvSpPr>
          <p:cNvPr id="50" name="TextBox 49"/>
          <p:cNvSpPr txBox="1"/>
          <p:nvPr/>
        </p:nvSpPr>
        <p:spPr>
          <a:xfrm>
            <a:off x="9591040" y="2616200"/>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Platform adoption</a:t>
            </a:r>
          </a:p>
        </p:txBody>
      </p:sp>
      <p:sp>
        <p:nvSpPr>
          <p:cNvPr id="51" name="TextBox 50"/>
          <p:cNvSpPr txBox="1"/>
          <p:nvPr/>
        </p:nvSpPr>
        <p:spPr>
          <a:xfrm>
            <a:off x="9591040" y="28829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OPEN</a:t>
            </a:r>
          </a:p>
        </p:txBody>
      </p:sp>
      <p:sp>
        <p:nvSpPr>
          <p:cNvPr id="52" name="TextBox 51"/>
          <p:cNvSpPr txBox="1"/>
          <p:nvPr/>
        </p:nvSpPr>
        <p:spPr>
          <a:xfrm>
            <a:off x="9591040" y="3225800"/>
            <a:ext cx="1991360" cy="254000"/>
          </a:xfrm>
          <a:prstGeom prst="rect">
            <a:avLst/>
          </a:prstGeom>
          <a:noFill/>
        </p:spPr>
        <p:txBody>
          <a:bodyPr wrap="square" lIns="0" tIns="0" rIns="0" bIns="0" anchor="t">
            <a:spAutoFit/>
          </a:bodyPr>
          <a:lstStyle/>
          <a:p>
            <a:pPr marL="0" marR="0" lvl="0" indent="0" algn="l" defTabSz="457200" rtl="0" eaLnBrk="1" fontAlgn="auto" latinLnBrk="0" hangingPunct="1">
              <a:lnSpc>
                <a:spcPct val="110000"/>
              </a:lnSpc>
              <a:spcBef>
                <a:spcPts val="0"/>
              </a:spcBef>
              <a:spcAft>
                <a:spcPts val="0"/>
              </a:spcAft>
              <a:buClrTx/>
              <a:buSzTx/>
              <a:buFontTx/>
              <a:buNone/>
              <a:tabLst/>
              <a:defRPr/>
            </a:pPr>
            <a:r>
              <a:rPr kumimoji="0" sz="1200" b="1" i="0" u="none" strike="noStrike" kern="1200" cap="none" spc="0" normalizeH="0" baseline="0" noProof="0">
                <a:ln>
                  <a:noFill/>
                </a:ln>
                <a:solidFill>
                  <a:srgbClr val="F5F7FB"/>
                </a:solidFill>
                <a:effectLst/>
                <a:uLnTx/>
                <a:uFillTx/>
                <a:latin typeface="Segoe UI"/>
                <a:ea typeface="+mn-ea"/>
                <a:cs typeface="+mn-cs"/>
              </a:rPr>
              <a:t>Community feedback</a:t>
            </a:r>
          </a:p>
        </p:txBody>
      </p:sp>
      <p:sp>
        <p:nvSpPr>
          <p:cNvPr id="53" name="TextBox 52"/>
          <p:cNvSpPr txBox="1"/>
          <p:nvPr/>
        </p:nvSpPr>
        <p:spPr>
          <a:xfrm>
            <a:off x="9591040" y="3492500"/>
            <a:ext cx="1991360"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7EF0C2"/>
                </a:solidFill>
                <a:effectLst/>
                <a:uLnTx/>
                <a:uFillTx/>
                <a:latin typeface="Segoe UI"/>
                <a:ea typeface="+mn-ea"/>
                <a:cs typeface="+mn-cs"/>
              </a:rPr>
              <a:t>OPEN</a:t>
            </a:r>
          </a:p>
        </p:txBody>
      </p:sp>
      <p:sp>
        <p:nvSpPr>
          <p:cNvPr id="54" name="Rectangle 53"/>
          <p:cNvSpPr/>
          <p:nvPr/>
        </p:nvSpPr>
        <p:spPr>
          <a:xfrm>
            <a:off x="609600" y="6007099"/>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TextBox 54"/>
          <p:cNvSpPr txBox="1"/>
          <p:nvPr/>
        </p:nvSpPr>
        <p:spPr>
          <a:xfrm>
            <a:off x="609600" y="6121399"/>
            <a:ext cx="4445000" cy="2159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5F7FB"/>
                </a:solidFill>
                <a:effectLst/>
                <a:uLnTx/>
                <a:uFillTx/>
                <a:latin typeface="Segoe UI"/>
                <a:ea typeface="+mn-ea"/>
                <a:cs typeface="+mn-cs"/>
              </a:rPr>
              <a:t>communitydays.org</a:t>
            </a:r>
          </a:p>
        </p:txBody>
      </p:sp>
      <p:sp>
        <p:nvSpPr>
          <p:cNvPr id="56" name="TextBox 55"/>
          <p:cNvSpPr txBox="1"/>
          <p:nvPr/>
        </p:nvSpPr>
        <p:spPr>
          <a:xfrm>
            <a:off x="8280400" y="6146799"/>
            <a:ext cx="3301999" cy="190499"/>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000" b="0" i="0" u="none" strike="noStrike" kern="1200" cap="none" spc="200" normalizeH="0" baseline="0" noProof="0">
                <a:ln>
                  <a:noFill/>
                </a:ln>
                <a:solidFill>
                  <a:srgbClr val="9AA7BE"/>
                </a:solidFill>
                <a:effectLst/>
                <a:uLnTx/>
                <a:uFillTx/>
                <a:latin typeface="Segoe UI"/>
                <a:ea typeface="+mn-ea"/>
                <a:cs typeface="+mn-cs"/>
              </a:rPr>
              <a:t>FOCUS AREAS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sp>
        <p:nvSpPr>
          <p:cNvPr id="2" name="Oval 1"/>
          <p:cNvSpPr/>
          <p:nvPr/>
        </p:nvSpPr>
        <p:spPr>
          <a:xfrm>
            <a:off x="5184140" y="-4699000"/>
            <a:ext cx="12064999" cy="8254999"/>
          </a:xfrm>
          <a:prstGeom prst="ellipse">
            <a:avLst/>
          </a:prstGeom>
          <a:solidFill>
            <a:srgbClr val="6EA8FF">
              <a:alpha val="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5524499" y="3708400"/>
            <a:ext cx="9525000" cy="6985000"/>
          </a:xfrm>
          <a:prstGeom prst="ellipse">
            <a:avLst/>
          </a:prstGeom>
          <a:solidFill>
            <a:srgbClr val="7EF0C2">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09600" y="457200"/>
            <a:ext cx="6349999" cy="2032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320" normalizeH="0" baseline="0" noProof="0">
                <a:ln>
                  <a:noFill/>
                </a:ln>
                <a:solidFill>
                  <a:srgbClr val="6EA8FF"/>
                </a:solidFill>
                <a:effectLst/>
                <a:uLnTx/>
                <a:uFillTx/>
                <a:latin typeface="Segoe UI"/>
                <a:ea typeface="+mn-ea"/>
                <a:cs typeface="+mn-cs"/>
              </a:rPr>
              <a:t>RECENT CONTRIBUTIONS</a:t>
            </a:r>
          </a:p>
        </p:txBody>
      </p:sp>
      <p:sp>
        <p:nvSpPr>
          <p:cNvPr id="5" name="TextBox 4"/>
          <p:cNvSpPr txBox="1"/>
          <p:nvPr/>
        </p:nvSpPr>
        <p:spPr>
          <a:xfrm>
            <a:off x="609600" y="660400"/>
            <a:ext cx="8254999" cy="6350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5F7FB"/>
                </a:solidFill>
                <a:effectLst/>
                <a:uLnTx/>
                <a:uFillTx/>
                <a:latin typeface="Segoe UI"/>
                <a:ea typeface="+mn-ea"/>
                <a:cs typeface="+mn-cs"/>
              </a:rPr>
              <a:t>Team Shout Outs</a:t>
            </a:r>
          </a:p>
        </p:txBody>
      </p:sp>
      <p:pic>
        <p:nvPicPr>
          <p:cNvPr id="6" name="Picture 5" descr="logo.png"/>
          <p:cNvPicPr>
            <a:picLocks noChangeAspect="1"/>
          </p:cNvPicPr>
          <p:nvPr/>
        </p:nvPicPr>
        <p:blipFill>
          <a:blip r:embed="rId2"/>
          <a:stretch>
            <a:fillRect/>
          </a:stretch>
        </p:blipFill>
        <p:spPr>
          <a:xfrm>
            <a:off x="10972800" y="609600"/>
            <a:ext cx="609600" cy="609600"/>
          </a:xfrm>
          <a:prstGeom prst="rect">
            <a:avLst/>
          </a:prstGeom>
        </p:spPr>
      </p:pic>
      <p:sp>
        <p:nvSpPr>
          <p:cNvPr id="7" name="TextBox 6"/>
          <p:cNvSpPr txBox="1"/>
          <p:nvPr/>
        </p:nvSpPr>
        <p:spPr>
          <a:xfrm>
            <a:off x="8534399" y="952499"/>
            <a:ext cx="2286000" cy="215900"/>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9AA7BE"/>
                </a:solidFill>
                <a:effectLst/>
                <a:uLnTx/>
                <a:uFillTx/>
                <a:latin typeface="Segoe UI"/>
                <a:ea typeface="+mn-ea"/>
                <a:cs typeface="+mn-cs"/>
              </a:rPr>
              <a:t>Sep 8 — Oct 13, 2026</a:t>
            </a:r>
          </a:p>
        </p:txBody>
      </p:sp>
      <p:sp>
        <p:nvSpPr>
          <p:cNvPr id="8" name="Rectangle 7"/>
          <p:cNvSpPr/>
          <p:nvPr/>
        </p:nvSpPr>
        <p:spPr>
          <a:xfrm>
            <a:off x="609600" y="13335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8" descr="nikkia-carter.jpeg"/>
          <p:cNvPicPr>
            <a:picLocks noChangeAspect="1"/>
          </p:cNvPicPr>
          <p:nvPr/>
        </p:nvPicPr>
        <p:blipFill>
          <a:blip r:embed="rId3"/>
          <a:stretch>
            <a:fillRect/>
          </a:stretch>
        </p:blipFill>
        <p:spPr>
          <a:xfrm>
            <a:off x="2946399" y="2489199"/>
            <a:ext cx="1523999" cy="1523999"/>
          </a:xfrm>
          <a:prstGeom prst="ellipse">
            <a:avLst/>
          </a:prstGeom>
        </p:spPr>
      </p:pic>
      <p:sp>
        <p:nvSpPr>
          <p:cNvPr id="10" name="Oval 9"/>
          <p:cNvSpPr/>
          <p:nvPr/>
        </p:nvSpPr>
        <p:spPr>
          <a:xfrm>
            <a:off x="2946399" y="2489199"/>
            <a:ext cx="1523999" cy="1523999"/>
          </a:xfrm>
          <a:prstGeom prst="ellipse">
            <a:avLst/>
          </a:prstGeom>
          <a:noFill/>
          <a:ln w="50800">
            <a:solidFill>
              <a:srgbClr val="6EA8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4038599" y="2324100"/>
            <a:ext cx="609600" cy="5333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FE066"/>
                </a:solidFill>
                <a:effectLst/>
                <a:uLnTx/>
                <a:uFillTx/>
                <a:latin typeface="Segoe UI"/>
                <a:ea typeface="+mn-ea"/>
                <a:cs typeface="+mn-cs"/>
              </a:rPr>
              <a:t>★</a:t>
            </a:r>
          </a:p>
        </p:txBody>
      </p:sp>
      <p:sp>
        <p:nvSpPr>
          <p:cNvPr id="12" name="TextBox 11"/>
          <p:cNvSpPr txBox="1"/>
          <p:nvPr/>
        </p:nvSpPr>
        <p:spPr>
          <a:xfrm>
            <a:off x="2501900" y="4127499"/>
            <a:ext cx="2413000" cy="279400"/>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F7FB"/>
                </a:solidFill>
                <a:effectLst/>
                <a:uLnTx/>
                <a:uFillTx/>
                <a:latin typeface="Segoe UI"/>
                <a:ea typeface="+mn-ea"/>
                <a:cs typeface="+mn-cs"/>
              </a:rPr>
              <a:t>Nikkia Carter</a:t>
            </a:r>
          </a:p>
        </p:txBody>
      </p:sp>
      <p:sp>
        <p:nvSpPr>
          <p:cNvPr id="13" name="TextBox 12"/>
          <p:cNvSpPr txBox="1"/>
          <p:nvPr/>
        </p:nvSpPr>
        <p:spPr>
          <a:xfrm>
            <a:off x="2501900" y="4419600"/>
            <a:ext cx="2413000" cy="1777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120" normalizeH="0" baseline="0" noProof="0">
                <a:ln>
                  <a:noFill/>
                </a:ln>
                <a:solidFill>
                  <a:srgbClr val="7EF0C2"/>
                </a:solidFill>
                <a:effectLst/>
                <a:uLnTx/>
                <a:uFillTx/>
                <a:latin typeface="Segoe UI"/>
                <a:ea typeface="+mn-ea"/>
                <a:cs typeface="+mn-cs"/>
              </a:rPr>
              <a:t>CONTENT</a:t>
            </a:r>
          </a:p>
        </p:txBody>
      </p:sp>
      <p:sp>
        <p:nvSpPr>
          <p:cNvPr id="14" name="TextBox 13"/>
          <p:cNvSpPr txBox="1"/>
          <p:nvPr/>
        </p:nvSpPr>
        <p:spPr>
          <a:xfrm>
            <a:off x="2501900" y="4622800"/>
            <a:ext cx="2413000" cy="152400"/>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120" normalizeH="0" baseline="0" noProof="0">
                <a:ln>
                  <a:noFill/>
                </a:ln>
                <a:solidFill>
                  <a:srgbClr val="FFD166"/>
                </a:solidFill>
                <a:effectLst/>
                <a:uLnTx/>
                <a:uFillTx/>
                <a:latin typeface="Segoe UI"/>
                <a:ea typeface="+mn-ea"/>
                <a:cs typeface="+mn-cs"/>
              </a:rPr>
              <a:t>★ FIRST-TIME CONTRIBUTOR</a:t>
            </a:r>
          </a:p>
        </p:txBody>
      </p:sp>
      <p:pic>
        <p:nvPicPr>
          <p:cNvPr id="15" name="Picture 14" descr="david-opdendries.jpeg"/>
          <p:cNvPicPr>
            <a:picLocks noChangeAspect="1"/>
          </p:cNvPicPr>
          <p:nvPr/>
        </p:nvPicPr>
        <p:blipFill>
          <a:blip r:embed="rId4"/>
          <a:stretch>
            <a:fillRect/>
          </a:stretch>
        </p:blipFill>
        <p:spPr>
          <a:xfrm>
            <a:off x="5334000" y="2489199"/>
            <a:ext cx="1523999" cy="1523999"/>
          </a:xfrm>
          <a:prstGeom prst="ellipse">
            <a:avLst/>
          </a:prstGeom>
        </p:spPr>
      </p:pic>
      <p:sp>
        <p:nvSpPr>
          <p:cNvPr id="16" name="Oval 15"/>
          <p:cNvSpPr/>
          <p:nvPr/>
        </p:nvSpPr>
        <p:spPr>
          <a:xfrm>
            <a:off x="5334000" y="2489199"/>
            <a:ext cx="1523999" cy="1523999"/>
          </a:xfrm>
          <a:prstGeom prst="ellipse">
            <a:avLst/>
          </a:prstGeom>
          <a:noFill/>
          <a:ln w="50800">
            <a:solidFill>
              <a:srgbClr val="6EA8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4889500" y="4127499"/>
            <a:ext cx="2413000" cy="279400"/>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F7FB"/>
                </a:solidFill>
                <a:effectLst/>
                <a:uLnTx/>
                <a:uFillTx/>
                <a:latin typeface="Segoe UI"/>
                <a:ea typeface="+mn-ea"/>
                <a:cs typeface="+mn-cs"/>
              </a:rPr>
              <a:t>David Opdendries</a:t>
            </a:r>
          </a:p>
        </p:txBody>
      </p:sp>
      <p:sp>
        <p:nvSpPr>
          <p:cNvPr id="18" name="TextBox 17"/>
          <p:cNvSpPr txBox="1"/>
          <p:nvPr/>
        </p:nvSpPr>
        <p:spPr>
          <a:xfrm>
            <a:off x="4889500" y="4419600"/>
            <a:ext cx="2413000" cy="1777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120" normalizeH="0" baseline="0" noProof="0">
                <a:ln>
                  <a:noFill/>
                </a:ln>
                <a:solidFill>
                  <a:srgbClr val="7EF0C2"/>
                </a:solidFill>
                <a:effectLst/>
                <a:uLnTx/>
                <a:uFillTx/>
                <a:latin typeface="Segoe UI"/>
                <a:ea typeface="+mn-ea"/>
                <a:cs typeface="+mn-cs"/>
              </a:rPr>
              <a:t>CLOSING PRS</a:t>
            </a:r>
          </a:p>
        </p:txBody>
      </p:sp>
      <p:pic>
        <p:nvPicPr>
          <p:cNvPr id="19" name="Picture 18" descr="arik-fletcher.jpg"/>
          <p:cNvPicPr>
            <a:picLocks noChangeAspect="1"/>
          </p:cNvPicPr>
          <p:nvPr/>
        </p:nvPicPr>
        <p:blipFill>
          <a:blip r:embed="rId5"/>
          <a:stretch>
            <a:fillRect/>
          </a:stretch>
        </p:blipFill>
        <p:spPr>
          <a:xfrm>
            <a:off x="7721600" y="2489199"/>
            <a:ext cx="1523999" cy="1523999"/>
          </a:xfrm>
          <a:prstGeom prst="ellipse">
            <a:avLst/>
          </a:prstGeom>
        </p:spPr>
      </p:pic>
      <p:sp>
        <p:nvSpPr>
          <p:cNvPr id="20" name="Oval 19"/>
          <p:cNvSpPr/>
          <p:nvPr/>
        </p:nvSpPr>
        <p:spPr>
          <a:xfrm>
            <a:off x="7721600" y="2489199"/>
            <a:ext cx="1523999" cy="1523999"/>
          </a:xfrm>
          <a:prstGeom prst="ellipse">
            <a:avLst/>
          </a:prstGeom>
          <a:noFill/>
          <a:ln w="50800">
            <a:solidFill>
              <a:srgbClr val="6EA8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7277100" y="4127499"/>
            <a:ext cx="2413000" cy="279400"/>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F7FB"/>
                </a:solidFill>
                <a:effectLst/>
                <a:uLnTx/>
                <a:uFillTx/>
                <a:latin typeface="Segoe UI"/>
                <a:ea typeface="+mn-ea"/>
                <a:cs typeface="+mn-cs"/>
              </a:rPr>
              <a:t>Arik Fletcher</a:t>
            </a:r>
          </a:p>
        </p:txBody>
      </p:sp>
      <p:sp>
        <p:nvSpPr>
          <p:cNvPr id="22" name="TextBox 21"/>
          <p:cNvSpPr txBox="1"/>
          <p:nvPr/>
        </p:nvSpPr>
        <p:spPr>
          <a:xfrm>
            <a:off x="7277100" y="4419600"/>
            <a:ext cx="2413000" cy="1777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120" normalizeH="0" baseline="0" noProof="0">
                <a:ln>
                  <a:noFill/>
                </a:ln>
                <a:solidFill>
                  <a:srgbClr val="7EF0C2"/>
                </a:solidFill>
                <a:effectLst/>
                <a:uLnTx/>
                <a:uFillTx/>
                <a:latin typeface="Segoe UI"/>
                <a:ea typeface="+mn-ea"/>
                <a:cs typeface="+mn-cs"/>
              </a:rPr>
              <a:t>COMMUNITY OUTREACH</a:t>
            </a:r>
          </a:p>
        </p:txBody>
      </p:sp>
      <p:sp>
        <p:nvSpPr>
          <p:cNvPr id="23" name="Rectangle 22"/>
          <p:cNvSpPr/>
          <p:nvPr/>
        </p:nvSpPr>
        <p:spPr>
          <a:xfrm>
            <a:off x="609600" y="6007099"/>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609600" y="6121399"/>
            <a:ext cx="4445000" cy="2159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5F7FB"/>
                </a:solidFill>
                <a:effectLst/>
                <a:uLnTx/>
                <a:uFillTx/>
                <a:latin typeface="Segoe UI"/>
                <a:ea typeface="+mn-ea"/>
                <a:cs typeface="+mn-cs"/>
              </a:rPr>
              <a:t>communitydays.org</a:t>
            </a:r>
          </a:p>
        </p:txBody>
      </p:sp>
      <p:sp>
        <p:nvSpPr>
          <p:cNvPr id="25" name="TextBox 24"/>
          <p:cNvSpPr txBox="1"/>
          <p:nvPr/>
        </p:nvSpPr>
        <p:spPr>
          <a:xfrm>
            <a:off x="8280400" y="6146799"/>
            <a:ext cx="3301999" cy="190499"/>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000" b="0" i="0" u="none" strike="noStrike" kern="1200" cap="none" spc="200" normalizeH="0" baseline="0" noProof="0">
                <a:ln>
                  <a:noFill/>
                </a:ln>
                <a:solidFill>
                  <a:srgbClr val="9AA7BE"/>
                </a:solidFill>
                <a:effectLst/>
                <a:uLnTx/>
                <a:uFillTx/>
                <a:latin typeface="Segoe UI"/>
                <a:ea typeface="+mn-ea"/>
                <a:cs typeface="+mn-cs"/>
              </a:rPr>
              <a:t>TEAM SHOUT OUTS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sp>
        <p:nvSpPr>
          <p:cNvPr id="2" name="Oval 1"/>
          <p:cNvSpPr/>
          <p:nvPr/>
        </p:nvSpPr>
        <p:spPr>
          <a:xfrm>
            <a:off x="5184140" y="-4699000"/>
            <a:ext cx="12064999" cy="8254999"/>
          </a:xfrm>
          <a:prstGeom prst="ellipse">
            <a:avLst/>
          </a:prstGeom>
          <a:solidFill>
            <a:srgbClr val="6EA8FF">
              <a:alpha val="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5524499" y="3708400"/>
            <a:ext cx="9525000" cy="6985000"/>
          </a:xfrm>
          <a:prstGeom prst="ellipse">
            <a:avLst/>
          </a:prstGeom>
          <a:solidFill>
            <a:srgbClr val="7EF0C2">
              <a:alpha val="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09600" y="457200"/>
            <a:ext cx="6349999" cy="2032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320" normalizeH="0" baseline="0" noProof="0">
                <a:ln>
                  <a:noFill/>
                </a:ln>
                <a:solidFill>
                  <a:srgbClr val="6EA8FF"/>
                </a:solidFill>
                <a:effectLst/>
                <a:uLnTx/>
                <a:uFillTx/>
                <a:latin typeface="Segoe UI"/>
                <a:ea typeface="+mn-ea"/>
                <a:cs typeface="+mn-cs"/>
              </a:rPr>
              <a:t>VOLUNTEERS</a:t>
            </a:r>
          </a:p>
        </p:txBody>
      </p:sp>
      <p:sp>
        <p:nvSpPr>
          <p:cNvPr id="5" name="TextBox 4"/>
          <p:cNvSpPr txBox="1"/>
          <p:nvPr/>
        </p:nvSpPr>
        <p:spPr>
          <a:xfrm>
            <a:off x="609600" y="660400"/>
            <a:ext cx="8254999" cy="6350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F5F7FB"/>
                </a:solidFill>
                <a:effectLst/>
                <a:uLnTx/>
                <a:uFillTx/>
                <a:latin typeface="Segoe UI"/>
                <a:ea typeface="+mn-ea"/>
                <a:cs typeface="+mn-cs"/>
              </a:rPr>
              <a:t>Thank you to all the volunteers!</a:t>
            </a:r>
          </a:p>
        </p:txBody>
      </p:sp>
      <p:pic>
        <p:nvPicPr>
          <p:cNvPr id="6" name="Picture 5" descr="logo.png"/>
          <p:cNvPicPr>
            <a:picLocks noChangeAspect="1"/>
          </p:cNvPicPr>
          <p:nvPr/>
        </p:nvPicPr>
        <p:blipFill>
          <a:blip r:embed="rId2"/>
          <a:stretch>
            <a:fillRect/>
          </a:stretch>
        </p:blipFill>
        <p:spPr>
          <a:xfrm>
            <a:off x="10972800" y="609600"/>
            <a:ext cx="609600" cy="609600"/>
          </a:xfrm>
          <a:prstGeom prst="rect">
            <a:avLst/>
          </a:prstGeom>
        </p:spPr>
      </p:pic>
      <p:sp>
        <p:nvSpPr>
          <p:cNvPr id="7" name="TextBox 6"/>
          <p:cNvSpPr txBox="1"/>
          <p:nvPr/>
        </p:nvSpPr>
        <p:spPr>
          <a:xfrm>
            <a:off x="8534399" y="952499"/>
            <a:ext cx="2286000" cy="215900"/>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9AA7BE"/>
                </a:solidFill>
                <a:effectLst/>
                <a:uLnTx/>
                <a:uFillTx/>
                <a:latin typeface="Segoe UI"/>
                <a:ea typeface="+mn-ea"/>
                <a:cs typeface="+mn-cs"/>
              </a:rPr>
              <a:t>Sep 8 — Oct 13, 2026</a:t>
            </a:r>
          </a:p>
        </p:txBody>
      </p:sp>
      <p:sp>
        <p:nvSpPr>
          <p:cNvPr id="8" name="Rectangle 7"/>
          <p:cNvSpPr/>
          <p:nvPr/>
        </p:nvSpPr>
        <p:spPr>
          <a:xfrm>
            <a:off x="609600" y="13335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609600" y="1663700"/>
            <a:ext cx="2540000" cy="1397000"/>
          </a:xfrm>
          <a:prstGeom prst="rect">
            <a:avLst/>
          </a:prstGeom>
          <a:noFill/>
        </p:spPr>
        <p:txBody>
          <a:bodyPr wrap="square" lIns="0" tIns="0" rIns="0" bIns="0" anchor="t">
            <a:spAutoFit/>
          </a:bodyPr>
          <a:lstStyle/>
          <a:p>
            <a:pPr marL="0" marR="0" lvl="0" indent="0" algn="l" defTabSz="457200" rtl="0" eaLnBrk="1" fontAlgn="auto" latinLnBrk="0" hangingPunct="1">
              <a:lnSpc>
                <a:spcPct val="145000"/>
              </a:lnSpc>
              <a:spcBef>
                <a:spcPts val="0"/>
              </a:spcBef>
              <a:spcAft>
                <a:spcPts val="0"/>
              </a:spcAft>
              <a:buClrTx/>
              <a:buSzTx/>
              <a:buFontTx/>
              <a:buNone/>
              <a:tabLst/>
              <a:defRPr/>
            </a:pPr>
            <a:r>
              <a:rPr kumimoji="0" sz="1400" b="0" i="0" u="none" strike="noStrike" kern="1200" cap="none" spc="0" normalizeH="0" baseline="0" noProof="0">
                <a:ln>
                  <a:noFill/>
                </a:ln>
                <a:solidFill>
                  <a:srgbClr val="F5F7FB"/>
                </a:solidFill>
                <a:effectLst/>
                <a:uLnTx/>
                <a:uFillTx/>
                <a:latin typeface="Segoe UI"/>
                <a:ea typeface="+mn-ea"/>
                <a:cs typeface="+mn-cs"/>
              </a:rPr>
              <a:t>Your feedback is </a:t>
            </a:r>
            <a:r>
              <a:rPr kumimoji="0" sz="1400" b="1" i="0" u="none" strike="noStrike" kern="1200" cap="none" spc="0" normalizeH="0" baseline="0" noProof="0">
                <a:ln>
                  <a:noFill/>
                </a:ln>
                <a:solidFill>
                  <a:srgbClr val="6EA8FF"/>
                </a:solidFill>
                <a:effectLst/>
                <a:uLnTx/>
                <a:uFillTx/>
                <a:latin typeface="Segoe UI"/>
                <a:ea typeface="+mn-ea"/>
                <a:cs typeface="+mn-cs"/>
              </a:rPr>
              <a:t>vital</a:t>
            </a:r>
            <a:r>
              <a:rPr kumimoji="0" sz="1400" b="0" i="0" u="none" strike="noStrike" kern="1200" cap="none" spc="0" normalizeH="0" baseline="0" noProof="0">
                <a:ln>
                  <a:noFill/>
                </a:ln>
                <a:solidFill>
                  <a:srgbClr val="F5F7FB"/>
                </a:solidFill>
                <a:effectLst/>
                <a:uLnTx/>
                <a:uFillTx/>
                <a:latin typeface="Segoe UI"/>
                <a:ea typeface="+mn-ea"/>
                <a:cs typeface="+mn-cs"/>
              </a:rPr>
              <a:t>. We are constantly shipping changes and we listen to every suggestion.</a:t>
            </a:r>
          </a:p>
        </p:txBody>
      </p:sp>
      <p:sp>
        <p:nvSpPr>
          <p:cNvPr id="10" name="Rounded Rectangle 9"/>
          <p:cNvSpPr/>
          <p:nvPr/>
        </p:nvSpPr>
        <p:spPr>
          <a:xfrm>
            <a:off x="469899" y="3047999"/>
            <a:ext cx="2438400" cy="2438400"/>
          </a:xfrm>
          <a:prstGeom prst="roundRect">
            <a:avLst>
              <a:gd name="adj" fmla="val 4500"/>
            </a:avLst>
          </a:prstGeom>
          <a:solidFill>
            <a:srgbClr val="1E182B"/>
          </a:solidFill>
          <a:ln w="15875">
            <a:solidFill>
              <a:srgbClr val="FF56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09600" y="3174999"/>
            <a:ext cx="2133599"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1" i="0" u="none" strike="noStrike" kern="1200" cap="none" spc="260" normalizeH="0" baseline="0" noProof="0">
                <a:ln>
                  <a:noFill/>
                </a:ln>
                <a:solidFill>
                  <a:srgbClr val="FF567A"/>
                </a:solidFill>
                <a:effectLst/>
                <a:uLnTx/>
                <a:uFillTx/>
                <a:latin typeface="Segoe UI"/>
                <a:ea typeface="+mn-ea"/>
                <a:cs typeface="+mn-cs"/>
              </a:rPr>
              <a:t>GET INVOLVED</a:t>
            </a:r>
          </a:p>
        </p:txBody>
      </p:sp>
      <p:sp>
        <p:nvSpPr>
          <p:cNvPr id="12" name="TextBox 11"/>
          <p:cNvSpPr txBox="1"/>
          <p:nvPr/>
        </p:nvSpPr>
        <p:spPr>
          <a:xfrm>
            <a:off x="609600" y="3365500"/>
            <a:ext cx="2133599" cy="444500"/>
          </a:xfrm>
          <a:prstGeom prst="rect">
            <a:avLst/>
          </a:prstGeom>
          <a:noFill/>
        </p:spPr>
        <p:txBody>
          <a:bodyPr wrap="square" lIns="0" tIns="0" rIns="0" bIns="0" anchor="t">
            <a:spAutoFit/>
          </a:bodyPr>
          <a:lstStyle/>
          <a:p>
            <a:pPr marL="0" marR="0" lvl="0" indent="0" algn="l" defTabSz="457200" rtl="0" eaLnBrk="1" fontAlgn="auto" latinLnBrk="0" hangingPunct="1">
              <a:lnSpc>
                <a:spcPct val="115000"/>
              </a:lnSpc>
              <a:spcBef>
                <a:spcPts val="0"/>
              </a:spcBef>
              <a:spcAft>
                <a:spcPts val="0"/>
              </a:spcAft>
              <a:buClrTx/>
              <a:buSzTx/>
              <a:buFontTx/>
              <a:buNone/>
              <a:tabLst/>
              <a:defRPr/>
            </a:pPr>
            <a:r>
              <a:rPr kumimoji="0" sz="1300" b="1" i="0" u="none" strike="noStrike" kern="1200" cap="none" spc="0" normalizeH="0" baseline="0" noProof="0">
                <a:ln>
                  <a:noFill/>
                </a:ln>
                <a:solidFill>
                  <a:srgbClr val="F5F7FB"/>
                </a:solidFill>
                <a:effectLst/>
                <a:uLnTx/>
                <a:uFillTx/>
                <a:latin typeface="Segoe UI"/>
                <a:ea typeface="+mn-ea"/>
                <a:cs typeface="+mn-cs"/>
              </a:rPr>
              <a:t>Join the Tech &amp; Tools Team</a:t>
            </a:r>
          </a:p>
        </p:txBody>
      </p:sp>
      <p:sp>
        <p:nvSpPr>
          <p:cNvPr id="13" name="TextBox 12"/>
          <p:cNvSpPr txBox="1"/>
          <p:nvPr/>
        </p:nvSpPr>
        <p:spPr>
          <a:xfrm>
            <a:off x="609600" y="3835400"/>
            <a:ext cx="2133599" cy="889000"/>
          </a:xfrm>
          <a:prstGeom prst="rect">
            <a:avLst/>
          </a:prstGeom>
          <a:noFill/>
        </p:spPr>
        <p:txBody>
          <a:bodyPr wrap="square" lIns="0" tIns="0" rIns="0" bIns="0" anchor="t">
            <a:spAutoFit/>
          </a:bodyPr>
          <a:lstStyle/>
          <a:p>
            <a:pPr marL="0" marR="0" lvl="0" indent="0" algn="l" defTabSz="457200" rtl="0" eaLnBrk="1" fontAlgn="auto" latinLnBrk="0" hangingPunct="1">
              <a:lnSpc>
                <a:spcPct val="140000"/>
              </a:lnSpc>
              <a:spcBef>
                <a:spcPts val="0"/>
              </a:spcBef>
              <a:spcAft>
                <a:spcPts val="0"/>
              </a:spcAft>
              <a:buClrTx/>
              <a:buSzTx/>
              <a:buFontTx/>
              <a:buNone/>
              <a:tabLst/>
              <a:defRPr/>
            </a:pPr>
            <a:r>
              <a:rPr kumimoji="0" sz="900" b="0" i="0" u="none" strike="noStrike" kern="1200" cap="none" spc="0" normalizeH="0" baseline="0" noProof="0">
                <a:ln>
                  <a:noFill/>
                </a:ln>
                <a:solidFill>
                  <a:srgbClr val="9AA7BE"/>
                </a:solidFill>
                <a:effectLst/>
                <a:uLnTx/>
                <a:uFillTx/>
                <a:latin typeface="Segoe UI"/>
                <a:ea typeface="+mn-ea"/>
                <a:cs typeface="+mn-cs"/>
              </a:rPr>
              <a:t>MGCI — CommunityDays.org Tech and Tools Team Sign-Up. Help shape the platform: design, code, test, content.</a:t>
            </a:r>
          </a:p>
        </p:txBody>
      </p:sp>
      <p:sp>
        <p:nvSpPr>
          <p:cNvPr id="14" name="Rounded Rectangle 13">
            <a:hlinkClick r:id="rId3"/>
          </p:cNvPr>
          <p:cNvSpPr/>
          <p:nvPr/>
        </p:nvSpPr>
        <p:spPr>
          <a:xfrm>
            <a:off x="609600" y="4711700"/>
            <a:ext cx="1333500" cy="342900"/>
          </a:xfrm>
          <a:prstGeom prst="roundRect">
            <a:avLst>
              <a:gd name="adj" fmla="val 50000"/>
            </a:avLst>
          </a:prstGeom>
          <a:solidFill>
            <a:srgbClr val="FF567A"/>
          </a:solidFill>
          <a:ln>
            <a:noFill/>
          </a:ln>
          <a:effectLst/>
        </p:spPr>
        <p:style>
          <a:lnRef idx="1">
            <a:schemeClr val="accent1"/>
          </a:lnRef>
          <a:fillRef idx="3">
            <a:schemeClr val="accent1"/>
          </a:fillRef>
          <a:effectRef idx="2">
            <a:schemeClr val="accent1"/>
          </a:effectRef>
          <a:fontRef idx="minor">
            <a:schemeClr val="lt1"/>
          </a:fontRef>
        </p:style>
        <p:txBody>
          <a:bodyPr wrap="none" t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FFFFF"/>
                </a:solidFill>
                <a:effectLst/>
                <a:uLnTx/>
                <a:uFillTx/>
                <a:latin typeface="Segoe UI"/>
                <a:ea typeface="+mn-ea"/>
                <a:cs typeface="+mn-cs"/>
              </a:rPr>
              <a:t>Sign up →</a:t>
            </a:r>
          </a:p>
        </p:txBody>
      </p:sp>
      <p:sp>
        <p:nvSpPr>
          <p:cNvPr id="15" name="TextBox 14"/>
          <p:cNvSpPr txBox="1"/>
          <p:nvPr/>
        </p:nvSpPr>
        <p:spPr>
          <a:xfrm>
            <a:off x="609600" y="5118100"/>
            <a:ext cx="2133599" cy="1651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750" b="0" i="0" u="none" strike="noStrike" kern="1200" cap="none" spc="0" normalizeH="0" baseline="0" noProof="0">
                <a:ln>
                  <a:noFill/>
                </a:ln>
                <a:solidFill>
                  <a:srgbClr val="9AA7BE"/>
                </a:solidFill>
                <a:effectLst/>
                <a:uLnTx/>
                <a:uFillTx/>
                <a:latin typeface="Segoe UI"/>
                <a:ea typeface="+mn-ea"/>
                <a:cs typeface="+mn-cs"/>
              </a:rPr>
              <a:t>communitydays.org/volunteer</a:t>
            </a:r>
          </a:p>
        </p:txBody>
      </p:sp>
      <p:sp>
        <p:nvSpPr>
          <p:cNvPr id="16" name="TextBox 15"/>
          <p:cNvSpPr txBox="1"/>
          <p:nvPr/>
        </p:nvSpPr>
        <p:spPr>
          <a:xfrm>
            <a:off x="3505199" y="1638299"/>
            <a:ext cx="8077199" cy="177799"/>
          </a:xfrm>
          <a:prstGeom prst="rect">
            <a:avLst/>
          </a:prstGeom>
          <a:noFill/>
        </p:spPr>
        <p:txBody>
          <a:bodyPr wrap="square" lIns="0" tIns="0" rIns="0" bIns="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260" normalizeH="0" baseline="0" noProof="0">
                <a:ln>
                  <a:noFill/>
                </a:ln>
                <a:solidFill>
                  <a:srgbClr val="9AA7BE"/>
                </a:solidFill>
                <a:effectLst/>
                <a:uLnTx/>
                <a:uFillTx/>
                <a:latin typeface="Segoe UI"/>
                <a:ea typeface="+mn-ea"/>
                <a:cs typeface="+mn-cs"/>
              </a:rPr>
              <a:t>ACTIVE  </a:t>
            </a:r>
            <a:r>
              <a:rPr kumimoji="0" sz="800" b="1" i="0" u="none" strike="noStrike" kern="1200" cap="none" spc="260" normalizeH="0" baseline="0" noProof="0">
                <a:ln>
                  <a:noFill/>
                </a:ln>
                <a:solidFill>
                  <a:srgbClr val="7EF0C2"/>
                </a:solidFill>
                <a:effectLst/>
                <a:uLnTx/>
                <a:uFillTx/>
                <a:latin typeface="Segoe UI"/>
                <a:ea typeface="+mn-ea"/>
                <a:cs typeface="+mn-cs"/>
              </a:rPr>
              <a:t>12</a:t>
            </a:r>
          </a:p>
        </p:txBody>
      </p:sp>
      <p:pic>
        <p:nvPicPr>
          <p:cNvPr id="17" name="Picture 16" descr="6cdb9ce9565c40.jpeg"/>
          <p:cNvPicPr>
            <a:picLocks noChangeAspect="1"/>
          </p:cNvPicPr>
          <p:nvPr/>
        </p:nvPicPr>
        <p:blipFill>
          <a:blip r:embed="rId4"/>
          <a:stretch>
            <a:fillRect/>
          </a:stretch>
        </p:blipFill>
        <p:spPr>
          <a:xfrm>
            <a:off x="3598333" y="1879599"/>
            <a:ext cx="711199" cy="711199"/>
          </a:xfrm>
          <a:prstGeom prst="roundRect">
            <a:avLst>
              <a:gd name="adj" fmla="val 6000"/>
            </a:avLst>
          </a:prstGeom>
        </p:spPr>
      </p:pic>
      <p:sp>
        <p:nvSpPr>
          <p:cNvPr id="18" name="TextBox 17"/>
          <p:cNvSpPr txBox="1"/>
          <p:nvPr/>
        </p:nvSpPr>
        <p:spPr>
          <a:xfrm>
            <a:off x="3505199" y="2641600"/>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Thomas Daly</a:t>
            </a:r>
          </a:p>
        </p:txBody>
      </p:sp>
      <p:pic>
        <p:nvPicPr>
          <p:cNvPr id="19" name="Picture 18" descr="b9d2a1ec8a8e0b.jpeg"/>
          <p:cNvPicPr>
            <a:picLocks noChangeAspect="1"/>
          </p:cNvPicPr>
          <p:nvPr/>
        </p:nvPicPr>
        <p:blipFill>
          <a:blip r:embed="rId5"/>
          <a:stretch>
            <a:fillRect/>
          </a:stretch>
        </p:blipFill>
        <p:spPr>
          <a:xfrm>
            <a:off x="4495799" y="1879599"/>
            <a:ext cx="711199" cy="711199"/>
          </a:xfrm>
          <a:prstGeom prst="roundRect">
            <a:avLst>
              <a:gd name="adj" fmla="val 6000"/>
            </a:avLst>
          </a:prstGeom>
        </p:spPr>
      </p:pic>
      <p:sp>
        <p:nvSpPr>
          <p:cNvPr id="20" name="TextBox 19"/>
          <p:cNvSpPr txBox="1"/>
          <p:nvPr/>
        </p:nvSpPr>
        <p:spPr>
          <a:xfrm>
            <a:off x="4402666" y="2641600"/>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Heather Cook</a:t>
            </a:r>
          </a:p>
        </p:txBody>
      </p:sp>
      <p:pic>
        <p:nvPicPr>
          <p:cNvPr id="21" name="Picture 20" descr="david-opdendries.jpeg"/>
          <p:cNvPicPr>
            <a:picLocks noChangeAspect="1"/>
          </p:cNvPicPr>
          <p:nvPr/>
        </p:nvPicPr>
        <p:blipFill>
          <a:blip r:embed="rId6"/>
          <a:stretch>
            <a:fillRect/>
          </a:stretch>
        </p:blipFill>
        <p:spPr>
          <a:xfrm>
            <a:off x="5393266" y="1879599"/>
            <a:ext cx="711199" cy="711199"/>
          </a:xfrm>
          <a:prstGeom prst="roundRect">
            <a:avLst>
              <a:gd name="adj" fmla="val 6000"/>
            </a:avLst>
          </a:prstGeom>
        </p:spPr>
      </p:pic>
      <p:sp>
        <p:nvSpPr>
          <p:cNvPr id="22" name="TextBox 21"/>
          <p:cNvSpPr txBox="1"/>
          <p:nvPr/>
        </p:nvSpPr>
        <p:spPr>
          <a:xfrm>
            <a:off x="5300133" y="2641600"/>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David Opdendries</a:t>
            </a:r>
          </a:p>
        </p:txBody>
      </p:sp>
      <p:pic>
        <p:nvPicPr>
          <p:cNvPr id="23" name="Picture 22" descr="c75520359f54ea.jpeg"/>
          <p:cNvPicPr>
            <a:picLocks noChangeAspect="1"/>
          </p:cNvPicPr>
          <p:nvPr/>
        </p:nvPicPr>
        <p:blipFill>
          <a:blip r:embed="rId7"/>
          <a:stretch>
            <a:fillRect/>
          </a:stretch>
        </p:blipFill>
        <p:spPr>
          <a:xfrm>
            <a:off x="6290733" y="1879599"/>
            <a:ext cx="711199" cy="711199"/>
          </a:xfrm>
          <a:prstGeom prst="roundRect">
            <a:avLst>
              <a:gd name="adj" fmla="val 6000"/>
            </a:avLst>
          </a:prstGeom>
        </p:spPr>
      </p:pic>
      <p:sp>
        <p:nvSpPr>
          <p:cNvPr id="24" name="TextBox 23"/>
          <p:cNvSpPr txBox="1"/>
          <p:nvPr/>
        </p:nvSpPr>
        <p:spPr>
          <a:xfrm>
            <a:off x="6197600" y="2641600"/>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Christine Geluk</a:t>
            </a:r>
          </a:p>
        </p:txBody>
      </p:sp>
      <p:pic>
        <p:nvPicPr>
          <p:cNvPr id="25" name="Picture 24" descr="7d9e2de26a2d27.jpeg"/>
          <p:cNvPicPr>
            <a:picLocks noChangeAspect="1"/>
          </p:cNvPicPr>
          <p:nvPr/>
        </p:nvPicPr>
        <p:blipFill>
          <a:blip r:embed="rId8"/>
          <a:stretch>
            <a:fillRect/>
          </a:stretch>
        </p:blipFill>
        <p:spPr>
          <a:xfrm>
            <a:off x="7188200" y="1879599"/>
            <a:ext cx="711199" cy="711199"/>
          </a:xfrm>
          <a:prstGeom prst="roundRect">
            <a:avLst>
              <a:gd name="adj" fmla="val 6000"/>
            </a:avLst>
          </a:prstGeom>
        </p:spPr>
      </p:pic>
      <p:sp>
        <p:nvSpPr>
          <p:cNvPr id="26" name="TextBox 25"/>
          <p:cNvSpPr txBox="1"/>
          <p:nvPr/>
        </p:nvSpPr>
        <p:spPr>
          <a:xfrm>
            <a:off x="7095066" y="2641600"/>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Manpreet Singh</a:t>
            </a:r>
          </a:p>
        </p:txBody>
      </p:sp>
      <p:pic>
        <p:nvPicPr>
          <p:cNvPr id="27" name="Picture 26" descr="b6905c6892ff94.jpeg"/>
          <p:cNvPicPr>
            <a:picLocks noChangeAspect="1"/>
          </p:cNvPicPr>
          <p:nvPr/>
        </p:nvPicPr>
        <p:blipFill>
          <a:blip r:embed="rId9"/>
          <a:stretch>
            <a:fillRect/>
          </a:stretch>
        </p:blipFill>
        <p:spPr>
          <a:xfrm>
            <a:off x="8085666" y="1879599"/>
            <a:ext cx="711199" cy="711199"/>
          </a:xfrm>
          <a:prstGeom prst="roundRect">
            <a:avLst>
              <a:gd name="adj" fmla="val 6000"/>
            </a:avLst>
          </a:prstGeom>
        </p:spPr>
      </p:pic>
      <p:sp>
        <p:nvSpPr>
          <p:cNvPr id="28" name="TextBox 27"/>
          <p:cNvSpPr txBox="1"/>
          <p:nvPr/>
        </p:nvSpPr>
        <p:spPr>
          <a:xfrm>
            <a:off x="7992533" y="2641600"/>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Jason Rivera</a:t>
            </a:r>
          </a:p>
        </p:txBody>
      </p:sp>
      <p:pic>
        <p:nvPicPr>
          <p:cNvPr id="29" name="Picture 28" descr="94e3327de5a5ab.jpg"/>
          <p:cNvPicPr>
            <a:picLocks noChangeAspect="1"/>
          </p:cNvPicPr>
          <p:nvPr/>
        </p:nvPicPr>
        <p:blipFill>
          <a:blip r:embed="rId10"/>
          <a:stretch>
            <a:fillRect/>
          </a:stretch>
        </p:blipFill>
        <p:spPr>
          <a:xfrm>
            <a:off x="8983133" y="1879599"/>
            <a:ext cx="711199" cy="711199"/>
          </a:xfrm>
          <a:prstGeom prst="roundRect">
            <a:avLst>
              <a:gd name="adj" fmla="val 6000"/>
            </a:avLst>
          </a:prstGeom>
        </p:spPr>
      </p:pic>
      <p:sp>
        <p:nvSpPr>
          <p:cNvPr id="30" name="TextBox 29"/>
          <p:cNvSpPr txBox="1"/>
          <p:nvPr/>
        </p:nvSpPr>
        <p:spPr>
          <a:xfrm>
            <a:off x="8890000" y="2641600"/>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Russ Onizuka</a:t>
            </a:r>
          </a:p>
        </p:txBody>
      </p:sp>
      <p:pic>
        <p:nvPicPr>
          <p:cNvPr id="31" name="Picture 30" descr="839fc6fcfffa8e.jpeg"/>
          <p:cNvPicPr>
            <a:picLocks noChangeAspect="1"/>
          </p:cNvPicPr>
          <p:nvPr/>
        </p:nvPicPr>
        <p:blipFill>
          <a:blip r:embed="rId11"/>
          <a:stretch>
            <a:fillRect/>
          </a:stretch>
        </p:blipFill>
        <p:spPr>
          <a:xfrm>
            <a:off x="9880600" y="1879599"/>
            <a:ext cx="711199" cy="711199"/>
          </a:xfrm>
          <a:prstGeom prst="roundRect">
            <a:avLst>
              <a:gd name="adj" fmla="val 6000"/>
            </a:avLst>
          </a:prstGeom>
        </p:spPr>
      </p:pic>
      <p:sp>
        <p:nvSpPr>
          <p:cNvPr id="32" name="TextBox 31"/>
          <p:cNvSpPr txBox="1"/>
          <p:nvPr/>
        </p:nvSpPr>
        <p:spPr>
          <a:xfrm>
            <a:off x="9787466" y="2641600"/>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Bryan Hart</a:t>
            </a:r>
          </a:p>
        </p:txBody>
      </p:sp>
      <p:pic>
        <p:nvPicPr>
          <p:cNvPr id="33" name="Picture 32" descr="4cf4e4e3dcfd90.jpeg"/>
          <p:cNvPicPr>
            <a:picLocks noChangeAspect="1"/>
          </p:cNvPicPr>
          <p:nvPr/>
        </p:nvPicPr>
        <p:blipFill>
          <a:blip r:embed="rId12"/>
          <a:stretch>
            <a:fillRect/>
          </a:stretch>
        </p:blipFill>
        <p:spPr>
          <a:xfrm>
            <a:off x="10778066" y="1879599"/>
            <a:ext cx="711199" cy="711199"/>
          </a:xfrm>
          <a:prstGeom prst="roundRect">
            <a:avLst>
              <a:gd name="adj" fmla="val 6000"/>
            </a:avLst>
          </a:prstGeom>
        </p:spPr>
      </p:pic>
      <p:sp>
        <p:nvSpPr>
          <p:cNvPr id="34" name="TextBox 33"/>
          <p:cNvSpPr txBox="1"/>
          <p:nvPr/>
        </p:nvSpPr>
        <p:spPr>
          <a:xfrm>
            <a:off x="10684933" y="2641600"/>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Jamel ABED</a:t>
            </a:r>
          </a:p>
        </p:txBody>
      </p:sp>
      <p:pic>
        <p:nvPicPr>
          <p:cNvPr id="35" name="Picture 34" descr="nikkia-carter.jpeg"/>
          <p:cNvPicPr>
            <a:picLocks noChangeAspect="1"/>
          </p:cNvPicPr>
          <p:nvPr/>
        </p:nvPicPr>
        <p:blipFill>
          <a:blip r:embed="rId13"/>
          <a:stretch>
            <a:fillRect/>
          </a:stretch>
        </p:blipFill>
        <p:spPr>
          <a:xfrm>
            <a:off x="3598333" y="2971800"/>
            <a:ext cx="711199" cy="711199"/>
          </a:xfrm>
          <a:prstGeom prst="roundRect">
            <a:avLst>
              <a:gd name="adj" fmla="val 6000"/>
            </a:avLst>
          </a:prstGeom>
        </p:spPr>
      </p:pic>
      <p:sp>
        <p:nvSpPr>
          <p:cNvPr id="36" name="TextBox 35"/>
          <p:cNvSpPr txBox="1"/>
          <p:nvPr/>
        </p:nvSpPr>
        <p:spPr>
          <a:xfrm>
            <a:off x="3505199" y="3733799"/>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Nikkia Carter</a:t>
            </a:r>
          </a:p>
        </p:txBody>
      </p:sp>
      <p:pic>
        <p:nvPicPr>
          <p:cNvPr id="37" name="Picture 36" descr="59f05e5ab996ef.jpeg"/>
          <p:cNvPicPr>
            <a:picLocks noChangeAspect="1"/>
          </p:cNvPicPr>
          <p:nvPr/>
        </p:nvPicPr>
        <p:blipFill>
          <a:blip r:embed="rId14"/>
          <a:srcRect l="42" r="42"/>
          <a:stretch>
            <a:fillRect/>
          </a:stretch>
        </p:blipFill>
        <p:spPr>
          <a:xfrm>
            <a:off x="4495799" y="2971800"/>
            <a:ext cx="711199" cy="711199"/>
          </a:xfrm>
          <a:prstGeom prst="roundRect">
            <a:avLst>
              <a:gd name="adj" fmla="val 6000"/>
            </a:avLst>
          </a:prstGeom>
        </p:spPr>
      </p:pic>
      <p:sp>
        <p:nvSpPr>
          <p:cNvPr id="38" name="TextBox 37"/>
          <p:cNvSpPr txBox="1"/>
          <p:nvPr/>
        </p:nvSpPr>
        <p:spPr>
          <a:xfrm>
            <a:off x="4402666" y="3733799"/>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Sucheta Gawade</a:t>
            </a:r>
          </a:p>
        </p:txBody>
      </p:sp>
      <p:pic>
        <p:nvPicPr>
          <p:cNvPr id="39" name="Picture 38" descr="4480bc31675fa6.jpeg"/>
          <p:cNvPicPr>
            <a:picLocks noChangeAspect="1"/>
          </p:cNvPicPr>
          <p:nvPr/>
        </p:nvPicPr>
        <p:blipFill>
          <a:blip r:embed="rId15"/>
          <a:stretch>
            <a:fillRect/>
          </a:stretch>
        </p:blipFill>
        <p:spPr>
          <a:xfrm>
            <a:off x="5393266" y="2971800"/>
            <a:ext cx="711199" cy="711199"/>
          </a:xfrm>
          <a:prstGeom prst="roundRect">
            <a:avLst>
              <a:gd name="adj" fmla="val 6000"/>
            </a:avLst>
          </a:prstGeom>
        </p:spPr>
      </p:pic>
      <p:sp>
        <p:nvSpPr>
          <p:cNvPr id="40" name="TextBox 39"/>
          <p:cNvSpPr txBox="1"/>
          <p:nvPr/>
        </p:nvSpPr>
        <p:spPr>
          <a:xfrm>
            <a:off x="5300133" y="3733799"/>
            <a:ext cx="897466" cy="190499"/>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900" b="1" i="0" u="none" strike="noStrike" kern="1200" cap="none" spc="0" normalizeH="0" baseline="0" noProof="0">
                <a:ln>
                  <a:noFill/>
                </a:ln>
                <a:solidFill>
                  <a:srgbClr val="F5F7FB"/>
                </a:solidFill>
                <a:effectLst/>
                <a:uLnTx/>
                <a:uFillTx/>
                <a:latin typeface="Segoe UI"/>
                <a:ea typeface="+mn-ea"/>
                <a:cs typeface="+mn-cs"/>
              </a:rPr>
              <a:t>Mirko Peters</a:t>
            </a:r>
          </a:p>
        </p:txBody>
      </p:sp>
      <p:sp>
        <p:nvSpPr>
          <p:cNvPr id="41" name="TextBox 40"/>
          <p:cNvSpPr txBox="1"/>
          <p:nvPr/>
        </p:nvSpPr>
        <p:spPr>
          <a:xfrm>
            <a:off x="3505199" y="4102099"/>
            <a:ext cx="8077199" cy="177799"/>
          </a:xfrm>
          <a:prstGeom prst="rect">
            <a:avLst/>
          </a:prstGeom>
          <a:noFill/>
        </p:spPr>
        <p:txBody>
          <a:bodyPr wrap="square" lIns="0" tIns="0" rIns="0" bIns="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800" b="1" i="0" u="none" strike="noStrike" kern="1200" cap="none" spc="260" normalizeH="0" baseline="0" noProof="0">
                <a:ln>
                  <a:noFill/>
                </a:ln>
                <a:solidFill>
                  <a:srgbClr val="9AA7BE"/>
                </a:solidFill>
                <a:effectLst/>
                <a:uLnTx/>
                <a:uFillTx/>
                <a:latin typeface="Segoe UI"/>
                <a:ea typeface="+mn-ea"/>
                <a:cs typeface="+mn-cs"/>
              </a:rPr>
              <a:t>ALL VOLUNTEERS  </a:t>
            </a:r>
            <a:r>
              <a:rPr kumimoji="0" sz="800" b="1" i="0" u="none" strike="noStrike" kern="1200" cap="none" spc="260" normalizeH="0" baseline="0" noProof="0">
                <a:ln>
                  <a:noFill/>
                </a:ln>
                <a:solidFill>
                  <a:srgbClr val="7EF0C2"/>
                </a:solidFill>
                <a:effectLst/>
                <a:uLnTx/>
                <a:uFillTx/>
                <a:latin typeface="Segoe UI"/>
                <a:ea typeface="+mn-ea"/>
                <a:cs typeface="+mn-cs"/>
              </a:rPr>
              <a:t>45</a:t>
            </a:r>
          </a:p>
        </p:txBody>
      </p:sp>
      <p:pic>
        <p:nvPicPr>
          <p:cNvPr id="42" name="Picture 41" descr="6cdb9ce9565c40.jpeg"/>
          <p:cNvPicPr>
            <a:picLocks noChangeAspect="1"/>
          </p:cNvPicPr>
          <p:nvPr/>
        </p:nvPicPr>
        <p:blipFill>
          <a:blip r:embed="rId4"/>
          <a:stretch>
            <a:fillRect/>
          </a:stretch>
        </p:blipFill>
        <p:spPr>
          <a:xfrm>
            <a:off x="3505199" y="4368800"/>
            <a:ext cx="304800" cy="304800"/>
          </a:xfrm>
          <a:prstGeom prst="ellipse">
            <a:avLst/>
          </a:prstGeom>
        </p:spPr>
      </p:pic>
      <p:sp>
        <p:nvSpPr>
          <p:cNvPr id="43" name="Oval 42"/>
          <p:cNvSpPr/>
          <p:nvPr/>
        </p:nvSpPr>
        <p:spPr>
          <a:xfrm>
            <a:off x="35051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4" name="Picture 43" descr="b9d2a1ec8a8e0b.jpeg"/>
          <p:cNvPicPr>
            <a:picLocks noChangeAspect="1"/>
          </p:cNvPicPr>
          <p:nvPr/>
        </p:nvPicPr>
        <p:blipFill>
          <a:blip r:embed="rId5"/>
          <a:stretch>
            <a:fillRect/>
          </a:stretch>
        </p:blipFill>
        <p:spPr>
          <a:xfrm>
            <a:off x="3898899" y="4368800"/>
            <a:ext cx="304800" cy="304800"/>
          </a:xfrm>
          <a:prstGeom prst="ellipse">
            <a:avLst/>
          </a:prstGeom>
        </p:spPr>
      </p:pic>
      <p:sp>
        <p:nvSpPr>
          <p:cNvPr id="45" name="Oval 44"/>
          <p:cNvSpPr/>
          <p:nvPr/>
        </p:nvSpPr>
        <p:spPr>
          <a:xfrm>
            <a:off x="38988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6" name="Picture 45" descr="b070219e930e62.jpeg"/>
          <p:cNvPicPr>
            <a:picLocks noChangeAspect="1"/>
          </p:cNvPicPr>
          <p:nvPr/>
        </p:nvPicPr>
        <p:blipFill>
          <a:blip r:embed="rId16"/>
          <a:stretch>
            <a:fillRect/>
          </a:stretch>
        </p:blipFill>
        <p:spPr>
          <a:xfrm>
            <a:off x="4292599" y="4368800"/>
            <a:ext cx="304800" cy="304800"/>
          </a:xfrm>
          <a:prstGeom prst="ellipse">
            <a:avLst/>
          </a:prstGeom>
        </p:spPr>
      </p:pic>
      <p:sp>
        <p:nvSpPr>
          <p:cNvPr id="47" name="Oval 46"/>
          <p:cNvSpPr/>
          <p:nvPr/>
        </p:nvSpPr>
        <p:spPr>
          <a:xfrm>
            <a:off x="42925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8" name="Picture 47" descr="e61399479f9aa9.jpeg"/>
          <p:cNvPicPr>
            <a:picLocks noChangeAspect="1"/>
          </p:cNvPicPr>
          <p:nvPr/>
        </p:nvPicPr>
        <p:blipFill>
          <a:blip r:embed="rId17"/>
          <a:stretch>
            <a:fillRect/>
          </a:stretch>
        </p:blipFill>
        <p:spPr>
          <a:xfrm>
            <a:off x="4686300" y="4368800"/>
            <a:ext cx="304800" cy="304800"/>
          </a:xfrm>
          <a:prstGeom prst="ellipse">
            <a:avLst/>
          </a:prstGeom>
        </p:spPr>
      </p:pic>
      <p:sp>
        <p:nvSpPr>
          <p:cNvPr id="49" name="Oval 48"/>
          <p:cNvSpPr/>
          <p:nvPr/>
        </p:nvSpPr>
        <p:spPr>
          <a:xfrm>
            <a:off x="46863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0" name="Picture 49" descr="e64b25dd120b17.jpeg"/>
          <p:cNvPicPr>
            <a:picLocks noChangeAspect="1"/>
          </p:cNvPicPr>
          <p:nvPr/>
        </p:nvPicPr>
        <p:blipFill>
          <a:blip r:embed="rId18"/>
          <a:stretch>
            <a:fillRect/>
          </a:stretch>
        </p:blipFill>
        <p:spPr>
          <a:xfrm>
            <a:off x="5080000" y="4368800"/>
            <a:ext cx="304800" cy="304800"/>
          </a:xfrm>
          <a:prstGeom prst="ellipse">
            <a:avLst/>
          </a:prstGeom>
        </p:spPr>
      </p:pic>
      <p:sp>
        <p:nvSpPr>
          <p:cNvPr id="51" name="Oval 50"/>
          <p:cNvSpPr/>
          <p:nvPr/>
        </p:nvSpPr>
        <p:spPr>
          <a:xfrm>
            <a:off x="50800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2" name="Picture 51" descr="cf4686df3f574e.jpeg"/>
          <p:cNvPicPr>
            <a:picLocks noChangeAspect="1"/>
          </p:cNvPicPr>
          <p:nvPr/>
        </p:nvPicPr>
        <p:blipFill>
          <a:blip r:embed="rId19"/>
          <a:stretch>
            <a:fillRect/>
          </a:stretch>
        </p:blipFill>
        <p:spPr>
          <a:xfrm>
            <a:off x="5473700" y="4368800"/>
            <a:ext cx="304800" cy="304800"/>
          </a:xfrm>
          <a:prstGeom prst="ellipse">
            <a:avLst/>
          </a:prstGeom>
        </p:spPr>
      </p:pic>
      <p:sp>
        <p:nvSpPr>
          <p:cNvPr id="53" name="Oval 52"/>
          <p:cNvSpPr/>
          <p:nvPr/>
        </p:nvSpPr>
        <p:spPr>
          <a:xfrm>
            <a:off x="54737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4" name="Picture 53" descr="f9e7acdd40de33.jpeg"/>
          <p:cNvPicPr>
            <a:picLocks noChangeAspect="1"/>
          </p:cNvPicPr>
          <p:nvPr/>
        </p:nvPicPr>
        <p:blipFill>
          <a:blip r:embed="rId20"/>
          <a:stretch>
            <a:fillRect/>
          </a:stretch>
        </p:blipFill>
        <p:spPr>
          <a:xfrm>
            <a:off x="5867399" y="4368800"/>
            <a:ext cx="304800" cy="304800"/>
          </a:xfrm>
          <a:prstGeom prst="ellipse">
            <a:avLst/>
          </a:prstGeom>
        </p:spPr>
      </p:pic>
      <p:sp>
        <p:nvSpPr>
          <p:cNvPr id="55" name="Oval 54"/>
          <p:cNvSpPr/>
          <p:nvPr/>
        </p:nvSpPr>
        <p:spPr>
          <a:xfrm>
            <a:off x="58673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5" descr="david-opdendries.jpeg"/>
          <p:cNvPicPr>
            <a:picLocks noChangeAspect="1"/>
          </p:cNvPicPr>
          <p:nvPr/>
        </p:nvPicPr>
        <p:blipFill>
          <a:blip r:embed="rId6"/>
          <a:stretch>
            <a:fillRect/>
          </a:stretch>
        </p:blipFill>
        <p:spPr>
          <a:xfrm>
            <a:off x="6261099" y="4368800"/>
            <a:ext cx="304800" cy="304800"/>
          </a:xfrm>
          <a:prstGeom prst="ellipse">
            <a:avLst/>
          </a:prstGeom>
        </p:spPr>
      </p:pic>
      <p:sp>
        <p:nvSpPr>
          <p:cNvPr id="57" name="Oval 56"/>
          <p:cNvSpPr/>
          <p:nvPr/>
        </p:nvSpPr>
        <p:spPr>
          <a:xfrm>
            <a:off x="62610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8" name="Picture 57" descr="6cbd8f75f2ea56.jpg"/>
          <p:cNvPicPr>
            <a:picLocks noChangeAspect="1"/>
          </p:cNvPicPr>
          <p:nvPr/>
        </p:nvPicPr>
        <p:blipFill>
          <a:blip r:embed="rId21"/>
          <a:stretch>
            <a:fillRect/>
          </a:stretch>
        </p:blipFill>
        <p:spPr>
          <a:xfrm>
            <a:off x="6654800" y="4368800"/>
            <a:ext cx="304800" cy="304800"/>
          </a:xfrm>
          <a:prstGeom prst="ellipse">
            <a:avLst/>
          </a:prstGeom>
        </p:spPr>
      </p:pic>
      <p:sp>
        <p:nvSpPr>
          <p:cNvPr id="59" name="Oval 58"/>
          <p:cNvSpPr/>
          <p:nvPr/>
        </p:nvSpPr>
        <p:spPr>
          <a:xfrm>
            <a:off x="66548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0" name="Picture 59" descr="1dfbb2364c041c.jpeg"/>
          <p:cNvPicPr>
            <a:picLocks noChangeAspect="1"/>
          </p:cNvPicPr>
          <p:nvPr/>
        </p:nvPicPr>
        <p:blipFill>
          <a:blip r:embed="rId22"/>
          <a:stretch>
            <a:fillRect/>
          </a:stretch>
        </p:blipFill>
        <p:spPr>
          <a:xfrm>
            <a:off x="7048500" y="4368800"/>
            <a:ext cx="304800" cy="304800"/>
          </a:xfrm>
          <a:prstGeom prst="ellipse">
            <a:avLst/>
          </a:prstGeom>
        </p:spPr>
      </p:pic>
      <p:sp>
        <p:nvSpPr>
          <p:cNvPr id="61" name="Oval 60"/>
          <p:cNvSpPr/>
          <p:nvPr/>
        </p:nvSpPr>
        <p:spPr>
          <a:xfrm>
            <a:off x="70485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2" name="Picture 61" descr="9e5d9a44fe31b3.jpeg"/>
          <p:cNvPicPr>
            <a:picLocks noChangeAspect="1"/>
          </p:cNvPicPr>
          <p:nvPr/>
        </p:nvPicPr>
        <p:blipFill>
          <a:blip r:embed="rId23"/>
          <a:stretch>
            <a:fillRect/>
          </a:stretch>
        </p:blipFill>
        <p:spPr>
          <a:xfrm>
            <a:off x="7442200" y="4368800"/>
            <a:ext cx="304800" cy="304800"/>
          </a:xfrm>
          <a:prstGeom prst="ellipse">
            <a:avLst/>
          </a:prstGeom>
        </p:spPr>
      </p:pic>
      <p:sp>
        <p:nvSpPr>
          <p:cNvPr id="63" name="Oval 62"/>
          <p:cNvSpPr/>
          <p:nvPr/>
        </p:nvSpPr>
        <p:spPr>
          <a:xfrm>
            <a:off x="74422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4" name="Picture 63" descr="7312aefe47e3d3.jpeg"/>
          <p:cNvPicPr>
            <a:picLocks noChangeAspect="1"/>
          </p:cNvPicPr>
          <p:nvPr/>
        </p:nvPicPr>
        <p:blipFill>
          <a:blip r:embed="rId24"/>
          <a:stretch>
            <a:fillRect/>
          </a:stretch>
        </p:blipFill>
        <p:spPr>
          <a:xfrm>
            <a:off x="7835900" y="4368800"/>
            <a:ext cx="304800" cy="304800"/>
          </a:xfrm>
          <a:prstGeom prst="ellipse">
            <a:avLst/>
          </a:prstGeom>
        </p:spPr>
      </p:pic>
      <p:sp>
        <p:nvSpPr>
          <p:cNvPr id="65" name="Oval 64"/>
          <p:cNvSpPr/>
          <p:nvPr/>
        </p:nvSpPr>
        <p:spPr>
          <a:xfrm>
            <a:off x="78359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6" name="Picture 65" descr="69e5718766045b.jpeg"/>
          <p:cNvPicPr>
            <a:picLocks noChangeAspect="1"/>
          </p:cNvPicPr>
          <p:nvPr/>
        </p:nvPicPr>
        <p:blipFill>
          <a:blip r:embed="rId25"/>
          <a:stretch>
            <a:fillRect/>
          </a:stretch>
        </p:blipFill>
        <p:spPr>
          <a:xfrm>
            <a:off x="8229600" y="4368800"/>
            <a:ext cx="304800" cy="304800"/>
          </a:xfrm>
          <a:prstGeom prst="ellipse">
            <a:avLst/>
          </a:prstGeom>
        </p:spPr>
      </p:pic>
      <p:sp>
        <p:nvSpPr>
          <p:cNvPr id="67" name="Oval 66"/>
          <p:cNvSpPr/>
          <p:nvPr/>
        </p:nvSpPr>
        <p:spPr>
          <a:xfrm>
            <a:off x="82296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8" name="Picture 67" descr="7f74195370881a.jpeg"/>
          <p:cNvPicPr>
            <a:picLocks noChangeAspect="1"/>
          </p:cNvPicPr>
          <p:nvPr/>
        </p:nvPicPr>
        <p:blipFill>
          <a:blip r:embed="rId26"/>
          <a:stretch>
            <a:fillRect/>
          </a:stretch>
        </p:blipFill>
        <p:spPr>
          <a:xfrm>
            <a:off x="8623300" y="4368800"/>
            <a:ext cx="304800" cy="304800"/>
          </a:xfrm>
          <a:prstGeom prst="ellipse">
            <a:avLst/>
          </a:prstGeom>
        </p:spPr>
      </p:pic>
      <p:sp>
        <p:nvSpPr>
          <p:cNvPr id="69" name="Oval 68"/>
          <p:cNvSpPr/>
          <p:nvPr/>
        </p:nvSpPr>
        <p:spPr>
          <a:xfrm>
            <a:off x="86233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0" name="Picture 69" descr="c75520359f54ea.jpeg"/>
          <p:cNvPicPr>
            <a:picLocks noChangeAspect="1"/>
          </p:cNvPicPr>
          <p:nvPr/>
        </p:nvPicPr>
        <p:blipFill>
          <a:blip r:embed="rId7"/>
          <a:stretch>
            <a:fillRect/>
          </a:stretch>
        </p:blipFill>
        <p:spPr>
          <a:xfrm>
            <a:off x="9017000" y="4368800"/>
            <a:ext cx="304800" cy="304800"/>
          </a:xfrm>
          <a:prstGeom prst="ellipse">
            <a:avLst/>
          </a:prstGeom>
        </p:spPr>
      </p:pic>
      <p:sp>
        <p:nvSpPr>
          <p:cNvPr id="71" name="Oval 70"/>
          <p:cNvSpPr/>
          <p:nvPr/>
        </p:nvSpPr>
        <p:spPr>
          <a:xfrm>
            <a:off x="90170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2" name="Picture 71" descr="03c9edac4f48c0.jpeg"/>
          <p:cNvPicPr>
            <a:picLocks noChangeAspect="1"/>
          </p:cNvPicPr>
          <p:nvPr/>
        </p:nvPicPr>
        <p:blipFill>
          <a:blip r:embed="rId27"/>
          <a:stretch>
            <a:fillRect/>
          </a:stretch>
        </p:blipFill>
        <p:spPr>
          <a:xfrm>
            <a:off x="9410700" y="4368800"/>
            <a:ext cx="304800" cy="304800"/>
          </a:xfrm>
          <a:prstGeom prst="ellipse">
            <a:avLst/>
          </a:prstGeom>
        </p:spPr>
      </p:pic>
      <p:sp>
        <p:nvSpPr>
          <p:cNvPr id="73" name="Oval 72"/>
          <p:cNvSpPr/>
          <p:nvPr/>
        </p:nvSpPr>
        <p:spPr>
          <a:xfrm>
            <a:off x="94107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4" name="Picture 73" descr="7d9e2de26a2d27.jpeg"/>
          <p:cNvPicPr>
            <a:picLocks noChangeAspect="1"/>
          </p:cNvPicPr>
          <p:nvPr/>
        </p:nvPicPr>
        <p:blipFill>
          <a:blip r:embed="rId8"/>
          <a:stretch>
            <a:fillRect/>
          </a:stretch>
        </p:blipFill>
        <p:spPr>
          <a:xfrm>
            <a:off x="9804400" y="4368800"/>
            <a:ext cx="304800" cy="304800"/>
          </a:xfrm>
          <a:prstGeom prst="ellipse">
            <a:avLst/>
          </a:prstGeom>
        </p:spPr>
      </p:pic>
      <p:sp>
        <p:nvSpPr>
          <p:cNvPr id="75" name="Oval 74"/>
          <p:cNvSpPr/>
          <p:nvPr/>
        </p:nvSpPr>
        <p:spPr>
          <a:xfrm>
            <a:off x="98044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6" name="Picture 75" descr="b6905c6892ff94.jpeg"/>
          <p:cNvPicPr>
            <a:picLocks noChangeAspect="1"/>
          </p:cNvPicPr>
          <p:nvPr/>
        </p:nvPicPr>
        <p:blipFill>
          <a:blip r:embed="rId9"/>
          <a:stretch>
            <a:fillRect/>
          </a:stretch>
        </p:blipFill>
        <p:spPr>
          <a:xfrm>
            <a:off x="10198100" y="4368800"/>
            <a:ext cx="304800" cy="304800"/>
          </a:xfrm>
          <a:prstGeom prst="ellipse">
            <a:avLst/>
          </a:prstGeom>
        </p:spPr>
      </p:pic>
      <p:sp>
        <p:nvSpPr>
          <p:cNvPr id="77" name="Oval 76"/>
          <p:cNvSpPr/>
          <p:nvPr/>
        </p:nvSpPr>
        <p:spPr>
          <a:xfrm>
            <a:off x="101981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8" name="Picture 77" descr="f11dc7bb0ed40a.jpg"/>
          <p:cNvPicPr>
            <a:picLocks noChangeAspect="1"/>
          </p:cNvPicPr>
          <p:nvPr/>
        </p:nvPicPr>
        <p:blipFill>
          <a:blip r:embed="rId28"/>
          <a:stretch>
            <a:fillRect/>
          </a:stretch>
        </p:blipFill>
        <p:spPr>
          <a:xfrm>
            <a:off x="10591799" y="4368800"/>
            <a:ext cx="304800" cy="304800"/>
          </a:xfrm>
          <a:prstGeom prst="ellipse">
            <a:avLst/>
          </a:prstGeom>
        </p:spPr>
      </p:pic>
      <p:sp>
        <p:nvSpPr>
          <p:cNvPr id="79" name="Oval 78"/>
          <p:cNvSpPr/>
          <p:nvPr/>
        </p:nvSpPr>
        <p:spPr>
          <a:xfrm>
            <a:off x="105917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0" name="Picture 79" descr="db83915636371f.jpg"/>
          <p:cNvPicPr>
            <a:picLocks noChangeAspect="1"/>
          </p:cNvPicPr>
          <p:nvPr/>
        </p:nvPicPr>
        <p:blipFill>
          <a:blip r:embed="rId29"/>
          <a:stretch>
            <a:fillRect/>
          </a:stretch>
        </p:blipFill>
        <p:spPr>
          <a:xfrm>
            <a:off x="10985499" y="4368800"/>
            <a:ext cx="304800" cy="304800"/>
          </a:xfrm>
          <a:prstGeom prst="ellipse">
            <a:avLst/>
          </a:prstGeom>
        </p:spPr>
      </p:pic>
      <p:sp>
        <p:nvSpPr>
          <p:cNvPr id="81" name="Oval 80"/>
          <p:cNvSpPr/>
          <p:nvPr/>
        </p:nvSpPr>
        <p:spPr>
          <a:xfrm>
            <a:off x="109854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2" name="Picture 81" descr="94e3327de5a5ab.jpg"/>
          <p:cNvPicPr>
            <a:picLocks noChangeAspect="1"/>
          </p:cNvPicPr>
          <p:nvPr/>
        </p:nvPicPr>
        <p:blipFill>
          <a:blip r:embed="rId10"/>
          <a:stretch>
            <a:fillRect/>
          </a:stretch>
        </p:blipFill>
        <p:spPr>
          <a:xfrm>
            <a:off x="3505199" y="4762500"/>
            <a:ext cx="304800" cy="304800"/>
          </a:xfrm>
          <a:prstGeom prst="ellipse">
            <a:avLst/>
          </a:prstGeom>
        </p:spPr>
      </p:pic>
      <p:sp>
        <p:nvSpPr>
          <p:cNvPr id="83" name="Oval 82"/>
          <p:cNvSpPr/>
          <p:nvPr/>
        </p:nvSpPr>
        <p:spPr>
          <a:xfrm>
            <a:off x="35051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4" name="Picture 83" descr="8da6bd481fef99.jpeg"/>
          <p:cNvPicPr>
            <a:picLocks noChangeAspect="1"/>
          </p:cNvPicPr>
          <p:nvPr/>
        </p:nvPicPr>
        <p:blipFill>
          <a:blip r:embed="rId30"/>
          <a:stretch>
            <a:fillRect/>
          </a:stretch>
        </p:blipFill>
        <p:spPr>
          <a:xfrm>
            <a:off x="3898899" y="4762500"/>
            <a:ext cx="304800" cy="304800"/>
          </a:xfrm>
          <a:prstGeom prst="ellipse">
            <a:avLst/>
          </a:prstGeom>
        </p:spPr>
      </p:pic>
      <p:sp>
        <p:nvSpPr>
          <p:cNvPr id="85" name="Oval 84"/>
          <p:cNvSpPr/>
          <p:nvPr/>
        </p:nvSpPr>
        <p:spPr>
          <a:xfrm>
            <a:off x="38988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6" name="Picture 85" descr="8dd447f0fb7e61.jpeg"/>
          <p:cNvPicPr>
            <a:picLocks noChangeAspect="1"/>
          </p:cNvPicPr>
          <p:nvPr/>
        </p:nvPicPr>
        <p:blipFill>
          <a:blip r:embed="rId31"/>
          <a:stretch>
            <a:fillRect/>
          </a:stretch>
        </p:blipFill>
        <p:spPr>
          <a:xfrm>
            <a:off x="4292599" y="4762500"/>
            <a:ext cx="304800" cy="304800"/>
          </a:xfrm>
          <a:prstGeom prst="ellipse">
            <a:avLst/>
          </a:prstGeom>
        </p:spPr>
      </p:pic>
      <p:sp>
        <p:nvSpPr>
          <p:cNvPr id="87" name="Oval 86"/>
          <p:cNvSpPr/>
          <p:nvPr/>
        </p:nvSpPr>
        <p:spPr>
          <a:xfrm>
            <a:off x="42925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8" name="Picture 87" descr="f3b86900ce22ba.jpeg"/>
          <p:cNvPicPr>
            <a:picLocks noChangeAspect="1"/>
          </p:cNvPicPr>
          <p:nvPr/>
        </p:nvPicPr>
        <p:blipFill>
          <a:blip r:embed="rId32"/>
          <a:stretch>
            <a:fillRect/>
          </a:stretch>
        </p:blipFill>
        <p:spPr>
          <a:xfrm>
            <a:off x="4686300" y="4762500"/>
            <a:ext cx="304800" cy="304800"/>
          </a:xfrm>
          <a:prstGeom prst="ellipse">
            <a:avLst/>
          </a:prstGeom>
        </p:spPr>
      </p:pic>
      <p:sp>
        <p:nvSpPr>
          <p:cNvPr id="89" name="Oval 88"/>
          <p:cNvSpPr/>
          <p:nvPr/>
        </p:nvSpPr>
        <p:spPr>
          <a:xfrm>
            <a:off x="46863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0" name="Picture 89" descr="744f74dc93a5b3.jpeg"/>
          <p:cNvPicPr>
            <a:picLocks noChangeAspect="1"/>
          </p:cNvPicPr>
          <p:nvPr/>
        </p:nvPicPr>
        <p:blipFill>
          <a:blip r:embed="rId33"/>
          <a:stretch>
            <a:fillRect/>
          </a:stretch>
        </p:blipFill>
        <p:spPr>
          <a:xfrm>
            <a:off x="5080000" y="4762500"/>
            <a:ext cx="304800" cy="304800"/>
          </a:xfrm>
          <a:prstGeom prst="ellipse">
            <a:avLst/>
          </a:prstGeom>
        </p:spPr>
      </p:pic>
      <p:sp>
        <p:nvSpPr>
          <p:cNvPr id="91" name="Oval 90"/>
          <p:cNvSpPr/>
          <p:nvPr/>
        </p:nvSpPr>
        <p:spPr>
          <a:xfrm>
            <a:off x="50800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2" name="Picture 91" descr="b0c93491463ebc.jpeg"/>
          <p:cNvPicPr>
            <a:picLocks noChangeAspect="1"/>
          </p:cNvPicPr>
          <p:nvPr/>
        </p:nvPicPr>
        <p:blipFill>
          <a:blip r:embed="rId34"/>
          <a:stretch>
            <a:fillRect/>
          </a:stretch>
        </p:blipFill>
        <p:spPr>
          <a:xfrm>
            <a:off x="5473700" y="4762500"/>
            <a:ext cx="304800" cy="304800"/>
          </a:xfrm>
          <a:prstGeom prst="ellipse">
            <a:avLst/>
          </a:prstGeom>
        </p:spPr>
      </p:pic>
      <p:sp>
        <p:nvSpPr>
          <p:cNvPr id="93" name="Oval 92"/>
          <p:cNvSpPr/>
          <p:nvPr/>
        </p:nvSpPr>
        <p:spPr>
          <a:xfrm>
            <a:off x="54737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4" name="Picture 93" descr="839fc6fcfffa8e.jpeg"/>
          <p:cNvPicPr>
            <a:picLocks noChangeAspect="1"/>
          </p:cNvPicPr>
          <p:nvPr/>
        </p:nvPicPr>
        <p:blipFill>
          <a:blip r:embed="rId11"/>
          <a:stretch>
            <a:fillRect/>
          </a:stretch>
        </p:blipFill>
        <p:spPr>
          <a:xfrm>
            <a:off x="5867399" y="4762500"/>
            <a:ext cx="304800" cy="304800"/>
          </a:xfrm>
          <a:prstGeom prst="ellipse">
            <a:avLst/>
          </a:prstGeom>
        </p:spPr>
      </p:pic>
      <p:sp>
        <p:nvSpPr>
          <p:cNvPr id="95" name="Oval 94"/>
          <p:cNvSpPr/>
          <p:nvPr/>
        </p:nvSpPr>
        <p:spPr>
          <a:xfrm>
            <a:off x="58673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6" name="Picture 95" descr="f972dfd55fe517.jpeg"/>
          <p:cNvPicPr>
            <a:picLocks noChangeAspect="1"/>
          </p:cNvPicPr>
          <p:nvPr/>
        </p:nvPicPr>
        <p:blipFill>
          <a:blip r:embed="rId35"/>
          <a:stretch>
            <a:fillRect/>
          </a:stretch>
        </p:blipFill>
        <p:spPr>
          <a:xfrm>
            <a:off x="6261099" y="4762500"/>
            <a:ext cx="304800" cy="304800"/>
          </a:xfrm>
          <a:prstGeom prst="ellipse">
            <a:avLst/>
          </a:prstGeom>
        </p:spPr>
      </p:pic>
      <p:sp>
        <p:nvSpPr>
          <p:cNvPr id="97" name="Oval 96"/>
          <p:cNvSpPr/>
          <p:nvPr/>
        </p:nvSpPr>
        <p:spPr>
          <a:xfrm>
            <a:off x="62610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8" name="Picture 97" descr="63ae73eedd75cb.jpg"/>
          <p:cNvPicPr>
            <a:picLocks noChangeAspect="1"/>
          </p:cNvPicPr>
          <p:nvPr/>
        </p:nvPicPr>
        <p:blipFill>
          <a:blip r:embed="rId36"/>
          <a:stretch>
            <a:fillRect/>
          </a:stretch>
        </p:blipFill>
        <p:spPr>
          <a:xfrm>
            <a:off x="6654800" y="4762500"/>
            <a:ext cx="304800" cy="304800"/>
          </a:xfrm>
          <a:prstGeom prst="ellipse">
            <a:avLst/>
          </a:prstGeom>
        </p:spPr>
      </p:pic>
      <p:sp>
        <p:nvSpPr>
          <p:cNvPr id="99" name="Oval 98"/>
          <p:cNvSpPr/>
          <p:nvPr/>
        </p:nvSpPr>
        <p:spPr>
          <a:xfrm>
            <a:off x="66548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0" name="Picture 99" descr="0ffdc0020cedba.jpeg"/>
          <p:cNvPicPr>
            <a:picLocks noChangeAspect="1"/>
          </p:cNvPicPr>
          <p:nvPr/>
        </p:nvPicPr>
        <p:blipFill>
          <a:blip r:embed="rId37"/>
          <a:stretch>
            <a:fillRect/>
          </a:stretch>
        </p:blipFill>
        <p:spPr>
          <a:xfrm>
            <a:off x="7048500" y="4762500"/>
            <a:ext cx="304800" cy="304800"/>
          </a:xfrm>
          <a:prstGeom prst="ellipse">
            <a:avLst/>
          </a:prstGeom>
        </p:spPr>
      </p:pic>
      <p:sp>
        <p:nvSpPr>
          <p:cNvPr id="101" name="Oval 100"/>
          <p:cNvSpPr/>
          <p:nvPr/>
        </p:nvSpPr>
        <p:spPr>
          <a:xfrm>
            <a:off x="70485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2" name="Picture 101" descr="4cf4e4e3dcfd90.jpeg"/>
          <p:cNvPicPr>
            <a:picLocks noChangeAspect="1"/>
          </p:cNvPicPr>
          <p:nvPr/>
        </p:nvPicPr>
        <p:blipFill>
          <a:blip r:embed="rId12"/>
          <a:stretch>
            <a:fillRect/>
          </a:stretch>
        </p:blipFill>
        <p:spPr>
          <a:xfrm>
            <a:off x="7442200" y="4762500"/>
            <a:ext cx="304800" cy="304800"/>
          </a:xfrm>
          <a:prstGeom prst="ellipse">
            <a:avLst/>
          </a:prstGeom>
        </p:spPr>
      </p:pic>
      <p:sp>
        <p:nvSpPr>
          <p:cNvPr id="103" name="Oval 102"/>
          <p:cNvSpPr/>
          <p:nvPr/>
        </p:nvSpPr>
        <p:spPr>
          <a:xfrm>
            <a:off x="74422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4" name="Picture 103" descr="nikkia-carter.jpeg"/>
          <p:cNvPicPr>
            <a:picLocks noChangeAspect="1"/>
          </p:cNvPicPr>
          <p:nvPr/>
        </p:nvPicPr>
        <p:blipFill>
          <a:blip r:embed="rId13"/>
          <a:stretch>
            <a:fillRect/>
          </a:stretch>
        </p:blipFill>
        <p:spPr>
          <a:xfrm>
            <a:off x="7835900" y="4762500"/>
            <a:ext cx="304800" cy="304800"/>
          </a:xfrm>
          <a:prstGeom prst="ellipse">
            <a:avLst/>
          </a:prstGeom>
        </p:spPr>
      </p:pic>
      <p:sp>
        <p:nvSpPr>
          <p:cNvPr id="105" name="Oval 104"/>
          <p:cNvSpPr/>
          <p:nvPr/>
        </p:nvSpPr>
        <p:spPr>
          <a:xfrm>
            <a:off x="78359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6" name="Picture 105" descr="835b6c0d4a5add.jpeg"/>
          <p:cNvPicPr>
            <a:picLocks noChangeAspect="1"/>
          </p:cNvPicPr>
          <p:nvPr/>
        </p:nvPicPr>
        <p:blipFill>
          <a:blip r:embed="rId38"/>
          <a:stretch>
            <a:fillRect/>
          </a:stretch>
        </p:blipFill>
        <p:spPr>
          <a:xfrm>
            <a:off x="8229600" y="4762500"/>
            <a:ext cx="304800" cy="304800"/>
          </a:xfrm>
          <a:prstGeom prst="ellipse">
            <a:avLst/>
          </a:prstGeom>
        </p:spPr>
      </p:pic>
      <p:sp>
        <p:nvSpPr>
          <p:cNvPr id="107" name="Oval 106"/>
          <p:cNvSpPr/>
          <p:nvPr/>
        </p:nvSpPr>
        <p:spPr>
          <a:xfrm>
            <a:off x="82296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8" name="Picture 107" descr="7e37e36ee8c93d.jpeg"/>
          <p:cNvPicPr>
            <a:picLocks noChangeAspect="1"/>
          </p:cNvPicPr>
          <p:nvPr/>
        </p:nvPicPr>
        <p:blipFill>
          <a:blip r:embed="rId39"/>
          <a:stretch>
            <a:fillRect/>
          </a:stretch>
        </p:blipFill>
        <p:spPr>
          <a:xfrm>
            <a:off x="8623300" y="4762500"/>
            <a:ext cx="304800" cy="304800"/>
          </a:xfrm>
          <a:prstGeom prst="ellipse">
            <a:avLst/>
          </a:prstGeom>
        </p:spPr>
      </p:pic>
      <p:sp>
        <p:nvSpPr>
          <p:cNvPr id="109" name="Oval 108"/>
          <p:cNvSpPr/>
          <p:nvPr/>
        </p:nvSpPr>
        <p:spPr>
          <a:xfrm>
            <a:off x="86233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0" name="Picture 109" descr="40c47fbf360aef.jpeg"/>
          <p:cNvPicPr>
            <a:picLocks noChangeAspect="1"/>
          </p:cNvPicPr>
          <p:nvPr/>
        </p:nvPicPr>
        <p:blipFill>
          <a:blip r:embed="rId40"/>
          <a:stretch>
            <a:fillRect/>
          </a:stretch>
        </p:blipFill>
        <p:spPr>
          <a:xfrm>
            <a:off x="9017000" y="4762500"/>
            <a:ext cx="304800" cy="304800"/>
          </a:xfrm>
          <a:prstGeom prst="ellipse">
            <a:avLst/>
          </a:prstGeom>
        </p:spPr>
      </p:pic>
      <p:sp>
        <p:nvSpPr>
          <p:cNvPr id="111" name="Oval 110"/>
          <p:cNvSpPr/>
          <p:nvPr/>
        </p:nvSpPr>
        <p:spPr>
          <a:xfrm>
            <a:off x="90170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2" name="Picture 111" descr="88f34a319714e7.jpg"/>
          <p:cNvPicPr>
            <a:picLocks noChangeAspect="1"/>
          </p:cNvPicPr>
          <p:nvPr/>
        </p:nvPicPr>
        <p:blipFill>
          <a:blip r:embed="rId41"/>
          <a:stretch>
            <a:fillRect/>
          </a:stretch>
        </p:blipFill>
        <p:spPr>
          <a:xfrm>
            <a:off x="9410700" y="4762500"/>
            <a:ext cx="304800" cy="304800"/>
          </a:xfrm>
          <a:prstGeom prst="ellipse">
            <a:avLst/>
          </a:prstGeom>
        </p:spPr>
      </p:pic>
      <p:sp>
        <p:nvSpPr>
          <p:cNvPr id="113" name="Oval 112"/>
          <p:cNvSpPr/>
          <p:nvPr/>
        </p:nvSpPr>
        <p:spPr>
          <a:xfrm>
            <a:off x="94107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4" name="Picture 113" descr="59f05e5ab996ef.jpeg"/>
          <p:cNvPicPr>
            <a:picLocks noChangeAspect="1"/>
          </p:cNvPicPr>
          <p:nvPr/>
        </p:nvPicPr>
        <p:blipFill>
          <a:blip r:embed="rId14"/>
          <a:stretch>
            <a:fillRect/>
          </a:stretch>
        </p:blipFill>
        <p:spPr>
          <a:xfrm>
            <a:off x="9804400" y="4762500"/>
            <a:ext cx="304800" cy="304800"/>
          </a:xfrm>
          <a:prstGeom prst="ellipse">
            <a:avLst/>
          </a:prstGeom>
        </p:spPr>
      </p:pic>
      <p:sp>
        <p:nvSpPr>
          <p:cNvPr id="115" name="Oval 114"/>
          <p:cNvSpPr/>
          <p:nvPr/>
        </p:nvSpPr>
        <p:spPr>
          <a:xfrm>
            <a:off x="98044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6" name="Picture 115" descr="44f34f793c8a4c.jpeg"/>
          <p:cNvPicPr>
            <a:picLocks noChangeAspect="1"/>
          </p:cNvPicPr>
          <p:nvPr/>
        </p:nvPicPr>
        <p:blipFill>
          <a:blip r:embed="rId42"/>
          <a:stretch>
            <a:fillRect/>
          </a:stretch>
        </p:blipFill>
        <p:spPr>
          <a:xfrm>
            <a:off x="10198100" y="4762500"/>
            <a:ext cx="304800" cy="304800"/>
          </a:xfrm>
          <a:prstGeom prst="ellipse">
            <a:avLst/>
          </a:prstGeom>
        </p:spPr>
      </p:pic>
      <p:sp>
        <p:nvSpPr>
          <p:cNvPr id="117" name="Oval 116"/>
          <p:cNvSpPr/>
          <p:nvPr/>
        </p:nvSpPr>
        <p:spPr>
          <a:xfrm>
            <a:off x="101981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8" name="Picture 117" descr="5f170f9ca24f4c.jpeg"/>
          <p:cNvPicPr>
            <a:picLocks noChangeAspect="1"/>
          </p:cNvPicPr>
          <p:nvPr/>
        </p:nvPicPr>
        <p:blipFill>
          <a:blip r:embed="rId43"/>
          <a:stretch>
            <a:fillRect/>
          </a:stretch>
        </p:blipFill>
        <p:spPr>
          <a:xfrm>
            <a:off x="10591799" y="4762500"/>
            <a:ext cx="304800" cy="304800"/>
          </a:xfrm>
          <a:prstGeom prst="ellipse">
            <a:avLst/>
          </a:prstGeom>
        </p:spPr>
      </p:pic>
      <p:sp>
        <p:nvSpPr>
          <p:cNvPr id="119" name="Oval 118"/>
          <p:cNvSpPr/>
          <p:nvPr/>
        </p:nvSpPr>
        <p:spPr>
          <a:xfrm>
            <a:off x="105917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0" name="Picture 119" descr="043f74419020f3.jpeg"/>
          <p:cNvPicPr>
            <a:picLocks noChangeAspect="1"/>
          </p:cNvPicPr>
          <p:nvPr/>
        </p:nvPicPr>
        <p:blipFill>
          <a:blip r:embed="rId44"/>
          <a:stretch>
            <a:fillRect/>
          </a:stretch>
        </p:blipFill>
        <p:spPr>
          <a:xfrm>
            <a:off x="10985499" y="4762500"/>
            <a:ext cx="304800" cy="304800"/>
          </a:xfrm>
          <a:prstGeom prst="ellipse">
            <a:avLst/>
          </a:prstGeom>
        </p:spPr>
      </p:pic>
      <p:sp>
        <p:nvSpPr>
          <p:cNvPr id="121" name="Oval 120"/>
          <p:cNvSpPr/>
          <p:nvPr/>
        </p:nvSpPr>
        <p:spPr>
          <a:xfrm>
            <a:off x="109854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2" name="Picture 121" descr="36dd30b4c82d2e.jpeg"/>
          <p:cNvPicPr>
            <a:picLocks noChangeAspect="1"/>
          </p:cNvPicPr>
          <p:nvPr/>
        </p:nvPicPr>
        <p:blipFill>
          <a:blip r:embed="rId45"/>
          <a:stretch>
            <a:fillRect/>
          </a:stretch>
        </p:blipFill>
        <p:spPr>
          <a:xfrm>
            <a:off x="3505199" y="5156200"/>
            <a:ext cx="304800" cy="304800"/>
          </a:xfrm>
          <a:prstGeom prst="ellipse">
            <a:avLst/>
          </a:prstGeom>
        </p:spPr>
      </p:pic>
      <p:sp>
        <p:nvSpPr>
          <p:cNvPr id="123" name="Oval 122"/>
          <p:cNvSpPr/>
          <p:nvPr/>
        </p:nvSpPr>
        <p:spPr>
          <a:xfrm>
            <a:off x="3505199" y="51562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4" name="Picture 123" descr="122a298f666d7b.jpeg"/>
          <p:cNvPicPr>
            <a:picLocks noChangeAspect="1"/>
          </p:cNvPicPr>
          <p:nvPr/>
        </p:nvPicPr>
        <p:blipFill>
          <a:blip r:embed="rId46"/>
          <a:stretch>
            <a:fillRect/>
          </a:stretch>
        </p:blipFill>
        <p:spPr>
          <a:xfrm>
            <a:off x="3898899" y="5156200"/>
            <a:ext cx="304800" cy="304800"/>
          </a:xfrm>
          <a:prstGeom prst="ellipse">
            <a:avLst/>
          </a:prstGeom>
        </p:spPr>
      </p:pic>
      <p:sp>
        <p:nvSpPr>
          <p:cNvPr id="125" name="Oval 124"/>
          <p:cNvSpPr/>
          <p:nvPr/>
        </p:nvSpPr>
        <p:spPr>
          <a:xfrm>
            <a:off x="3898899" y="51562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6" name="Picture 125" descr="ebf2d1d4e9a80c.jpeg"/>
          <p:cNvPicPr>
            <a:picLocks noChangeAspect="1"/>
          </p:cNvPicPr>
          <p:nvPr/>
        </p:nvPicPr>
        <p:blipFill>
          <a:blip r:embed="rId47"/>
          <a:stretch>
            <a:fillRect/>
          </a:stretch>
        </p:blipFill>
        <p:spPr>
          <a:xfrm>
            <a:off x="4292599" y="5156200"/>
            <a:ext cx="304800" cy="304800"/>
          </a:xfrm>
          <a:prstGeom prst="ellipse">
            <a:avLst/>
          </a:prstGeom>
        </p:spPr>
      </p:pic>
      <p:sp>
        <p:nvSpPr>
          <p:cNvPr id="127" name="Oval 126"/>
          <p:cNvSpPr/>
          <p:nvPr/>
        </p:nvSpPr>
        <p:spPr>
          <a:xfrm>
            <a:off x="4292599" y="51562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8" name="Picture 127" descr="4480bc31675fa6.jpeg"/>
          <p:cNvPicPr>
            <a:picLocks noChangeAspect="1"/>
          </p:cNvPicPr>
          <p:nvPr/>
        </p:nvPicPr>
        <p:blipFill>
          <a:blip r:embed="rId15"/>
          <a:stretch>
            <a:fillRect/>
          </a:stretch>
        </p:blipFill>
        <p:spPr>
          <a:xfrm>
            <a:off x="4686300" y="5156200"/>
            <a:ext cx="304800" cy="304800"/>
          </a:xfrm>
          <a:prstGeom prst="ellipse">
            <a:avLst/>
          </a:prstGeom>
        </p:spPr>
      </p:pic>
      <p:sp>
        <p:nvSpPr>
          <p:cNvPr id="129" name="Oval 128"/>
          <p:cNvSpPr/>
          <p:nvPr/>
        </p:nvSpPr>
        <p:spPr>
          <a:xfrm>
            <a:off x="4686300" y="51562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30" name="Picture 129" descr="07ec7dfd684e9d.jpeg"/>
          <p:cNvPicPr>
            <a:picLocks noChangeAspect="1"/>
          </p:cNvPicPr>
          <p:nvPr/>
        </p:nvPicPr>
        <p:blipFill>
          <a:blip r:embed="rId48"/>
          <a:stretch>
            <a:fillRect/>
          </a:stretch>
        </p:blipFill>
        <p:spPr>
          <a:xfrm>
            <a:off x="5080000" y="5156200"/>
            <a:ext cx="304800" cy="304800"/>
          </a:xfrm>
          <a:prstGeom prst="ellipse">
            <a:avLst/>
          </a:prstGeom>
        </p:spPr>
      </p:pic>
      <p:sp>
        <p:nvSpPr>
          <p:cNvPr id="131" name="Oval 130"/>
          <p:cNvSpPr/>
          <p:nvPr/>
        </p:nvSpPr>
        <p:spPr>
          <a:xfrm>
            <a:off x="5080000" y="51562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2" name="Rectangle 131"/>
          <p:cNvSpPr/>
          <p:nvPr/>
        </p:nvSpPr>
        <p:spPr>
          <a:xfrm>
            <a:off x="609600" y="6007099"/>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3" name="TextBox 132"/>
          <p:cNvSpPr txBox="1"/>
          <p:nvPr/>
        </p:nvSpPr>
        <p:spPr>
          <a:xfrm>
            <a:off x="609600" y="6121399"/>
            <a:ext cx="4445000" cy="215900"/>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dirty="0">
                <a:ln>
                  <a:noFill/>
                </a:ln>
                <a:solidFill>
                  <a:srgbClr val="F5F7FB"/>
                </a:solidFill>
                <a:effectLst/>
                <a:uLnTx/>
                <a:uFillTx/>
                <a:latin typeface="Segoe UI"/>
                <a:ea typeface="+mn-ea"/>
                <a:cs typeface="+mn-cs"/>
              </a:rPr>
              <a:t>communitydays.org</a:t>
            </a:r>
          </a:p>
        </p:txBody>
      </p:sp>
      <p:sp>
        <p:nvSpPr>
          <p:cNvPr id="134" name="TextBox 133"/>
          <p:cNvSpPr txBox="1"/>
          <p:nvPr/>
        </p:nvSpPr>
        <p:spPr>
          <a:xfrm>
            <a:off x="8280400" y="6146799"/>
            <a:ext cx="3301999" cy="190499"/>
          </a:xfrm>
          <a:prstGeom prst="rect">
            <a:avLst/>
          </a:prstGeom>
          <a:noFill/>
        </p:spPr>
        <p:txBody>
          <a:bodyPr wrap="square" lIns="0" tIns="0" rIns="0" bIns="0"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000" b="0" i="0" u="none" strike="noStrike" kern="1200" cap="none" spc="200" normalizeH="0" baseline="0" noProof="0">
                <a:ln>
                  <a:noFill/>
                </a:ln>
                <a:solidFill>
                  <a:srgbClr val="9AA7BE"/>
                </a:solidFill>
                <a:effectLst/>
                <a:uLnTx/>
                <a:uFillTx/>
                <a:latin typeface="Segoe UI"/>
                <a:ea typeface="+mn-ea"/>
                <a:cs typeface="+mn-cs"/>
              </a:rPr>
              <a:t>VOLUNTEERS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E26A66-3D37-BA30-F032-736D84F4BA9B}"/>
            </a:ext>
          </a:extLst>
        </p:cNvPr>
        <p:cNvGrpSpPr/>
        <p:nvPr/>
      </p:nvGrpSpPr>
      <p:grpSpPr>
        <a:xfrm>
          <a:off x="0" y="0"/>
          <a:ext cx="0" cy="0"/>
          <a:chOff x="0" y="0"/>
          <a:chExt cx="0" cy="0"/>
        </a:xfrm>
      </p:grpSpPr>
      <p:grpSp>
        <p:nvGrpSpPr>
          <p:cNvPr id="10" name="Group 10">
            <a:extLst>
              <a:ext uri="{FF2B5EF4-FFF2-40B4-BE49-F238E27FC236}">
                <a16:creationId xmlns:a16="http://schemas.microsoft.com/office/drawing/2014/main" id="{B2915AC3-FFD0-0047-4D1B-5A64AA57B92D}"/>
              </a:ext>
            </a:extLst>
          </p:cNvPr>
          <p:cNvGrpSpPr/>
          <p:nvPr/>
        </p:nvGrpSpPr>
        <p:grpSpPr>
          <a:xfrm rot="2606061">
            <a:off x="9095020" y="-322345"/>
            <a:ext cx="2678814" cy="10057889"/>
            <a:chOff x="0" y="-57150"/>
            <a:chExt cx="477203" cy="1791710"/>
          </a:xfrm>
        </p:grpSpPr>
        <p:sp>
          <p:nvSpPr>
            <p:cNvPr id="11" name="Freeform 11">
              <a:extLst>
                <a:ext uri="{FF2B5EF4-FFF2-40B4-BE49-F238E27FC236}">
                  <a16:creationId xmlns:a16="http://schemas.microsoft.com/office/drawing/2014/main" id="{E25B1AF1-33F1-666D-1594-E39009591403}"/>
                </a:ext>
              </a:extLst>
            </p:cNvPr>
            <p:cNvSpPr/>
            <p:nvPr/>
          </p:nvSpPr>
          <p:spPr>
            <a:xfrm>
              <a:off x="0" y="0"/>
              <a:ext cx="477203" cy="1734559"/>
            </a:xfrm>
            <a:custGeom>
              <a:avLst/>
              <a:gdLst/>
              <a:ahLst/>
              <a:cxnLst/>
              <a:rect l="l" t="t" r="r" b="b"/>
              <a:pathLst>
                <a:path w="477203" h="1734559">
                  <a:moveTo>
                    <a:pt x="0" y="0"/>
                  </a:moveTo>
                  <a:lnTo>
                    <a:pt x="477203" y="0"/>
                  </a:lnTo>
                  <a:lnTo>
                    <a:pt x="477203" y="1734559"/>
                  </a:lnTo>
                  <a:lnTo>
                    <a:pt x="0" y="1734559"/>
                  </a:ln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a:extLst>
                <a:ext uri="{FF2B5EF4-FFF2-40B4-BE49-F238E27FC236}">
                  <a16:creationId xmlns:a16="http://schemas.microsoft.com/office/drawing/2014/main" id="{7AA3C14F-7FC4-9EAF-F8AD-7CC29FA9818D}"/>
                </a:ext>
              </a:extLst>
            </p:cNvPr>
            <p:cNvSpPr txBox="1"/>
            <p:nvPr/>
          </p:nvSpPr>
          <p:spPr>
            <a:xfrm>
              <a:off x="0" y="-57150"/>
              <a:ext cx="477203" cy="179171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02C078EA-2E7E-D143-9EFF-B454B71F663B}"/>
              </a:ext>
            </a:extLst>
          </p:cNvPr>
          <p:cNvGrpSpPr/>
          <p:nvPr/>
        </p:nvGrpSpPr>
        <p:grpSpPr>
          <a:xfrm rot="-2782956">
            <a:off x="6626721" y="-678954"/>
            <a:ext cx="4272538" cy="1932053"/>
            <a:chOff x="0" y="-57150"/>
            <a:chExt cx="1025093" cy="463550"/>
          </a:xfrm>
        </p:grpSpPr>
        <p:sp>
          <p:nvSpPr>
            <p:cNvPr id="14" name="Freeform 14">
              <a:extLst>
                <a:ext uri="{FF2B5EF4-FFF2-40B4-BE49-F238E27FC236}">
                  <a16:creationId xmlns:a16="http://schemas.microsoft.com/office/drawing/2014/main" id="{0C96FD49-7D98-2C5D-C9F0-47919CBF9504}"/>
                </a:ext>
              </a:extLst>
            </p:cNvPr>
            <p:cNvSpPr/>
            <p:nvPr/>
          </p:nvSpPr>
          <p:spPr>
            <a:xfrm>
              <a:off x="0" y="0"/>
              <a:ext cx="1025093" cy="406400"/>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D47224D9-C39B-6F74-184E-A88E2DB6C269}"/>
                </a:ext>
              </a:extLst>
            </p:cNvPr>
            <p:cNvSpPr txBox="1"/>
            <p:nvPr/>
          </p:nvSpPr>
          <p:spPr>
            <a:xfrm>
              <a:off x="0" y="-57150"/>
              <a:ext cx="102509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1B0390F5-6ECB-8354-C847-CB4352B0E8E4}"/>
              </a:ext>
            </a:extLst>
          </p:cNvPr>
          <p:cNvGrpSpPr/>
          <p:nvPr/>
        </p:nvGrpSpPr>
        <p:grpSpPr>
          <a:xfrm rot="2606061">
            <a:off x="8647407" y="-1299720"/>
            <a:ext cx="4752704" cy="5696554"/>
            <a:chOff x="0" y="-57150"/>
            <a:chExt cx="846645" cy="1014782"/>
          </a:xfrm>
        </p:grpSpPr>
        <p:sp>
          <p:nvSpPr>
            <p:cNvPr id="17" name="Freeform 17">
              <a:extLst>
                <a:ext uri="{FF2B5EF4-FFF2-40B4-BE49-F238E27FC236}">
                  <a16:creationId xmlns:a16="http://schemas.microsoft.com/office/drawing/2014/main" id="{45BBE470-81CC-EABC-CCD9-4E9CDD5032A6}"/>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011925"/>
                </a:gs>
                <a:gs pos="100000">
                  <a:srgbClr val="267C9E"/>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a:extLst>
                <a:ext uri="{FF2B5EF4-FFF2-40B4-BE49-F238E27FC236}">
                  <a16:creationId xmlns:a16="http://schemas.microsoft.com/office/drawing/2014/main" id="{577C0F97-0B2A-0E1D-0D0A-EDD80CFD2674}"/>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a:extLst>
              <a:ext uri="{FF2B5EF4-FFF2-40B4-BE49-F238E27FC236}">
                <a16:creationId xmlns:a16="http://schemas.microsoft.com/office/drawing/2014/main" id="{481B8680-56D3-C8CB-0F59-CAD71E327402}"/>
              </a:ext>
            </a:extLst>
          </p:cNvPr>
          <p:cNvGrpSpPr/>
          <p:nvPr/>
        </p:nvGrpSpPr>
        <p:grpSpPr>
          <a:xfrm rot="-2782956">
            <a:off x="5572646" y="4750703"/>
            <a:ext cx="4022636" cy="1553492"/>
            <a:chOff x="0" y="-57150"/>
            <a:chExt cx="1200323" cy="463550"/>
          </a:xfrm>
        </p:grpSpPr>
        <p:sp>
          <p:nvSpPr>
            <p:cNvPr id="20" name="Freeform 20">
              <a:extLst>
                <a:ext uri="{FF2B5EF4-FFF2-40B4-BE49-F238E27FC236}">
                  <a16:creationId xmlns:a16="http://schemas.microsoft.com/office/drawing/2014/main" id="{5649802D-8350-6732-900D-D3B1D06A1286}"/>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011925"/>
                </a:gs>
                <a:gs pos="100000">
                  <a:srgbClr val="267C9E"/>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4D049543-898C-9908-95F2-80CFABA10FA4}"/>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FEF21E8A-C445-0877-3491-52F5F05C4D71}"/>
              </a:ext>
            </a:extLst>
          </p:cNvPr>
          <p:cNvGrpSpPr/>
          <p:nvPr/>
        </p:nvGrpSpPr>
        <p:grpSpPr>
          <a:xfrm rot="-2782956">
            <a:off x="8652803" y="6025098"/>
            <a:ext cx="3075502" cy="1553492"/>
            <a:chOff x="0" y="-57150"/>
            <a:chExt cx="917706" cy="463550"/>
          </a:xfrm>
        </p:grpSpPr>
        <p:sp>
          <p:nvSpPr>
            <p:cNvPr id="23" name="Freeform 23">
              <a:extLst>
                <a:ext uri="{FF2B5EF4-FFF2-40B4-BE49-F238E27FC236}">
                  <a16:creationId xmlns:a16="http://schemas.microsoft.com/office/drawing/2014/main" id="{A2E809CF-A195-B87D-B306-8E4DA6D4352F}"/>
                </a:ext>
              </a:extLst>
            </p:cNvPr>
            <p:cNvSpPr/>
            <p:nvPr/>
          </p:nvSpPr>
          <p:spPr>
            <a:xfrm>
              <a:off x="0" y="0"/>
              <a:ext cx="917706" cy="406400"/>
            </a:xfrm>
            <a:custGeom>
              <a:avLst/>
              <a:gdLst/>
              <a:ahLst/>
              <a:cxnLst/>
              <a:rect l="l" t="t" r="r" b="b"/>
              <a:pathLst>
                <a:path w="917706" h="406400">
                  <a:moveTo>
                    <a:pt x="714506" y="0"/>
                  </a:moveTo>
                  <a:cubicBezTo>
                    <a:pt x="826730" y="0"/>
                    <a:pt x="917706" y="90976"/>
                    <a:pt x="917706" y="203200"/>
                  </a:cubicBezTo>
                  <a:cubicBezTo>
                    <a:pt x="917706" y="315424"/>
                    <a:pt x="826730" y="406400"/>
                    <a:pt x="714506" y="406400"/>
                  </a:cubicBezTo>
                  <a:lnTo>
                    <a:pt x="203200" y="406400"/>
                  </a:lnTo>
                  <a:cubicBezTo>
                    <a:pt x="90976" y="406400"/>
                    <a:pt x="0" y="315424"/>
                    <a:pt x="0" y="203200"/>
                  </a:cubicBezTo>
                  <a:cubicBezTo>
                    <a:pt x="0" y="90976"/>
                    <a:pt x="90976" y="0"/>
                    <a:pt x="203200" y="0"/>
                  </a:cubicBezTo>
                  <a:close/>
                </a:path>
              </a:pathLst>
            </a:custGeom>
            <a:gradFill rotWithShape="1">
              <a:gsLst>
                <a:gs pos="0">
                  <a:srgbClr val="011925"/>
                </a:gs>
                <a:gs pos="100000">
                  <a:srgbClr val="267C9E"/>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263CD263-E7EA-65D2-FE5E-0485EC61F04B}"/>
                </a:ext>
              </a:extLst>
            </p:cNvPr>
            <p:cNvSpPr txBox="1"/>
            <p:nvPr/>
          </p:nvSpPr>
          <p:spPr>
            <a:xfrm>
              <a:off x="0" y="-57150"/>
              <a:ext cx="917706"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Freeform 25">
            <a:extLst>
              <a:ext uri="{FF2B5EF4-FFF2-40B4-BE49-F238E27FC236}">
                <a16:creationId xmlns:a16="http://schemas.microsoft.com/office/drawing/2014/main" id="{1A1382E0-1260-5BE6-D805-C141FC5CDCC5}"/>
              </a:ext>
            </a:extLst>
          </p:cNvPr>
          <p:cNvSpPr/>
          <p:nvPr/>
        </p:nvSpPr>
        <p:spPr>
          <a:xfrm>
            <a:off x="8929894" y="-1022322"/>
            <a:ext cx="4883546" cy="5160947"/>
          </a:xfrm>
          <a:custGeom>
            <a:avLst/>
            <a:gdLst/>
            <a:ahLst/>
            <a:cxnLst/>
            <a:rect l="l" t="t" r="r" b="b"/>
            <a:pathLst>
              <a:path w="7325319" h="7741420">
                <a:moveTo>
                  <a:pt x="0" y="0"/>
                </a:moveTo>
                <a:lnTo>
                  <a:pt x="7325318" y="0"/>
                </a:lnTo>
                <a:lnTo>
                  <a:pt x="7325318" y="7741420"/>
                </a:lnTo>
                <a:lnTo>
                  <a:pt x="0" y="7741420"/>
                </a:lnTo>
                <a:lnTo>
                  <a:pt x="0" y="0"/>
                </a:lnTo>
                <a:close/>
              </a:path>
            </a:pathLst>
          </a:custGeom>
          <a:blipFill>
            <a:blip>
              <a:alphaModFix amt="80000"/>
              <a:extLst>
                <a:ext uri="{96DAC541-7B7A-43D3-8B79-37D633B846F1}">
                  <asvg:svgBlip xmlns:asvg="http://schemas.microsoft.com/office/drawing/2016/SVG/main" r:embed="rId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32937503-EF29-04D1-8CBA-41855482773E}"/>
              </a:ext>
            </a:extLst>
          </p:cNvPr>
          <p:cNvGrpSpPr/>
          <p:nvPr/>
        </p:nvGrpSpPr>
        <p:grpSpPr>
          <a:xfrm>
            <a:off x="6854074" y="1022004"/>
            <a:ext cx="4813993" cy="4813993"/>
            <a:chOff x="0" y="0"/>
            <a:chExt cx="812800" cy="812800"/>
          </a:xfrm>
        </p:grpSpPr>
        <p:sp>
          <p:nvSpPr>
            <p:cNvPr id="27" name="Freeform 27">
              <a:extLst>
                <a:ext uri="{FF2B5EF4-FFF2-40B4-BE49-F238E27FC236}">
                  <a16:creationId xmlns:a16="http://schemas.microsoft.com/office/drawing/2014/main" id="{3585599E-E90B-C969-CE16-717D007FA9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1925"/>
                </a:gs>
                <a:gs pos="100000">
                  <a:srgbClr val="267C9E"/>
                </a:gs>
              </a:gsLst>
              <a:lin ang="0"/>
            </a:gra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45A8FCD9-55B1-0585-56E9-5ABB1E8734CC}"/>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Freeform 31">
            <a:extLst>
              <a:ext uri="{FF2B5EF4-FFF2-40B4-BE49-F238E27FC236}">
                <a16:creationId xmlns:a16="http://schemas.microsoft.com/office/drawing/2014/main" id="{E5EB8BB3-46F8-9836-7466-E8054E6590B0}"/>
              </a:ext>
            </a:extLst>
          </p:cNvPr>
          <p:cNvSpPr/>
          <p:nvPr/>
        </p:nvSpPr>
        <p:spPr>
          <a:xfrm>
            <a:off x="5887695" y="198760"/>
            <a:ext cx="1379241" cy="336190"/>
          </a:xfrm>
          <a:custGeom>
            <a:avLst/>
            <a:gdLst/>
            <a:ahLst/>
            <a:cxnLst/>
            <a:rect l="l" t="t" r="r" b="b"/>
            <a:pathLst>
              <a:path w="2068862" h="504285">
                <a:moveTo>
                  <a:pt x="0" y="0"/>
                </a:moveTo>
                <a:lnTo>
                  <a:pt x="2068862" y="0"/>
                </a:lnTo>
                <a:lnTo>
                  <a:pt x="2068862" y="504285"/>
                </a:lnTo>
                <a:lnTo>
                  <a:pt x="0" y="5042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a:extLst>
              <a:ext uri="{FF2B5EF4-FFF2-40B4-BE49-F238E27FC236}">
                <a16:creationId xmlns:a16="http://schemas.microsoft.com/office/drawing/2014/main" id="{51588489-1EC5-B436-27A6-7A63D4A3DE34}"/>
              </a:ext>
            </a:extLst>
          </p:cNvPr>
          <p:cNvSpPr/>
          <p:nvPr/>
        </p:nvSpPr>
        <p:spPr>
          <a:xfrm>
            <a:off x="10610763" y="6052866"/>
            <a:ext cx="466929" cy="336190"/>
          </a:xfrm>
          <a:custGeom>
            <a:avLst/>
            <a:gdLst/>
            <a:ahLst/>
            <a:cxnLst/>
            <a:rect l="l" t="t" r="r" b="b"/>
            <a:pathLst>
              <a:path w="700393" h="504285">
                <a:moveTo>
                  <a:pt x="0" y="0"/>
                </a:moveTo>
                <a:lnTo>
                  <a:pt x="700394" y="0"/>
                </a:lnTo>
                <a:lnTo>
                  <a:pt x="700394" y="504286"/>
                </a:lnTo>
                <a:lnTo>
                  <a:pt x="0" y="504286"/>
                </a:lnTo>
                <a:lnTo>
                  <a:pt x="0" y="0"/>
                </a:lnTo>
                <a:close/>
              </a:path>
            </a:pathLst>
          </a:custGeom>
          <a:blipFill>
            <a:blip>
              <a:extLst>
                <a:ext uri="{96DAC541-7B7A-43D3-8B79-37D633B846F1}">
                  <asvg:svgBlip xmlns:asvg="http://schemas.microsoft.com/office/drawing/2016/SVG/main" r:embed="rId4"/>
                </a:ext>
              </a:extLst>
            </a:blip>
            <a:stretch>
              <a:fillRect r="-195385"/>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27">
            <a:extLst>
              <a:ext uri="{FF2B5EF4-FFF2-40B4-BE49-F238E27FC236}">
                <a16:creationId xmlns:a16="http://schemas.microsoft.com/office/drawing/2014/main" id="{9735E2BB-E027-439F-3E34-8A0536108FB1}"/>
              </a:ext>
            </a:extLst>
          </p:cNvPr>
          <p:cNvSpPr/>
          <p:nvPr/>
        </p:nvSpPr>
        <p:spPr>
          <a:xfrm>
            <a:off x="7083070" y="1251000"/>
            <a:ext cx="4356000" cy="43560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42" name="Picture 41">
            <a:extLst>
              <a:ext uri="{FF2B5EF4-FFF2-40B4-BE49-F238E27FC236}">
                <a16:creationId xmlns:a16="http://schemas.microsoft.com/office/drawing/2014/main" id="{FB48A303-3E7F-19BE-B944-DA2586C0841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t="5319" b="5319"/>
          <a:stretch/>
        </p:blipFill>
        <p:spPr>
          <a:xfrm>
            <a:off x="7547823" y="1779895"/>
            <a:ext cx="3286793" cy="3444617"/>
          </a:xfrm>
          <a:prstGeom prst="rect">
            <a:avLst/>
          </a:prstGeom>
        </p:spPr>
      </p:pic>
      <p:sp>
        <p:nvSpPr>
          <p:cNvPr id="50" name="Title 1">
            <a:extLst>
              <a:ext uri="{FF2B5EF4-FFF2-40B4-BE49-F238E27FC236}">
                <a16:creationId xmlns:a16="http://schemas.microsoft.com/office/drawing/2014/main" id="{71A45D16-7069-8022-2A15-5F1333C05322}"/>
              </a:ext>
            </a:extLst>
          </p:cNvPr>
          <p:cNvSpPr txBox="1">
            <a:spLocks/>
          </p:cNvSpPr>
          <p:nvPr/>
        </p:nvSpPr>
        <p:spPr>
          <a:xfrm>
            <a:off x="575942" y="2186730"/>
            <a:ext cx="4882904" cy="110799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Learn from your peers and get updates on the MGCI program.</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endParaRP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a:ea typeface="+mn-ea"/>
                <a:cs typeface="Segoe Sans Text"/>
              </a:rPr>
              <a:t>4th Thursday of every month at 8:10 AM PT.</a:t>
            </a:r>
          </a:p>
        </p:txBody>
      </p:sp>
      <p:sp>
        <p:nvSpPr>
          <p:cNvPr id="30" name="TextBox 4">
            <a:extLst>
              <a:ext uri="{FF2B5EF4-FFF2-40B4-BE49-F238E27FC236}">
                <a16:creationId xmlns:a16="http://schemas.microsoft.com/office/drawing/2014/main" id="{3644F7B0-0BA0-18CF-BD24-FC55837D255B}"/>
              </a:ext>
            </a:extLst>
          </p:cNvPr>
          <p:cNvSpPr txBox="1"/>
          <p:nvPr/>
        </p:nvSpPr>
        <p:spPr>
          <a:xfrm>
            <a:off x="-460360" y="4161482"/>
            <a:ext cx="6131736" cy="851864"/>
          </a:xfrm>
          <a:prstGeom prst="rect">
            <a:avLst/>
          </a:prstGeom>
        </p:spPr>
        <p:txBody>
          <a:bodyPr lIns="33867" tIns="33867" rIns="33867" bIns="33867" rtlCol="0" anchor="ctr"/>
          <a:lstStyle/>
          <a:p>
            <a:pPr marL="0" marR="0" lvl="0" indent="0" algn="ctr" defTabSz="609630" rtl="0" eaLnBrk="1" fontAlgn="auto" latinLnBrk="0" hangingPunct="1">
              <a:lnSpc>
                <a:spcPts val="233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Rounded Rectangle 5">
            <a:extLst>
              <a:ext uri="{FF2B5EF4-FFF2-40B4-BE49-F238E27FC236}">
                <a16:creationId xmlns:a16="http://schemas.microsoft.com/office/drawing/2014/main" id="{5FA84913-7B28-0DC4-4F06-64B4730A11FE}"/>
              </a:ext>
              <a:ext uri="{C183D7F6-B498-43B3-948B-1728B52AA6E4}">
                <adec:decorative xmlns:adec="http://schemas.microsoft.com/office/drawing/2017/decorative" val="1"/>
              </a:ext>
            </a:extLst>
          </p:cNvPr>
          <p:cNvSpPr/>
          <p:nvPr/>
        </p:nvSpPr>
        <p:spPr>
          <a:xfrm>
            <a:off x="412274" y="3893581"/>
            <a:ext cx="5064931" cy="851865"/>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35" name="Title 1">
            <a:extLst>
              <a:ext uri="{FF2B5EF4-FFF2-40B4-BE49-F238E27FC236}">
                <a16:creationId xmlns:a16="http://schemas.microsoft.com/office/drawing/2014/main" id="{7E6744ED-B61A-DA89-5E4F-B5976E9A8B15}"/>
              </a:ext>
            </a:extLst>
          </p:cNvPr>
          <p:cNvSpPr txBox="1">
            <a:spLocks/>
          </p:cNvSpPr>
          <p:nvPr/>
        </p:nvSpPr>
        <p:spPr>
          <a:xfrm>
            <a:off x="710010" y="4165625"/>
            <a:ext cx="4469458"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a:ln w="3175">
                  <a:noFill/>
                </a:ln>
                <a:solidFill>
                  <a:prstClr val="white"/>
                </a:solidFill>
                <a:effectLst/>
                <a:uLnTx/>
                <a:uFillTx/>
                <a:latin typeface="Segoe Sans Text Semibold"/>
                <a:ea typeface="+mn-ea"/>
                <a:cs typeface="Segoe Sans Text Semibold"/>
              </a:rPr>
              <a:t>Join: </a:t>
            </a: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Sans Text" pitchFamily="2" charset="0"/>
                <a:hlinkClick r:id="rId6">
                  <a:extLst>
                    <a:ext uri="{A12FA001-AC4F-418D-AE19-62706E023703}">
                      <ahyp:hlinkClr xmlns:ahyp="http://schemas.microsoft.com/office/drawing/2018/hyperlinkcolor" val="tx"/>
                    </a:ext>
                  </a:extLst>
                </a:hlinkClick>
              </a:rPr>
              <a:t>https://aka.ms/MGCITrainingMTG</a:t>
            </a:r>
            <a:endParaRPr kumimoji="0" lang="en-US" sz="1800" b="0" i="0" u="none" strike="noStrike" kern="1200" cap="none" spc="0" normalizeH="0" baseline="0" noProof="0">
              <a:ln>
                <a:noFill/>
              </a:ln>
              <a:solidFill>
                <a:prstClr val="white"/>
              </a:solidFill>
              <a:effectLst/>
              <a:uLnTx/>
              <a:uFillTx/>
              <a:latin typeface="Calibri"/>
              <a:ea typeface="+mn-ea"/>
              <a:cs typeface="Segoe Sans Text" pitchFamily="2" charset="0"/>
            </a:endParaRPr>
          </a:p>
        </p:txBody>
      </p:sp>
      <p:sp>
        <p:nvSpPr>
          <p:cNvPr id="39" name="Title 1">
            <a:extLst>
              <a:ext uri="{FF2B5EF4-FFF2-40B4-BE49-F238E27FC236}">
                <a16:creationId xmlns:a16="http://schemas.microsoft.com/office/drawing/2014/main" id="{BA47887D-AE51-54B9-4678-ECC9CE9114BD}"/>
              </a:ext>
            </a:extLst>
          </p:cNvPr>
          <p:cNvSpPr txBox="1">
            <a:spLocks/>
          </p:cNvSpPr>
          <p:nvPr/>
        </p:nvSpPr>
        <p:spPr>
          <a:xfrm>
            <a:off x="523932" y="5284908"/>
            <a:ext cx="5248867"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All sessions are also available on-demand via the Microsoft Community Learning YouTube channel: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hlinkClick r:id="rId7">
                  <a:extLst>
                    <a:ext uri="{A12FA001-AC4F-418D-AE19-62706E023703}">
                      <ahyp:hlinkClr xmlns:ahyp="http://schemas.microsoft.com/office/drawing/2018/hyperlinkcolor" val="tx"/>
                    </a:ext>
                  </a:extLst>
                </a:hlinkClick>
              </a:rPr>
              <a:t>https://aka.ms/community/learning</a:t>
            </a:r>
            <a:endPar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endParaRPr>
          </a:p>
        </p:txBody>
      </p:sp>
      <p:sp>
        <p:nvSpPr>
          <p:cNvPr id="9" name="Title 26">
            <a:extLst>
              <a:ext uri="{FF2B5EF4-FFF2-40B4-BE49-F238E27FC236}">
                <a16:creationId xmlns:a16="http://schemas.microsoft.com/office/drawing/2014/main" id="{89064D85-23FB-0734-2E34-7E706256A6F1}"/>
              </a:ext>
            </a:extLst>
          </p:cNvPr>
          <p:cNvSpPr txBox="1">
            <a:spLocks/>
          </p:cNvSpPr>
          <p:nvPr/>
        </p:nvSpPr>
        <p:spPr>
          <a:xfrm>
            <a:off x="474675" y="555613"/>
            <a:ext cx="5041900"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Community Event Organizer Trainings</a:t>
            </a:r>
          </a:p>
        </p:txBody>
      </p:sp>
      <p:sp>
        <p:nvSpPr>
          <p:cNvPr id="40" name="Rectangle 39">
            <a:extLst>
              <a:ext uri="{FF2B5EF4-FFF2-40B4-BE49-F238E27FC236}">
                <a16:creationId xmlns:a16="http://schemas.microsoft.com/office/drawing/2014/main" id="{E6A34E33-91DA-17FF-B1D2-6CA37FF89B05}"/>
              </a:ext>
            </a:extLst>
          </p:cNvPr>
          <p:cNvSpPr/>
          <p:nvPr/>
        </p:nvSpPr>
        <p:spPr>
          <a:xfrm>
            <a:off x="12213506" y="-779440"/>
            <a:ext cx="3954340" cy="914541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ctangle 43">
            <a:extLst>
              <a:ext uri="{FF2B5EF4-FFF2-40B4-BE49-F238E27FC236}">
                <a16:creationId xmlns:a16="http://schemas.microsoft.com/office/drawing/2014/main" id="{1837DB66-781E-DFB6-1619-4F0F78C20438}"/>
              </a:ext>
            </a:extLst>
          </p:cNvPr>
          <p:cNvSpPr/>
          <p:nvPr/>
        </p:nvSpPr>
        <p:spPr>
          <a:xfrm>
            <a:off x="-1503922" y="6869915"/>
            <a:ext cx="15952887" cy="249965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45">
            <a:extLst>
              <a:ext uri="{FF2B5EF4-FFF2-40B4-BE49-F238E27FC236}">
                <a16:creationId xmlns:a16="http://schemas.microsoft.com/office/drawing/2014/main" id="{CF41E491-77A9-E9D7-89DF-9F10FFC13452}"/>
              </a:ext>
            </a:extLst>
          </p:cNvPr>
          <p:cNvSpPr/>
          <p:nvPr/>
        </p:nvSpPr>
        <p:spPr>
          <a:xfrm>
            <a:off x="-672928" y="-2160571"/>
            <a:ext cx="15952887" cy="213517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Rectangle 47">
            <a:extLst>
              <a:ext uri="{FF2B5EF4-FFF2-40B4-BE49-F238E27FC236}">
                <a16:creationId xmlns:a16="http://schemas.microsoft.com/office/drawing/2014/main" id="{2F4CA810-7358-DD37-994B-70340DD6789E}"/>
              </a:ext>
            </a:extLst>
          </p:cNvPr>
          <p:cNvSpPr/>
          <p:nvPr/>
        </p:nvSpPr>
        <p:spPr>
          <a:xfrm>
            <a:off x="-3948902" y="-434081"/>
            <a:ext cx="3919610" cy="914541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920714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331BB896-EB42-5E71-9506-3066579A66D0}"/>
              </a:ext>
            </a:extLst>
          </p:cNvPr>
          <p:cNvSpPr txBox="1">
            <a:spLocks/>
          </p:cNvSpPr>
          <p:nvPr/>
        </p:nvSpPr>
        <p:spPr>
          <a:xfrm>
            <a:off x="444501" y="770845"/>
            <a:ext cx="3695700"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Training Workstream Update</a:t>
            </a:r>
          </a:p>
        </p:txBody>
      </p:sp>
      <p:sp>
        <p:nvSpPr>
          <p:cNvPr id="9" name="Rectangle: Rounded Corners 15">
            <a:extLst>
              <a:ext uri="{FF2B5EF4-FFF2-40B4-BE49-F238E27FC236}">
                <a16:creationId xmlns:a16="http://schemas.microsoft.com/office/drawing/2014/main" id="{B6BAFD5A-0CBE-76AF-1572-D40B709B4FB0}"/>
              </a:ext>
              <a:ext uri="{C183D7F6-B498-43B3-948B-1728B52AA6E4}">
                <adec:decorative xmlns:adec="http://schemas.microsoft.com/office/drawing/2017/decorative" val="1"/>
              </a:ext>
            </a:extLst>
          </p:cNvPr>
          <p:cNvSpPr/>
          <p:nvPr/>
        </p:nvSpPr>
        <p:spPr bwMode="auto">
          <a:xfrm>
            <a:off x="4864099" y="441327"/>
            <a:ext cx="6883400" cy="5975347"/>
          </a:xfrm>
          <a:prstGeom prst="roundRect">
            <a:avLst>
              <a:gd name="adj" fmla="val 4712"/>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 name="Text Placeholder 28">
            <a:extLst>
              <a:ext uri="{FF2B5EF4-FFF2-40B4-BE49-F238E27FC236}">
                <a16:creationId xmlns:a16="http://schemas.microsoft.com/office/drawing/2014/main" id="{22832DC8-7086-F1BF-8354-FE52FBE59E43}"/>
              </a:ext>
            </a:extLst>
          </p:cNvPr>
          <p:cNvSpPr txBox="1">
            <a:spLocks/>
          </p:cNvSpPr>
          <p:nvPr/>
        </p:nvSpPr>
        <p:spPr>
          <a:xfrm>
            <a:off x="222250" y="3429000"/>
            <a:ext cx="4140201" cy="1420902"/>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Join the discussion:</a:t>
            </a:r>
          </a:p>
          <a:p>
            <a:r>
              <a:rPr lang="en-US" sz="2000">
                <a:solidFill>
                  <a:schemeClr val="accent4">
                    <a:lumMod val="60000"/>
                    <a:lumOff val="40000"/>
                  </a:schemeClr>
                </a:solidFill>
                <a:latin typeface="Segoe UI" panose="020B0502040204020203"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https://aka.ms/MGCI-SepEventTrainingDiscussionEventBranding</a:t>
            </a:r>
            <a:r>
              <a:rPr lang="en-US" sz="2000">
                <a:solidFill>
                  <a:schemeClr val="accent4">
                    <a:lumMod val="60000"/>
                    <a:lumOff val="40000"/>
                  </a:schemeClr>
                </a:solidFill>
                <a:latin typeface="Segoe UI" panose="020B0502040204020203" pitchFamily="34" charset="0"/>
                <a:cs typeface="Segoe UI" panose="020B0502040204020203" pitchFamily="34" charset="0"/>
              </a:rPr>
              <a:t> </a:t>
            </a:r>
          </a:p>
        </p:txBody>
      </p:sp>
      <p:graphicFrame>
        <p:nvGraphicFramePr>
          <p:cNvPr id="7" name="Table 6">
            <a:extLst>
              <a:ext uri="{FF2B5EF4-FFF2-40B4-BE49-F238E27FC236}">
                <a16:creationId xmlns:a16="http://schemas.microsoft.com/office/drawing/2014/main" id="{EFFC7F89-52C8-8BEE-984C-6A32E8A5E6F0}"/>
              </a:ext>
            </a:extLst>
          </p:cNvPr>
          <p:cNvGraphicFramePr>
            <a:graphicFrameLocks noGrp="1"/>
          </p:cNvGraphicFramePr>
          <p:nvPr>
            <p:extLst>
              <p:ext uri="{D42A27DB-BD31-4B8C-83A1-F6EECF244321}">
                <p14:modId xmlns:p14="http://schemas.microsoft.com/office/powerpoint/2010/main" val="3889036920"/>
              </p:ext>
            </p:extLst>
          </p:nvPr>
        </p:nvGraphicFramePr>
        <p:xfrm>
          <a:off x="5050636" y="1344811"/>
          <a:ext cx="6510326" cy="4810427"/>
        </p:xfrm>
        <a:graphic>
          <a:graphicData uri="http://schemas.openxmlformats.org/drawingml/2006/table">
            <a:tbl>
              <a:tblPr firstRow="1" bandRow="1"/>
              <a:tblGrid>
                <a:gridCol w="1302743">
                  <a:extLst>
                    <a:ext uri="{9D8B030D-6E8A-4147-A177-3AD203B41FA5}">
                      <a16:colId xmlns:a16="http://schemas.microsoft.com/office/drawing/2014/main" val="525883757"/>
                    </a:ext>
                  </a:extLst>
                </a:gridCol>
                <a:gridCol w="1677574">
                  <a:extLst>
                    <a:ext uri="{9D8B030D-6E8A-4147-A177-3AD203B41FA5}">
                      <a16:colId xmlns:a16="http://schemas.microsoft.com/office/drawing/2014/main" val="3304941496"/>
                    </a:ext>
                  </a:extLst>
                </a:gridCol>
                <a:gridCol w="3530009">
                  <a:extLst>
                    <a:ext uri="{9D8B030D-6E8A-4147-A177-3AD203B41FA5}">
                      <a16:colId xmlns:a16="http://schemas.microsoft.com/office/drawing/2014/main" val="1741782755"/>
                    </a:ext>
                  </a:extLst>
                </a:gridCol>
              </a:tblGrid>
              <a:tr h="496689">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a:solidFill>
                            <a:schemeClr val="tx1"/>
                          </a:solidFill>
                          <a:effectLst/>
                          <a:latin typeface="Segoe Sans Text Semibold" pitchFamily="2" charset="0"/>
                          <a:cs typeface="Segoe Sans Text Semibold" pitchFamily="2" charset="0"/>
                        </a:rPr>
                        <a:t>Date</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a:solidFill>
                            <a:schemeClr val="tx1"/>
                          </a:solidFill>
                          <a:effectLst/>
                          <a:latin typeface="Segoe Sans Text Semibold" pitchFamily="2" charset="0"/>
                          <a:cs typeface="Segoe Sans Text Semibold" pitchFamily="2" charset="0"/>
                        </a:rPr>
                        <a:t>Presenter</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a:solidFill>
                            <a:schemeClr val="tx1"/>
                          </a:solidFill>
                          <a:effectLst/>
                          <a:latin typeface="Segoe Sans Text Semibold" pitchFamily="2" charset="0"/>
                          <a:cs typeface="Segoe Sans Text Semibold" pitchFamily="2" charset="0"/>
                        </a:rPr>
                        <a:t>Topic</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2013037"/>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JAN 29 </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Sharon Sumner</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latin typeface="Segoe UI" panose="020B0502040204020203" pitchFamily="34" charset="0"/>
                          <a:cs typeface="Segoe UI" panose="020B0502040204020203" pitchFamily="34" charset="0"/>
                        </a:rPr>
                        <a:t>Sponsors and Sponsorship</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726588338"/>
                  </a:ext>
                </a:extLst>
              </a:tr>
              <a:tr h="454919">
                <a:tc>
                  <a:txBody>
                    <a:bodyPr/>
                    <a:lstStyle/>
                    <a:p>
                      <a:pPr lvl="0" algn="l">
                        <a:buNone/>
                      </a:pPr>
                      <a:r>
                        <a:rPr lang="en-US" sz="1400" noProof="0">
                          <a:effectLst/>
                          <a:latin typeface="Segoe UI" panose="020B0502040204020203" pitchFamily="34" charset="0"/>
                          <a:cs typeface="Segoe UI" panose="020B0502040204020203" pitchFamily="34" charset="0"/>
                        </a:rPr>
                        <a:t>FEB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Tom &amp; Heather</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Community Days, MTC User Groups &amp; AMC</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17572173"/>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MAR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marL="0" marR="0" lvl="0" indent="0" algn="l" rtl="0">
                        <a:lnSpc>
                          <a:spcPct val="100000"/>
                        </a:lnSpc>
                        <a:spcBef>
                          <a:spcPts val="0"/>
                        </a:spcBef>
                        <a:spcAft>
                          <a:spcPts val="0"/>
                        </a:spcAft>
                        <a:buClrTx/>
                        <a:buSzTx/>
                        <a:buFontTx/>
                        <a:buNone/>
                      </a:pPr>
                      <a:r>
                        <a:rPr lang="en-US" sz="1400" b="0" i="0" u="none" strike="noStrike" noProof="0">
                          <a:solidFill>
                            <a:srgbClr val="1A1A1A"/>
                          </a:solidFill>
                          <a:effectLst/>
                          <a:latin typeface="Segoe UI" panose="020B0502040204020203" pitchFamily="34" charset="0"/>
                          <a:cs typeface="Segoe UI" panose="020B0502040204020203" pitchFamily="34" charset="0"/>
                        </a:rPr>
                        <a:t>NO MEETING</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SPRING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880229079"/>
                  </a:ext>
                </a:extLst>
              </a:tr>
              <a:tr h="480492">
                <a:tc>
                  <a:txBody>
                    <a:bodyPr/>
                    <a:lstStyle/>
                    <a:p>
                      <a:pPr lvl="0" algn="l">
                        <a:buNone/>
                      </a:pPr>
                      <a:r>
                        <a:rPr lang="en-US" sz="1400" noProof="0">
                          <a:effectLst/>
                          <a:latin typeface="Segoe UI" panose="020B0502040204020203" pitchFamily="34" charset="0"/>
                          <a:cs typeface="Segoe UI" panose="020B0502040204020203" pitchFamily="34" charset="0"/>
                        </a:rPr>
                        <a:t>APR 30</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Sharon Weaver</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Run of Show – Day of Event Lessons Learned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0665746"/>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MAY 28</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TBD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Event &amp; Committee Planning</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753014"/>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JUN 25</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TBD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How to find and select speakers</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52561288"/>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JUL 30</a:t>
                      </a:r>
                      <a:endParaRPr lang="en-US" sz="16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TBD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FOOD! Meals, Snacks, and Beverages</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315065"/>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AUG 27</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effectLst/>
                          <a:latin typeface="Segoe UI" panose="020B0502040204020203" pitchFamily="34" charset="0"/>
                          <a:cs typeface="Segoe UI" panose="020B0502040204020203" pitchFamily="34" charset="0"/>
                        </a:rPr>
                        <a:t>NO MEETING</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effectLst/>
                          <a:latin typeface="Segoe UI" panose="020B0502040204020203" pitchFamily="34" charset="0"/>
                          <a:cs typeface="Segoe UI" panose="020B0502040204020203" pitchFamily="34" charset="0"/>
                        </a:rPr>
                        <a:t>SUMMER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2170960322"/>
                  </a:ext>
                </a:extLst>
              </a:tr>
              <a:tr h="480492">
                <a:tc>
                  <a:txBody>
                    <a:bodyPr/>
                    <a:lstStyle/>
                    <a:p>
                      <a:pPr lvl="0" algn="l">
                        <a:buNone/>
                      </a:pPr>
                      <a:r>
                        <a:rPr lang="en-US" sz="1400" b="0" noProof="0">
                          <a:effectLst/>
                          <a:latin typeface="Segoe UI" panose="020B0502040204020203" pitchFamily="34" charset="0"/>
                          <a:cs typeface="Segoe UI" panose="020B0502040204020203" pitchFamily="34" charset="0"/>
                        </a:rPr>
                        <a:t>SEP 24</a:t>
                      </a:r>
                      <a:endParaRPr lang="en-US" sz="1400" b="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Sharon Weaver</a:t>
                      </a:r>
                      <a:endParaRPr lang="en-US" sz="1400" b="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Event branding – Graphics &amp; Image tips</a:t>
                      </a:r>
                      <a:endParaRPr lang="en-US" sz="1400" b="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6746555"/>
                  </a:ext>
                </a:extLst>
              </a:tr>
              <a:tr h="480492">
                <a:tc>
                  <a:txBody>
                    <a:bodyPr/>
                    <a:lstStyle/>
                    <a:p>
                      <a:pPr lvl="0" algn="l">
                        <a:buNone/>
                      </a:pPr>
                      <a:r>
                        <a:rPr lang="en-US" sz="1400" b="1" noProof="0">
                          <a:effectLst/>
                          <a:latin typeface="Segoe UI" panose="020B0502040204020203" pitchFamily="34" charset="0"/>
                          <a:cs typeface="Segoe UI" panose="020B0502040204020203" pitchFamily="34" charset="0"/>
                        </a:rPr>
                        <a:t>OCT 29</a:t>
                      </a:r>
                      <a:endParaRPr lang="en-US" sz="1400" b="1"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1" i="0" u="none" strike="noStrike" noProof="0" dirty="0">
                          <a:solidFill>
                            <a:srgbClr val="1A1A1A"/>
                          </a:solidFill>
                          <a:effectLst/>
                          <a:latin typeface="Segoe UI" panose="020B0502040204020203" pitchFamily="34" charset="0"/>
                          <a:cs typeface="Segoe UI" panose="020B0502040204020203" pitchFamily="34" charset="0"/>
                        </a:rPr>
                        <a:t>Sharon Weaver</a:t>
                      </a:r>
                    </a:p>
                    <a:p>
                      <a:pPr lvl="0" algn="l">
                        <a:buNone/>
                      </a:pPr>
                      <a:r>
                        <a:rPr lang="en-US" sz="1400" b="1" i="0" u="none" strike="noStrike" noProof="0" dirty="0">
                          <a:solidFill>
                            <a:srgbClr val="1A1A1A"/>
                          </a:solidFill>
                          <a:effectLst/>
                          <a:latin typeface="Segoe UI" panose="020B0502040204020203" pitchFamily="34" charset="0"/>
                          <a:cs typeface="Segoe UI" panose="020B0502040204020203" pitchFamily="34" charset="0"/>
                        </a:rPr>
                        <a:t>Christian Buckley</a:t>
                      </a:r>
                      <a:endParaRPr lang="en-US" sz="1400" b="1" noProof="0" dirty="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1" i="0" u="none" strike="noStrike" noProof="0">
                          <a:solidFill>
                            <a:srgbClr val="1A1A1A"/>
                          </a:solidFill>
                          <a:effectLst/>
                          <a:latin typeface="Segoe UI" panose="020B0502040204020203" pitchFamily="34" charset="0"/>
                          <a:cs typeface="Segoe UI" panose="020B0502040204020203" pitchFamily="34" charset="0"/>
                        </a:rPr>
                        <a:t>Filling seats! How to market your event</a:t>
                      </a:r>
                      <a:endParaRPr lang="en-US" sz="1400" b="1"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106827043"/>
                  </a:ext>
                </a:extLst>
              </a:tr>
              <a:tr h="339850">
                <a:tc>
                  <a:txBody>
                    <a:bodyPr/>
                    <a:lstStyle/>
                    <a:p>
                      <a:pPr lvl="0" algn="l">
                        <a:buNone/>
                      </a:pPr>
                      <a:r>
                        <a:rPr lang="en-US" sz="1400" noProof="0">
                          <a:effectLst/>
                          <a:latin typeface="Segoe UI" panose="020B0502040204020203" pitchFamily="34" charset="0"/>
                          <a:cs typeface="Segoe UI" panose="020B0502040204020203" pitchFamily="34" charset="0"/>
                        </a:rPr>
                        <a:t>NOV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NO MEETING</a:t>
                      </a:r>
                      <a:endParaRPr lang="en-US" sz="16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HOLIDAY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4962100"/>
                  </a:ext>
                </a:extLst>
              </a:tr>
              <a:tr h="339850">
                <a:tc>
                  <a:txBody>
                    <a:bodyPr/>
                    <a:lstStyle/>
                    <a:p>
                      <a:pPr lvl="0" algn="l">
                        <a:buNone/>
                      </a:pPr>
                      <a:r>
                        <a:rPr lang="en-US" sz="1400" noProof="0">
                          <a:effectLst/>
                          <a:latin typeface="Segoe UI" panose="020B0502040204020203" pitchFamily="34" charset="0"/>
                          <a:cs typeface="Segoe UI" panose="020B0502040204020203" pitchFamily="34" charset="0"/>
                        </a:rPr>
                        <a:t>DEC 24</a:t>
                      </a:r>
                      <a:endParaRPr lang="en-US" sz="16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NO MEETING</a:t>
                      </a:r>
                      <a:endParaRPr lang="en-US" sz="16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dirty="0">
                          <a:solidFill>
                            <a:srgbClr val="1A1A1A"/>
                          </a:solidFill>
                          <a:effectLst/>
                          <a:latin typeface="Segoe UI" panose="020B0502040204020203" pitchFamily="34" charset="0"/>
                          <a:cs typeface="Segoe UI" panose="020B0502040204020203" pitchFamily="34" charset="0"/>
                        </a:rPr>
                        <a:t>HOLIDAY BREAK</a:t>
                      </a:r>
                      <a:endParaRPr lang="en-US" sz="1400" noProof="0" dirty="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771013537"/>
                  </a:ext>
                </a:extLst>
              </a:tr>
            </a:tbl>
          </a:graphicData>
        </a:graphic>
      </p:graphicFrame>
      <p:sp>
        <p:nvSpPr>
          <p:cNvPr id="11" name="Title 26">
            <a:extLst>
              <a:ext uri="{FF2B5EF4-FFF2-40B4-BE49-F238E27FC236}">
                <a16:creationId xmlns:a16="http://schemas.microsoft.com/office/drawing/2014/main" id="{81FFD602-863F-C954-B370-25003AC4B738}"/>
              </a:ext>
            </a:extLst>
          </p:cNvPr>
          <p:cNvSpPr txBox="1">
            <a:spLocks/>
          </p:cNvSpPr>
          <p:nvPr/>
        </p:nvSpPr>
        <p:spPr>
          <a:xfrm>
            <a:off x="6457949" y="705786"/>
            <a:ext cx="3695700" cy="39772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2026 Schedule</a:t>
            </a:r>
          </a:p>
        </p:txBody>
      </p:sp>
    </p:spTree>
    <p:extLst>
      <p:ext uri="{BB962C8B-B14F-4D97-AF65-F5344CB8AC3E}">
        <p14:creationId xmlns:p14="http://schemas.microsoft.com/office/powerpoint/2010/main" val="4009602994"/>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8">
            <a:extLst>
              <a:ext uri="{FF2B5EF4-FFF2-40B4-BE49-F238E27FC236}">
                <a16:creationId xmlns:a16="http://schemas.microsoft.com/office/drawing/2014/main" id="{09F60EF8-F3C4-048C-DABF-1CCA4558D0A1}"/>
              </a:ext>
            </a:extLst>
          </p:cNvPr>
          <p:cNvSpPr txBox="1">
            <a:spLocks/>
          </p:cNvSpPr>
          <p:nvPr/>
        </p:nvSpPr>
        <p:spPr>
          <a:xfrm>
            <a:off x="761751" y="3880703"/>
            <a:ext cx="5118348" cy="954107"/>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sng"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https://aka.ms/MGCI-EventOrganizerFeedback</a:t>
            </a:r>
            <a:endParaRPr kumimoji="0" lang="en-US" sz="2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5" name="Title 26">
            <a:extLst>
              <a:ext uri="{FF2B5EF4-FFF2-40B4-BE49-F238E27FC236}">
                <a16:creationId xmlns:a16="http://schemas.microsoft.com/office/drawing/2014/main" id="{4305491B-E855-DD2F-DDE1-4F0AD5AB3BF7}"/>
              </a:ext>
            </a:extLst>
          </p:cNvPr>
          <p:cNvSpPr txBox="1">
            <a:spLocks/>
          </p:cNvSpPr>
          <p:nvPr/>
        </p:nvSpPr>
        <p:spPr>
          <a:xfrm>
            <a:off x="723651" y="1889113"/>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Please Provide Feedback for Event Training!</a:t>
            </a:r>
          </a:p>
        </p:txBody>
      </p:sp>
      <p:pic>
        <p:nvPicPr>
          <p:cNvPr id="9" name="Picture 8" descr="A qr code on a blue background&#10;&#10;AI-generated content may be incorrect.">
            <a:extLst>
              <a:ext uri="{FF2B5EF4-FFF2-40B4-BE49-F238E27FC236}">
                <a16:creationId xmlns:a16="http://schemas.microsoft.com/office/drawing/2014/main" id="{ED3B0EB5-BE0D-B116-0911-B0483FCF1B7B}"/>
              </a:ext>
            </a:extLst>
          </p:cNvPr>
          <p:cNvPicPr>
            <a:picLocks noChangeAspect="1"/>
          </p:cNvPicPr>
          <p:nvPr/>
        </p:nvPicPr>
        <p:blipFill>
          <a:blip r:embed="rId3"/>
          <a:srcRect l="23916" t="32106" r="24882" b="9637"/>
          <a:stretch>
            <a:fillRect/>
          </a:stretch>
        </p:blipFill>
        <p:spPr>
          <a:xfrm>
            <a:off x="7315199" y="1595289"/>
            <a:ext cx="3733801" cy="3667421"/>
          </a:xfrm>
          <a:prstGeom prst="roundRect">
            <a:avLst>
              <a:gd name="adj" fmla="val 640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pic>
    </p:spTree>
    <p:extLst>
      <p:ext uri="{BB962C8B-B14F-4D97-AF65-F5344CB8AC3E}">
        <p14:creationId xmlns:p14="http://schemas.microsoft.com/office/powerpoint/2010/main" val="360015265"/>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382C3-39B5-2B4E-24C6-4E9E5B221C48}"/>
            </a:ext>
          </a:extLst>
        </p:cNvPr>
        <p:cNvGrpSpPr/>
        <p:nvPr/>
      </p:nvGrpSpPr>
      <p:grpSpPr>
        <a:xfrm>
          <a:off x="0" y="0"/>
          <a:ext cx="0" cy="0"/>
          <a:chOff x="0" y="0"/>
          <a:chExt cx="0" cy="0"/>
        </a:xfrm>
      </p:grpSpPr>
      <p:sp>
        <p:nvSpPr>
          <p:cNvPr id="3" name="Title 26">
            <a:extLst>
              <a:ext uri="{FF2B5EF4-FFF2-40B4-BE49-F238E27FC236}">
                <a16:creationId xmlns:a16="http://schemas.microsoft.com/office/drawing/2014/main" id="{654AAFD9-B03A-1A8A-7E43-53B4DE35FB2C}"/>
              </a:ext>
            </a:extLst>
          </p:cNvPr>
          <p:cNvSpPr txBox="1">
            <a:spLocks/>
          </p:cNvSpPr>
          <p:nvPr/>
        </p:nvSpPr>
        <p:spPr>
          <a:xfrm>
            <a:off x="444501" y="491445"/>
            <a:ext cx="3695700"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Community Builders Network Call</a:t>
            </a:r>
          </a:p>
        </p:txBody>
      </p:sp>
      <p:sp>
        <p:nvSpPr>
          <p:cNvPr id="9" name="Rectangle: Rounded Corners 15">
            <a:extLst>
              <a:ext uri="{FF2B5EF4-FFF2-40B4-BE49-F238E27FC236}">
                <a16:creationId xmlns:a16="http://schemas.microsoft.com/office/drawing/2014/main" id="{1B32562E-8A58-EBC8-A147-8594CBB336F6}"/>
              </a:ext>
              <a:ext uri="{C183D7F6-B498-43B3-948B-1728B52AA6E4}">
                <adec:decorative xmlns:adec="http://schemas.microsoft.com/office/drawing/2017/decorative" val="1"/>
              </a:ext>
            </a:extLst>
          </p:cNvPr>
          <p:cNvSpPr/>
          <p:nvPr/>
        </p:nvSpPr>
        <p:spPr bwMode="auto">
          <a:xfrm>
            <a:off x="4864099" y="441327"/>
            <a:ext cx="6883400" cy="5975347"/>
          </a:xfrm>
          <a:prstGeom prst="roundRect">
            <a:avLst>
              <a:gd name="adj" fmla="val 4712"/>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 name="Text Placeholder 28">
            <a:extLst>
              <a:ext uri="{FF2B5EF4-FFF2-40B4-BE49-F238E27FC236}">
                <a16:creationId xmlns:a16="http://schemas.microsoft.com/office/drawing/2014/main" id="{BC67D491-FC39-AAE1-6E9E-E921C4A3E12B}"/>
              </a:ext>
            </a:extLst>
          </p:cNvPr>
          <p:cNvSpPr txBox="1">
            <a:spLocks/>
          </p:cNvSpPr>
          <p:nvPr/>
        </p:nvSpPr>
        <p:spPr>
          <a:xfrm>
            <a:off x="444501" y="2351709"/>
            <a:ext cx="3513126" cy="2554545"/>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Learn from your peers and get updates on the MGCI program.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3rd Wednesday of every month at 8:10 AM PT.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All sessions are also available on-demand via the Microsoft Community Learning YouTube channel: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52AECE"/>
                </a:solidFill>
                <a:effectLst/>
                <a:uLnTx/>
                <a:uFillTx/>
                <a:latin typeface="Segoe UI" panose="020B0502040204020203" pitchFamily="34" charset="0"/>
                <a:ea typeface="Calibri" panose="020F0502020204030204"/>
                <a:cs typeface="Segoe UI" panose="020B0502040204020203" pitchFamily="34" charset="0"/>
                <a:hlinkClick r:id="rId2">
                  <a:extLst>
                    <a:ext uri="{A12FA001-AC4F-418D-AE19-62706E023703}">
                      <ahyp:hlinkClr xmlns:ahyp="http://schemas.microsoft.com/office/drawing/2018/hyperlinkcolor" val="tx"/>
                    </a:ext>
                  </a:extLst>
                </a:hlinkClick>
              </a:rPr>
              <a:t>https://aka.ms/community/learning</a:t>
            </a:r>
            <a:r>
              <a:rPr kumimoji="0" lang="en-US" sz="1600" b="0" i="0" u="none" strike="noStrike" kern="1200" cap="none" spc="0" normalizeH="0" baseline="0" noProof="0">
                <a:ln>
                  <a:noFill/>
                </a:ln>
                <a:solidFill>
                  <a:srgbClr val="52AECE"/>
                </a:solidFill>
                <a:effectLst/>
                <a:uLnTx/>
                <a:uFillTx/>
                <a:latin typeface="Segoe UI" panose="020B0502040204020203" pitchFamily="34" charset="0"/>
                <a:ea typeface="Calibri" panose="020F0502020204030204"/>
                <a:cs typeface="Segoe UI" panose="020B0502040204020203" pitchFamily="34" charset="0"/>
              </a:rPr>
              <a:t> </a:t>
            </a:r>
          </a:p>
        </p:txBody>
      </p:sp>
      <p:graphicFrame>
        <p:nvGraphicFramePr>
          <p:cNvPr id="7" name="Table 6">
            <a:extLst>
              <a:ext uri="{FF2B5EF4-FFF2-40B4-BE49-F238E27FC236}">
                <a16:creationId xmlns:a16="http://schemas.microsoft.com/office/drawing/2014/main" id="{72CEB956-CCE2-5CEF-B1FB-7941F81E2572}"/>
              </a:ext>
            </a:extLst>
          </p:cNvPr>
          <p:cNvGraphicFramePr>
            <a:graphicFrameLocks noGrp="1"/>
          </p:cNvGraphicFramePr>
          <p:nvPr>
            <p:extLst>
              <p:ext uri="{D42A27DB-BD31-4B8C-83A1-F6EECF244321}">
                <p14:modId xmlns:p14="http://schemas.microsoft.com/office/powerpoint/2010/main" val="3503256694"/>
              </p:ext>
            </p:extLst>
          </p:nvPr>
        </p:nvGraphicFramePr>
        <p:xfrm>
          <a:off x="5230368" y="1481328"/>
          <a:ext cx="6492240" cy="4981720"/>
        </p:xfrm>
        <a:graphic>
          <a:graphicData uri="http://schemas.openxmlformats.org/drawingml/2006/table">
            <a:tbl>
              <a:tblPr firstRow="1" bandRow="1"/>
              <a:tblGrid>
                <a:gridCol w="1097280">
                  <a:extLst>
                    <a:ext uri="{9D8B030D-6E8A-4147-A177-3AD203B41FA5}">
                      <a16:colId xmlns:a16="http://schemas.microsoft.com/office/drawing/2014/main" val="525883757"/>
                    </a:ext>
                  </a:extLst>
                </a:gridCol>
                <a:gridCol w="2377440">
                  <a:extLst>
                    <a:ext uri="{9D8B030D-6E8A-4147-A177-3AD203B41FA5}">
                      <a16:colId xmlns:a16="http://schemas.microsoft.com/office/drawing/2014/main" val="3304941496"/>
                    </a:ext>
                  </a:extLst>
                </a:gridCol>
                <a:gridCol w="3017520">
                  <a:extLst>
                    <a:ext uri="{9D8B030D-6E8A-4147-A177-3AD203B41FA5}">
                      <a16:colId xmlns:a16="http://schemas.microsoft.com/office/drawing/2014/main" val="1741782755"/>
                    </a:ext>
                  </a:extLst>
                </a:gridCol>
              </a:tblGrid>
              <a:tr h="513080">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l" fontAlgn="base"/>
                      <a:r>
                        <a:rPr lang="en-US" sz="1800" b="0" noProof="0">
                          <a:solidFill>
                            <a:schemeClr val="tx1"/>
                          </a:solidFill>
                          <a:effectLst/>
                          <a:latin typeface="Segoe Sans Text Semibold" pitchFamily="2" charset="0"/>
                          <a:cs typeface="Segoe Sans Text Semibold" pitchFamily="2" charset="0"/>
                        </a:rPr>
                        <a:t>Date</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l" fontAlgn="base"/>
                      <a:r>
                        <a:rPr lang="en-US" sz="1800" b="0" noProof="0">
                          <a:solidFill>
                            <a:schemeClr val="tx1"/>
                          </a:solidFill>
                          <a:effectLst/>
                          <a:latin typeface="Segoe Sans Text Semibold" pitchFamily="2" charset="0"/>
                          <a:cs typeface="Segoe Sans Text Semibold" pitchFamily="2" charset="0"/>
                        </a:rPr>
                        <a:t>Presenter</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l" fontAlgn="base"/>
                      <a:r>
                        <a:rPr lang="en-US" sz="1800" b="0" noProof="0">
                          <a:solidFill>
                            <a:schemeClr val="tx1"/>
                          </a:solidFill>
                          <a:effectLst/>
                          <a:latin typeface="Segoe Sans Text Semibold" pitchFamily="2" charset="0"/>
                          <a:cs typeface="Segoe Sans Text Semibold" pitchFamily="2" charset="0"/>
                        </a:rPr>
                        <a:t>Topic</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2013037"/>
                  </a:ext>
                </a:extLst>
              </a:tr>
              <a:tr h="513080">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l" fontAlgn="base"/>
                      <a:r>
                        <a:rPr lang="en-US" sz="1400" noProof="0">
                          <a:effectLst/>
                          <a:latin typeface="Segoe UI"/>
                        </a:rPr>
                        <a:t>Sep 16</a:t>
                      </a:r>
                    </a:p>
                  </a:txBody>
                  <a:tcPr marL="65923" marR="65923" marT="32957" marB="32957" anchor="ctr">
                    <a:lnL w="9524">
                      <a:noFill/>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marL="0" lvl="0" algn="l" defTabSz="914400" rtl="0" eaLnBrk="1" latinLnBrk="0" hangingPunct="1">
                        <a:buNone/>
                      </a:pPr>
                      <a:r>
                        <a:rPr lang="en-US" sz="1400" kern="1200" noProof="0">
                          <a:solidFill>
                            <a:schemeClr val="tx1"/>
                          </a:solidFill>
                          <a:effectLst/>
                          <a:latin typeface="Segoe UI"/>
                          <a:ea typeface="+mn-ea"/>
                          <a:cs typeface="+mn-cs"/>
                        </a:rPr>
                        <a:t>Diego Domingos da Silva</a:t>
                      </a:r>
                    </a:p>
                  </a:txBody>
                  <a:tcPr marL="65923" marR="65923"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lvl="0" algn="l">
                        <a:buNone/>
                      </a:pPr>
                      <a:r>
                        <a:rPr lang="en-US" sz="1400" noProof="0">
                          <a:effectLst/>
                          <a:latin typeface="Segoe UI"/>
                        </a:rPr>
                        <a:t>M365 NYC</a:t>
                      </a:r>
                    </a:p>
                  </a:txBody>
                  <a:tcPr marL="65923" marR="65923" marT="32957" marB="32957" anchor="ctr">
                    <a:lnL w="12700" cap="flat" cmpd="sng" algn="ctr">
                      <a:solidFill>
                        <a:schemeClr val="bg1">
                          <a:lumMod val="75000"/>
                        </a:schemeClr>
                      </a:solidFill>
                      <a:prstDash val="solid"/>
                      <a:round/>
                      <a:headEnd type="none" w="med" len="med"/>
                      <a:tailEnd type="none" w="med" len="med"/>
                    </a:lnL>
                    <a:lnR w="9524">
                      <a:noFill/>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726588338"/>
                  </a:ext>
                </a:extLst>
              </a:tr>
              <a:tr h="603357">
                <a:tc>
                  <a:txBody>
                    <a:bodyPr/>
                    <a:lstStyle/>
                    <a:p>
                      <a:pPr lvl="0" algn="l">
                        <a:buNone/>
                      </a:pPr>
                      <a:r>
                        <a:rPr lang="en-US" sz="1400" kern="1200" noProof="0">
                          <a:solidFill>
                            <a:schemeClr val="tx1"/>
                          </a:solidFill>
                          <a:effectLst/>
                          <a:latin typeface="Segoe UI"/>
                          <a:ea typeface="+mn-ea"/>
                          <a:cs typeface="+mn-cs"/>
                        </a:rPr>
                        <a:t>Oct 21</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kern="1200" noProof="0">
                          <a:solidFill>
                            <a:schemeClr val="tx1"/>
                          </a:solidFill>
                          <a:effectLst/>
                          <a:latin typeface="Segoe UI"/>
                          <a:ea typeface="+mn-ea"/>
                          <a:cs typeface="+mn-cs"/>
                        </a:rPr>
                        <a:t>Isidora Katanic</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kern="1200" noProof="0" dirty="0">
                          <a:solidFill>
                            <a:schemeClr val="tx1"/>
                          </a:solidFill>
                          <a:effectLst/>
                          <a:latin typeface="Segoe UI"/>
                          <a:ea typeface="+mn-ea"/>
                          <a:cs typeface="+mn-cs"/>
                        </a:rPr>
                        <a:t>Game on: building Community together (yes it’s a team sport)</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17572173"/>
                  </a:ext>
                </a:extLst>
              </a:tr>
              <a:tr h="593889">
                <a:tc>
                  <a:txBody>
                    <a:bodyPr/>
                    <a:lstStyle/>
                    <a:p>
                      <a:pPr lvl="0" algn="l">
                        <a:buNone/>
                      </a:pPr>
                      <a:r>
                        <a:rPr lang="en-US" sz="1400" noProof="0">
                          <a:effectLst/>
                          <a:latin typeface="Segoe UI"/>
                        </a:rPr>
                        <a:t>Nov 18</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dirty="0">
                          <a:effectLst/>
                          <a:latin typeface="Segoe UI"/>
                        </a:rPr>
                        <a:t>Sharon Smith </a:t>
                      </a:r>
                    </a:p>
                    <a:p>
                      <a:pPr lvl="0" algn="l">
                        <a:buNone/>
                      </a:pPr>
                      <a:r>
                        <a:rPr lang="en-US" sz="1400" noProof="0" dirty="0">
                          <a:effectLst/>
                          <a:latin typeface="Segoe UI"/>
                        </a:rPr>
                        <a:t>Christian Buckley</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fontAlgn="t">
                        <a:lnSpc>
                          <a:spcPct val="100000"/>
                        </a:lnSpc>
                        <a:buNone/>
                      </a:pPr>
                      <a:r>
                        <a:rPr lang="en-US" sz="1400" kern="1200" dirty="0">
                          <a:solidFill>
                            <a:schemeClr val="tx1"/>
                          </a:solidFill>
                          <a:effectLst/>
                          <a:latin typeface="Segoe UI"/>
                          <a:ea typeface="+mn-ea"/>
                          <a:cs typeface="+mn-cs"/>
                        </a:rPr>
                        <a:t>Creative Ways to Find Sponsors for Your Community Events</a:t>
                      </a:r>
                    </a:p>
                  </a:txBody>
                  <a:tcP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880229079"/>
                  </a:ext>
                </a:extLst>
              </a:tr>
              <a:tr h="513080">
                <a:tc>
                  <a:txBody>
                    <a:bodyPr/>
                    <a:lstStyle/>
                    <a:p>
                      <a:pPr lvl="0" algn="l">
                        <a:buNone/>
                      </a:pPr>
                      <a:r>
                        <a:rPr lang="en-US" sz="1400" noProof="0">
                          <a:effectLst/>
                          <a:latin typeface="Segoe UI"/>
                        </a:rPr>
                        <a:t>Dec</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a:t>Holiday Break</a:t>
                      </a:r>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endParaRPr lang="en-US" dirty="0"/>
                    </a:p>
                  </a:txBody>
                  <a:tcP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278481688"/>
                  </a:ext>
                </a:extLst>
              </a:tr>
              <a:tr h="513080">
                <a:tc>
                  <a:txBody>
                    <a:bodyPr/>
                    <a:lstStyle/>
                    <a:p>
                      <a:pPr lvl="0" algn="l">
                        <a:buNone/>
                      </a:pPr>
                      <a:r>
                        <a:rPr lang="en-US" sz="1400" noProof="0">
                          <a:effectLst/>
                          <a:latin typeface="Segoe UI"/>
                        </a:rPr>
                        <a:t>Jan 20</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a:rPr>
                        <a:t>Ryan Yates</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kern="1200" dirty="0">
                          <a:solidFill>
                            <a:schemeClr val="tx1"/>
                          </a:solidFill>
                          <a:effectLst/>
                          <a:latin typeface="Segoe UI"/>
                          <a:ea typeface="+mn-ea"/>
                          <a:cs typeface="+mn-cs"/>
                        </a:rPr>
                        <a:t>Is building a community worth it…? (shh course it is)</a:t>
                      </a:r>
                      <a:endParaRPr lang="en-US" sz="1400" kern="1200" noProof="0" dirty="0">
                        <a:solidFill>
                          <a:schemeClr val="tx1"/>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0665746"/>
                  </a:ext>
                </a:extLst>
              </a:tr>
              <a:tr h="513080">
                <a:tc>
                  <a:txBody>
                    <a:bodyPr/>
                    <a:lstStyle/>
                    <a:p>
                      <a:pPr lvl="0" algn="l">
                        <a:buNone/>
                      </a:pPr>
                      <a:r>
                        <a:rPr lang="en-US" sz="1400" b="0" i="0" u="none" strike="noStrike" kern="1200" noProof="0">
                          <a:solidFill>
                            <a:srgbClr val="1A1A1A"/>
                          </a:solidFill>
                          <a:effectLst/>
                          <a:latin typeface="Segoe UI"/>
                          <a:ea typeface="+mn-ea"/>
                          <a:cs typeface="+mn-cs"/>
                        </a:rPr>
                        <a:t>Feb 17</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kern="1200" noProof="0" dirty="0">
                          <a:solidFill>
                            <a:srgbClr val="1A1A1A"/>
                          </a:solidFill>
                          <a:effectLst/>
                          <a:latin typeface="Segoe UI"/>
                          <a:ea typeface="+mn-ea"/>
                          <a:cs typeface="+mn-cs"/>
                        </a:rPr>
                        <a:t>Femke Cornelissen</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kern="1200" dirty="0">
                          <a:solidFill>
                            <a:schemeClr val="tx1"/>
                          </a:solidFill>
                          <a:effectLst/>
                          <a:latin typeface="Segoe UI"/>
                          <a:ea typeface="+mn-ea"/>
                          <a:cs typeface="+mn-cs"/>
                        </a:rPr>
                        <a:t>From Allyship to Action: Building Inclusive Speaker Line-ups and Events</a:t>
                      </a:r>
                      <a:endParaRPr lang="en-US" sz="1400" kern="1200" noProof="0" dirty="0">
                        <a:solidFill>
                          <a:schemeClr val="tx1"/>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753014"/>
                  </a:ext>
                </a:extLst>
              </a:tr>
              <a:tr h="513080">
                <a:tc>
                  <a:txBody>
                    <a:bodyPr/>
                    <a:lstStyle/>
                    <a:p>
                      <a:pPr lvl="0" algn="l">
                        <a:buNone/>
                      </a:pPr>
                      <a:r>
                        <a:rPr lang="en-US" sz="1400" b="0" i="0" u="none" strike="noStrike" kern="1200" noProof="0">
                          <a:solidFill>
                            <a:srgbClr val="1A1A1A"/>
                          </a:solidFill>
                          <a:effectLst/>
                          <a:latin typeface="Segoe UI"/>
                          <a:ea typeface="+mn-ea"/>
                          <a:cs typeface="+mn-cs"/>
                        </a:rPr>
                        <a:t>Mar 17</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kern="1200" noProof="0" dirty="0">
                          <a:solidFill>
                            <a:srgbClr val="1A1A1A"/>
                          </a:solidFill>
                          <a:effectLst/>
                          <a:latin typeface="Segoe UI"/>
                          <a:ea typeface="+mn-ea"/>
                          <a:cs typeface="+mn-cs"/>
                        </a:rPr>
                        <a:t>Ibrahima Bah </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kern="1200">
                          <a:solidFill>
                            <a:schemeClr val="tx1"/>
                          </a:solidFill>
                          <a:effectLst/>
                          <a:latin typeface="Segoe UI"/>
                          <a:ea typeface="+mn-ea"/>
                          <a:cs typeface="+mn-cs"/>
                        </a:rPr>
                        <a:t>From Accessibility to Inclusion: A Practical Journey with Microsoft 365</a:t>
                      </a:r>
                      <a:endParaRPr lang="en-US" sz="1400" kern="1200" noProof="0">
                        <a:solidFill>
                          <a:schemeClr val="tx1"/>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52561288"/>
                  </a:ext>
                </a:extLst>
              </a:tr>
              <a:tr h="513080">
                <a:tc>
                  <a:txBody>
                    <a:bodyPr/>
                    <a:lstStyle/>
                    <a:p>
                      <a:pPr lvl="0" algn="l">
                        <a:buNone/>
                      </a:pPr>
                      <a:r>
                        <a:rPr lang="en-US" sz="1400" b="0" i="0" u="none" strike="noStrike" kern="1200" noProof="0">
                          <a:solidFill>
                            <a:srgbClr val="1A1A1A"/>
                          </a:solidFill>
                          <a:effectLst/>
                          <a:latin typeface="Segoe UI"/>
                          <a:ea typeface="+mn-ea"/>
                          <a:cs typeface="+mn-cs"/>
                        </a:rPr>
                        <a:t>Apr 21</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kern="1200" noProof="0" dirty="0">
                          <a:solidFill>
                            <a:srgbClr val="1A1A1A"/>
                          </a:solidFill>
                          <a:effectLst/>
                          <a:latin typeface="Segoe UI"/>
                          <a:ea typeface="+mn-ea"/>
                          <a:cs typeface="+mn-cs"/>
                        </a:rPr>
                        <a:t>TBD</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tc>
                  <a:txBody>
                    <a:bodyPr/>
                    <a:lstStyle/>
                    <a:p>
                      <a:pPr lvl="0" algn="l">
                        <a:buNone/>
                      </a:pPr>
                      <a:endParaRPr lang="en-US" sz="1400" b="0" i="0" u="none" strike="noStrike" kern="1200" noProof="0" dirty="0">
                        <a:solidFill>
                          <a:srgbClr val="1A1A1A"/>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315065"/>
                  </a:ext>
                </a:extLst>
              </a:tr>
            </a:tbl>
          </a:graphicData>
        </a:graphic>
      </p:graphicFrame>
      <p:sp>
        <p:nvSpPr>
          <p:cNvPr id="11" name="Title 26">
            <a:extLst>
              <a:ext uri="{FF2B5EF4-FFF2-40B4-BE49-F238E27FC236}">
                <a16:creationId xmlns:a16="http://schemas.microsoft.com/office/drawing/2014/main" id="{8FB3862C-D1C9-74E9-0AA1-325A7CD508CE}"/>
              </a:ext>
            </a:extLst>
          </p:cNvPr>
          <p:cNvSpPr txBox="1">
            <a:spLocks/>
          </p:cNvSpPr>
          <p:nvPr/>
        </p:nvSpPr>
        <p:spPr>
          <a:xfrm>
            <a:off x="6460236" y="705786"/>
            <a:ext cx="3695700" cy="39772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2026 Schedule</a:t>
            </a:r>
          </a:p>
        </p:txBody>
      </p:sp>
      <p:sp>
        <p:nvSpPr>
          <p:cNvPr id="4" name="Rounded Rectangle 5">
            <a:extLst>
              <a:ext uri="{FF2B5EF4-FFF2-40B4-BE49-F238E27FC236}">
                <a16:creationId xmlns:a16="http://schemas.microsoft.com/office/drawing/2014/main" id="{FEE2A380-65B4-2D63-52D1-2123FF1172E7}"/>
              </a:ext>
              <a:ext uri="{C183D7F6-B498-43B3-948B-1728B52AA6E4}">
                <adec:decorative xmlns:adec="http://schemas.microsoft.com/office/drawing/2017/decorative" val="1"/>
              </a:ext>
            </a:extLst>
          </p:cNvPr>
          <p:cNvSpPr/>
          <p:nvPr/>
        </p:nvSpPr>
        <p:spPr>
          <a:xfrm>
            <a:off x="444502" y="5513189"/>
            <a:ext cx="3513126" cy="727087"/>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 name="Title 1">
            <a:extLst>
              <a:ext uri="{FF2B5EF4-FFF2-40B4-BE49-F238E27FC236}">
                <a16:creationId xmlns:a16="http://schemas.microsoft.com/office/drawing/2014/main" id="{9A04C47C-841C-4CE5-6F14-33FD4207B228}"/>
              </a:ext>
            </a:extLst>
          </p:cNvPr>
          <p:cNvSpPr txBox="1">
            <a:spLocks/>
          </p:cNvSpPr>
          <p:nvPr/>
        </p:nvSpPr>
        <p:spPr>
          <a:xfrm>
            <a:off x="651018" y="5630511"/>
            <a:ext cx="3100095" cy="4924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50" normalizeH="0" baseline="0" noProof="0">
                <a:ln w="3175">
                  <a:noFill/>
                </a:ln>
                <a:solidFill>
                  <a:prstClr val="white"/>
                </a:solidFill>
                <a:effectLst/>
                <a:uLnTx/>
                <a:uFillTx/>
                <a:latin typeface="Segoe Sans Text Semibold"/>
                <a:ea typeface="+mn-ea"/>
                <a:cs typeface="Segoe Sans Text Semibold"/>
              </a:rPr>
              <a:t>AM Session: </a:t>
            </a:r>
            <a:r>
              <a:rPr kumimoji="0" lang="en-US" sz="1600" b="0" i="0" u="sng" strike="noStrike" kern="1200" cap="none" spc="-50" normalizeH="0" baseline="0" noProof="0">
                <a:ln w="3175">
                  <a:noFill/>
                </a:ln>
                <a:solidFill>
                  <a:prstClr val="white"/>
                </a:solidFill>
                <a:effectLst/>
                <a:uLnTx/>
                <a:uFillTx/>
                <a:latin typeface="Segoe UI" panose="020B0502040204020203" pitchFamily="34"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https://aka.ms/MGCIMtgAM</a:t>
            </a:r>
            <a:endParaRPr kumimoji="0" lang="en-US" sz="1600" b="0" i="0" u="sng" strike="noStrike" kern="1200" cap="none" spc="-50" normalizeH="0" baseline="0" noProof="0">
              <a:ln w="3175">
                <a:noFill/>
              </a:ln>
              <a:solidFill>
                <a:prstClr val="white"/>
              </a:solidFill>
              <a:effectLst/>
              <a:uLnTx/>
              <a:uFillTx/>
              <a:latin typeface="Segoe UI" panose="020B0502040204020203" pitchFamily="34" charset="0"/>
              <a:ea typeface="+mn-ea"/>
              <a:cs typeface="Segoe UI" panose="020B0502040204020203" pitchFamily="34" charset="0"/>
            </a:endParaRPr>
          </a:p>
        </p:txBody>
      </p:sp>
      <p:pic>
        <p:nvPicPr>
          <p:cNvPr id="6" name="Picture 5">
            <a:extLst>
              <a:ext uri="{FF2B5EF4-FFF2-40B4-BE49-F238E27FC236}">
                <a16:creationId xmlns:a16="http://schemas.microsoft.com/office/drawing/2014/main" id="{7C7A4261-03CF-A585-CD5E-9DE283940EF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5319" b="5319"/>
          <a:stretch/>
        </p:blipFill>
        <p:spPr>
          <a:xfrm>
            <a:off x="10615213" y="586055"/>
            <a:ext cx="670722" cy="702928"/>
          </a:xfrm>
          <a:prstGeom prst="rect">
            <a:avLst/>
          </a:prstGeom>
        </p:spPr>
      </p:pic>
    </p:spTree>
    <p:extLst>
      <p:ext uri="{BB962C8B-B14F-4D97-AF65-F5344CB8AC3E}">
        <p14:creationId xmlns:p14="http://schemas.microsoft.com/office/powerpoint/2010/main" val="902196852"/>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D45745-F8D6-66EB-F7AB-546B64E066CB}"/>
              </a:ext>
            </a:extLst>
          </p:cNvPr>
          <p:cNvSpPr txBox="1"/>
          <p:nvPr/>
        </p:nvSpPr>
        <p:spPr>
          <a:xfrm>
            <a:off x="228600" y="386204"/>
            <a:ext cx="8442960" cy="1200329"/>
          </a:xfrm>
          <a:prstGeom prst="rect">
            <a:avLst/>
          </a:prstGeom>
          <a:noFill/>
        </p:spPr>
        <p:txBody>
          <a:bodyPr wrap="square">
            <a:spAutoFit/>
          </a:bodyPr>
          <a:lstStyle/>
          <a:p>
            <a:pPr>
              <a:lnSpc>
                <a:spcPct val="90000"/>
              </a:lnSpc>
              <a:spcBef>
                <a:spcPct val="0"/>
              </a:spcBef>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Your Turn at the Mic </a:t>
            </a:r>
            <a:r>
              <a:rPr lang="en-US" sz="4000" b="1">
                <a:latin typeface="Segoe UI" panose="020B0502040204020203" pitchFamily="34" charset="0"/>
                <a:cs typeface="Segoe UI" panose="020B0502040204020203" pitchFamily="34" charset="0"/>
              </a:rPr>
              <a: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endParaRPr>
          </a:p>
        </p:txBody>
      </p:sp>
      <p:sp>
        <p:nvSpPr>
          <p:cNvPr id="5" name="Text Placeholder 28">
            <a:extLst>
              <a:ext uri="{FF2B5EF4-FFF2-40B4-BE49-F238E27FC236}">
                <a16:creationId xmlns:a16="http://schemas.microsoft.com/office/drawing/2014/main" id="{41A13A93-4B82-B76F-B8BC-AAB005FEE9E6}"/>
              </a:ext>
            </a:extLst>
          </p:cNvPr>
          <p:cNvSpPr txBox="1">
            <a:spLocks/>
          </p:cNvSpPr>
          <p:nvPr/>
        </p:nvSpPr>
        <p:spPr>
          <a:xfrm>
            <a:off x="380999" y="1121045"/>
            <a:ext cx="5118348" cy="5736955"/>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tx1"/>
                </a:solidFill>
                <a:latin typeface="Segoe UI" panose="020B0502040204020203" pitchFamily="34" charset="0"/>
                <a:cs typeface="Segoe UI" panose="020B0502040204020203" pitchFamily="34" charset="0"/>
              </a:rPr>
              <a:t>Got a story, a lesson, or a tip? We've got 10 minutes with your name on it.</a:t>
            </a:r>
            <a:endParaRPr lang="en-US">
              <a:solidFill>
                <a:schemeClr val="tx1"/>
              </a:solidFill>
              <a:latin typeface="Segoe UI" panose="020B0502040204020203" pitchFamily="34" charset="0"/>
              <a:cs typeface="Segoe UI" panose="020B0502040204020203" pitchFamily="34" charset="0"/>
            </a:endParaRPr>
          </a:p>
          <a:p>
            <a:r>
              <a:rPr lang="en-US" b="1">
                <a:solidFill>
                  <a:schemeClr val="tx1"/>
                </a:solidFill>
                <a:latin typeface="Segoe UI" panose="020B0502040204020203" pitchFamily="34" charset="0"/>
                <a:cs typeface="Segoe UI" panose="020B0502040204020203" pitchFamily="34" charset="0"/>
              </a:rPr>
              <a:t>Why speak at a Community Builders Network Call?</a:t>
            </a:r>
          </a:p>
          <a:p>
            <a:endParaRPr lang="en-US">
              <a:solidFill>
                <a:schemeClr val="tx1"/>
              </a:solidFill>
              <a:latin typeface="Segoe UI" panose="020B0502040204020203" pitchFamily="34" charset="0"/>
              <a:cs typeface="Segoe UI" panose="020B0502040204020203" pitchFamily="34" charset="0"/>
            </a:endParaRPr>
          </a:p>
          <a:p>
            <a:pPr lvl="0"/>
            <a:r>
              <a:rPr lang="en-US" b="1">
                <a:solidFill>
                  <a:schemeClr val="tx1"/>
                </a:solidFill>
                <a:latin typeface="Segoe UI" panose="020B0502040204020203" pitchFamily="34" charset="0"/>
                <a:cs typeface="Segoe UI" panose="020B0502040204020203" pitchFamily="34" charset="0"/>
              </a:rPr>
              <a:t>Low stakes, real audience</a:t>
            </a:r>
            <a:r>
              <a:rPr lang="en-US">
                <a:solidFill>
                  <a:schemeClr val="tx1"/>
                </a:solidFill>
                <a:latin typeface="Segoe UI" panose="020B0502040204020203" pitchFamily="34" charset="0"/>
                <a:cs typeface="Segoe UI" panose="020B0502040204020203" pitchFamily="34" charset="0"/>
              </a:rPr>
              <a:t> - test new material with people who </a:t>
            </a:r>
            <a:r>
              <a:rPr lang="en-US" i="1">
                <a:solidFill>
                  <a:schemeClr val="tx1"/>
                </a:solidFill>
                <a:latin typeface="Segoe UI" panose="020B0502040204020203" pitchFamily="34" charset="0"/>
                <a:cs typeface="Segoe UI" panose="020B0502040204020203" pitchFamily="34" charset="0"/>
              </a:rPr>
              <a:t>want</a:t>
            </a:r>
            <a:r>
              <a:rPr lang="en-US">
                <a:solidFill>
                  <a:schemeClr val="tx1"/>
                </a:solidFill>
                <a:latin typeface="Segoe UI" panose="020B0502040204020203" pitchFamily="34" charset="0"/>
                <a:cs typeface="Segoe UI" panose="020B0502040204020203" pitchFamily="34" charset="0"/>
              </a:rPr>
              <a:t> you to succeed</a:t>
            </a:r>
          </a:p>
          <a:p>
            <a:pPr lvl="0"/>
            <a:r>
              <a:rPr lang="en-US" b="1">
                <a:solidFill>
                  <a:schemeClr val="tx1"/>
                </a:solidFill>
                <a:latin typeface="Segoe UI" panose="020B0502040204020203" pitchFamily="34" charset="0"/>
                <a:cs typeface="Segoe UI" panose="020B0502040204020203" pitchFamily="34" charset="0"/>
              </a:rPr>
              <a:t>Sharpen your delivery</a:t>
            </a:r>
            <a:r>
              <a:rPr lang="en-US">
                <a:solidFill>
                  <a:schemeClr val="tx1"/>
                </a:solidFill>
                <a:latin typeface="Segoe UI" panose="020B0502040204020203" pitchFamily="34" charset="0"/>
                <a:cs typeface="Segoe UI" panose="020B0502040204020203" pitchFamily="34" charset="0"/>
              </a:rPr>
              <a:t> - practice before the big conference stage</a:t>
            </a:r>
          </a:p>
          <a:p>
            <a:pPr lvl="0"/>
            <a:r>
              <a:rPr lang="en-US" b="1">
                <a:solidFill>
                  <a:schemeClr val="tx1"/>
                </a:solidFill>
                <a:latin typeface="Segoe UI" panose="020B0502040204020203" pitchFamily="34" charset="0"/>
                <a:cs typeface="Segoe UI" panose="020B0502040204020203" pitchFamily="34" charset="0"/>
              </a:rPr>
              <a:t>Get known</a:t>
            </a:r>
            <a:r>
              <a:rPr lang="en-US">
                <a:solidFill>
                  <a:schemeClr val="tx1"/>
                </a:solidFill>
                <a:latin typeface="Segoe UI" panose="020B0502040204020203" pitchFamily="34" charset="0"/>
                <a:cs typeface="Segoe UI" panose="020B0502040204020203" pitchFamily="34" charset="0"/>
              </a:rPr>
              <a:t> - put your name and expertise in front of community leaders worldwide</a:t>
            </a:r>
          </a:p>
          <a:p>
            <a:pPr lvl="0"/>
            <a:r>
              <a:rPr lang="en-US" b="1">
                <a:solidFill>
                  <a:schemeClr val="tx1"/>
                </a:solidFill>
                <a:latin typeface="Segoe UI" panose="020B0502040204020203" pitchFamily="34" charset="0"/>
                <a:cs typeface="Segoe UI" panose="020B0502040204020203" pitchFamily="34" charset="0"/>
              </a:rPr>
              <a:t>Give back</a:t>
            </a:r>
            <a:r>
              <a:rPr lang="en-US">
                <a:solidFill>
                  <a:schemeClr val="tx1"/>
                </a:solidFill>
                <a:latin typeface="Segoe UI" panose="020B0502040204020203" pitchFamily="34" charset="0"/>
                <a:cs typeface="Segoe UI" panose="020B0502040204020203" pitchFamily="34" charset="0"/>
              </a:rPr>
              <a:t> - someone in the room is exactly where you were a year ago</a:t>
            </a:r>
          </a:p>
          <a:p>
            <a:pPr lvl="0"/>
            <a:r>
              <a:rPr lang="en-US" b="1">
                <a:solidFill>
                  <a:schemeClr val="tx1"/>
                </a:solidFill>
                <a:latin typeface="Segoe UI" panose="020B0502040204020203" pitchFamily="34" charset="0"/>
                <a:cs typeface="Segoe UI" panose="020B0502040204020203" pitchFamily="34" charset="0"/>
              </a:rPr>
              <a:t>Build the reel</a:t>
            </a:r>
            <a:r>
              <a:rPr lang="en-US">
                <a:solidFill>
                  <a:schemeClr val="tx1"/>
                </a:solidFill>
                <a:latin typeface="Segoe UI" panose="020B0502040204020203" pitchFamily="34" charset="0"/>
                <a:cs typeface="Segoe UI" panose="020B0502040204020203" pitchFamily="34" charset="0"/>
              </a:rPr>
              <a:t> - a recorded session you can point to in speaker applications</a:t>
            </a:r>
          </a:p>
          <a:p>
            <a:pPr lvl="0"/>
            <a:endParaRPr lang="en-US">
              <a:solidFill>
                <a:schemeClr val="tx1"/>
              </a:solidFill>
              <a:latin typeface="Segoe UI" panose="020B0502040204020203" pitchFamily="34" charset="0"/>
              <a:cs typeface="Segoe UI" panose="020B0502040204020203" pitchFamily="34" charset="0"/>
            </a:endParaRPr>
          </a:p>
          <a:p>
            <a:r>
              <a:rPr lang="en-US" b="1">
                <a:solidFill>
                  <a:schemeClr val="tx1"/>
                </a:solidFill>
                <a:latin typeface="Segoe UI" panose="020B0502040204020203" pitchFamily="34" charset="0"/>
                <a:cs typeface="Segoe UI" panose="020B0502040204020203" pitchFamily="34" charset="0"/>
              </a:rPr>
              <a:t>No polish required. Just something worth passing on</a:t>
            </a:r>
            <a:r>
              <a:rPr lang="en-US" b="1">
                <a:solidFill>
                  <a:schemeClr val="tx1"/>
                </a:solidFill>
              </a:rPr>
              <a:t>.</a:t>
            </a:r>
            <a:endParaRPr lang="en-US">
              <a:solidFill>
                <a:schemeClr val="tx1"/>
              </a:solidFill>
            </a:endParaRP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US" sz="1800" b="0" i="0" u="none" strike="noStrike" kern="1200" cap="none" spc="0" normalizeH="0" baseline="0" noProof="0">
              <a:ln>
                <a:noFill/>
              </a:ln>
              <a:solidFill>
                <a:srgbClr val="52AECE"/>
              </a:solidFill>
              <a:effectLst/>
              <a:uLnTx/>
              <a:uFillTx/>
              <a:latin typeface="Segoe UI" panose="020B0502040204020203" pitchFamily="34" charset="0"/>
              <a:cs typeface="Segoe UI" panose="020B0502040204020203" pitchFamily="34" charset="0"/>
            </a:endParaRPr>
          </a:p>
          <a:p>
            <a:pPr lvl="0">
              <a:lnSpc>
                <a:spcPct val="100000"/>
              </a:lnSpc>
              <a:spcBef>
                <a:spcPts val="0"/>
              </a:spcBef>
              <a:defRPr/>
            </a:pPr>
            <a:r>
              <a:rPr lang="en-US" sz="2000" b="1">
                <a:solidFill>
                  <a:schemeClr val="accent1">
                    <a:lumMod val="60000"/>
                    <a:lumOff val="40000"/>
                  </a:schemeClr>
                </a:solidFill>
                <a:latin typeface="Segoe UI" panose="020B0502040204020203" pitchFamily="34" charset="0"/>
                <a:cs typeface="Segoe UI" panose="020B0502040204020203" pitchFamily="34" charset="0"/>
                <a:hlinkClick r:id="rId2" tooltip="https://aka.ms/mgci-cbnc-speakerinterest">
                  <a:extLst>
                    <a:ext uri="{A12FA001-AC4F-418D-AE19-62706E023703}">
                      <ahyp:hlinkClr xmlns:ahyp="http://schemas.microsoft.com/office/drawing/2018/hyperlinkcolor" val="tx"/>
                    </a:ext>
                  </a:extLst>
                </a:hlinkClick>
              </a:rPr>
              <a:t>MGCI Speaker Interest Form</a:t>
            </a:r>
            <a:endParaRPr kumimoji="0" lang="en-US" sz="1800" b="1" i="0" u="none" strike="noStrike" kern="1200" cap="none" spc="0" normalizeH="0" baseline="0" noProof="0">
              <a:ln>
                <a:noFill/>
              </a:ln>
              <a:solidFill>
                <a:schemeClr val="accent1">
                  <a:lumMod val="60000"/>
                  <a:lumOff val="40000"/>
                </a:schemeClr>
              </a:solidFill>
              <a:effectLst/>
              <a:uLnTx/>
              <a:uFillTx/>
              <a:latin typeface="Segoe UI" panose="020B0502040204020203" pitchFamily="34" charset="0"/>
              <a:cs typeface="Segoe UI" panose="020B0502040204020203" pitchFamily="34" charset="0"/>
            </a:endParaRPr>
          </a:p>
        </p:txBody>
      </p:sp>
      <p:pic>
        <p:nvPicPr>
          <p:cNvPr id="7" name="Picture 6" descr="Silhouettes of people at concert, seen from behind, one man with arms outstretched, looking at performers under stage lights">
            <a:extLst>
              <a:ext uri="{FF2B5EF4-FFF2-40B4-BE49-F238E27FC236}">
                <a16:creationId xmlns:a16="http://schemas.microsoft.com/office/drawing/2014/main" id="{13C4EAFD-4C95-F876-4A3B-508DBFE4D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2654" y="386204"/>
            <a:ext cx="4917440" cy="3281555"/>
          </a:xfrm>
          <a:prstGeom prst="rect">
            <a:avLst/>
          </a:prstGeom>
        </p:spPr>
      </p:pic>
    </p:spTree>
    <p:extLst>
      <p:ext uri="{BB962C8B-B14F-4D97-AF65-F5344CB8AC3E}">
        <p14:creationId xmlns:p14="http://schemas.microsoft.com/office/powerpoint/2010/main" val="3612330101"/>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grpSp>
        <p:nvGrpSpPr>
          <p:cNvPr id="34" name="Group 16">
            <a:extLst>
              <a:ext uri="{FF2B5EF4-FFF2-40B4-BE49-F238E27FC236}">
                <a16:creationId xmlns:a16="http://schemas.microsoft.com/office/drawing/2014/main" id="{3FD2B853-E6D8-796D-81C9-D2D251C1DFF0}"/>
              </a:ext>
            </a:extLst>
          </p:cNvPr>
          <p:cNvGrpSpPr/>
          <p:nvPr/>
        </p:nvGrpSpPr>
        <p:grpSpPr>
          <a:xfrm rot="2606061">
            <a:off x="10430919" y="2577757"/>
            <a:ext cx="4752704" cy="6968691"/>
            <a:chOff x="0" y="0"/>
            <a:chExt cx="846645" cy="957632"/>
          </a:xfrm>
        </p:grpSpPr>
        <p:sp>
          <p:nvSpPr>
            <p:cNvPr id="35" name="Freeform 17">
              <a:extLst>
                <a:ext uri="{FF2B5EF4-FFF2-40B4-BE49-F238E27FC236}">
                  <a16:creationId xmlns:a16="http://schemas.microsoft.com/office/drawing/2014/main" id="{C4A1CACE-D766-9210-E3E1-3DF076AF6207}"/>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011925"/>
                </a:gs>
                <a:gs pos="100000">
                  <a:srgbClr val="267C9E"/>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18">
              <a:extLst>
                <a:ext uri="{FF2B5EF4-FFF2-40B4-BE49-F238E27FC236}">
                  <a16:creationId xmlns:a16="http://schemas.microsoft.com/office/drawing/2014/main" id="{E8CEBB5E-3A07-C396-B5AA-CC97BAE0F602}"/>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1" name="Group 19">
            <a:extLst>
              <a:ext uri="{FF2B5EF4-FFF2-40B4-BE49-F238E27FC236}">
                <a16:creationId xmlns:a16="http://schemas.microsoft.com/office/drawing/2014/main" id="{9CEB3EEC-AC99-A684-CB2F-76B11B9885B5}"/>
              </a:ext>
            </a:extLst>
          </p:cNvPr>
          <p:cNvGrpSpPr/>
          <p:nvPr/>
        </p:nvGrpSpPr>
        <p:grpSpPr>
          <a:xfrm rot="-2782956">
            <a:off x="-97368" y="-886746"/>
            <a:ext cx="4022636" cy="1661119"/>
            <a:chOff x="0" y="0"/>
            <a:chExt cx="1200323" cy="406400"/>
          </a:xfrm>
        </p:grpSpPr>
        <p:sp>
          <p:nvSpPr>
            <p:cNvPr id="32" name="Freeform 20">
              <a:extLst>
                <a:ext uri="{FF2B5EF4-FFF2-40B4-BE49-F238E27FC236}">
                  <a16:creationId xmlns:a16="http://schemas.microsoft.com/office/drawing/2014/main" id="{AE1F9479-F39B-60E1-7D30-5536BA04EDFD}"/>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011925"/>
                </a:gs>
                <a:gs pos="100000">
                  <a:srgbClr val="267C9E"/>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21">
              <a:extLst>
                <a:ext uri="{FF2B5EF4-FFF2-40B4-BE49-F238E27FC236}">
                  <a16:creationId xmlns:a16="http://schemas.microsoft.com/office/drawing/2014/main" id="{6486A538-B68D-93F7-C940-88E008E9FBBE}"/>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Freeform 3"/>
          <p:cNvSpPr/>
          <p:nvPr/>
        </p:nvSpPr>
        <p:spPr>
          <a:xfrm rot="18817044">
            <a:off x="-2845251" y="1198108"/>
            <a:ext cx="8077107" cy="2603939"/>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rot="18817044">
            <a:off x="-2742207" y="312167"/>
            <a:ext cx="8077107" cy="3652491"/>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rot="18817044">
            <a:off x="10056574" y="1479485"/>
            <a:ext cx="6211929" cy="1393962"/>
          </a:xfrm>
          <a:custGeom>
            <a:avLst/>
            <a:gdLst/>
            <a:ahLst/>
            <a:cxnLst/>
            <a:rect l="l" t="t" r="r" b="b"/>
            <a:pathLst>
              <a:path w="1811045" h="406400">
                <a:moveTo>
                  <a:pt x="1607845" y="0"/>
                </a:moveTo>
                <a:cubicBezTo>
                  <a:pt x="1720069" y="0"/>
                  <a:pt x="1811045" y="90976"/>
                  <a:pt x="1811045" y="203200"/>
                </a:cubicBezTo>
                <a:cubicBezTo>
                  <a:pt x="1811045" y="315424"/>
                  <a:pt x="1720069" y="406400"/>
                  <a:pt x="1607845"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rot="18817044">
            <a:off x="10174423" y="1810614"/>
            <a:ext cx="6211929" cy="1589988"/>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5"/>
          <p:cNvGrpSpPr/>
          <p:nvPr/>
        </p:nvGrpSpPr>
        <p:grpSpPr>
          <a:xfrm>
            <a:off x="-1524168" y="2030663"/>
            <a:ext cx="5708905" cy="5708905"/>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1925"/>
                </a:gs>
                <a:gs pos="100000">
                  <a:srgbClr val="267C9E"/>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9734793" y="4548762"/>
            <a:ext cx="4883546" cy="5160947"/>
          </a:xfrm>
          <a:custGeom>
            <a:avLst/>
            <a:gdLst/>
            <a:ahLst/>
            <a:cxnLst/>
            <a:rect l="l" t="t" r="r" b="b"/>
            <a:pathLst>
              <a:path w="7325319" h="7741420">
                <a:moveTo>
                  <a:pt x="0" y="0"/>
                </a:moveTo>
                <a:lnTo>
                  <a:pt x="7325319" y="0"/>
                </a:lnTo>
                <a:lnTo>
                  <a:pt x="7325319" y="7741420"/>
                </a:lnTo>
                <a:lnTo>
                  <a:pt x="0" y="7741420"/>
                </a:lnTo>
                <a:lnTo>
                  <a:pt x="0" y="0"/>
                </a:lnTo>
                <a:close/>
              </a:path>
            </a:pathLst>
          </a:custGeom>
          <a:blipFill>
            <a:blip>
              <a:alphaModFix amt="8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p:cNvSpPr/>
          <p:nvPr/>
        </p:nvSpPr>
        <p:spPr>
          <a:xfrm>
            <a:off x="10562224" y="279592"/>
            <a:ext cx="1379241" cy="336190"/>
          </a:xfrm>
          <a:custGeom>
            <a:avLst/>
            <a:gdLst/>
            <a:ahLst/>
            <a:cxnLst/>
            <a:rect l="l" t="t" r="r" b="b"/>
            <a:pathLst>
              <a:path w="2068862" h="504285">
                <a:moveTo>
                  <a:pt x="0" y="0"/>
                </a:moveTo>
                <a:lnTo>
                  <a:pt x="2068862" y="0"/>
                </a:lnTo>
                <a:lnTo>
                  <a:pt x="2068862" y="504285"/>
                </a:lnTo>
                <a:lnTo>
                  <a:pt x="0" y="50428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7">
            <a:extLst>
              <a:ext uri="{FF2B5EF4-FFF2-40B4-BE49-F238E27FC236}">
                <a16:creationId xmlns:a16="http://schemas.microsoft.com/office/drawing/2014/main" id="{3E5E8368-69DE-8233-75EA-239F99FAA6D8}"/>
              </a:ext>
            </a:extLst>
          </p:cNvPr>
          <p:cNvSpPr/>
          <p:nvPr/>
        </p:nvSpPr>
        <p:spPr>
          <a:xfrm>
            <a:off x="-1240826" y="2314005"/>
            <a:ext cx="5142220" cy="514222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pic>
        <p:nvPicPr>
          <p:cNvPr id="27" name="Picture 26">
            <a:extLst>
              <a:ext uri="{FF2B5EF4-FFF2-40B4-BE49-F238E27FC236}">
                <a16:creationId xmlns:a16="http://schemas.microsoft.com/office/drawing/2014/main" id="{2E84E779-685D-0BDB-396A-2E43A4C113E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t="5319" b="5319"/>
          <a:stretch/>
        </p:blipFill>
        <p:spPr>
          <a:xfrm>
            <a:off x="-68707" y="2926898"/>
            <a:ext cx="3403562" cy="3566993"/>
          </a:xfrm>
          <a:prstGeom prst="rect">
            <a:avLst/>
          </a:prstGeom>
        </p:spPr>
      </p:pic>
      <p:sp>
        <p:nvSpPr>
          <p:cNvPr id="38" name="Title 1">
            <a:extLst>
              <a:ext uri="{FF2B5EF4-FFF2-40B4-BE49-F238E27FC236}">
                <a16:creationId xmlns:a16="http://schemas.microsoft.com/office/drawing/2014/main" id="{45D2E8B2-44B7-FB15-3566-3068D33981DC}"/>
              </a:ext>
            </a:extLst>
          </p:cNvPr>
          <p:cNvSpPr txBox="1">
            <a:spLocks/>
          </p:cNvSpPr>
          <p:nvPr/>
        </p:nvSpPr>
        <p:spPr>
          <a:xfrm>
            <a:off x="4683271" y="2380044"/>
            <a:ext cx="6011049"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Learn from your peers and get updates on the MGCI program.</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endParaRP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The 3</a:t>
            </a:r>
            <a:r>
              <a:rPr kumimoji="0" lang="en-US" sz="1800" b="0" i="0" u="none" strike="noStrike" kern="1200" cap="none" spc="-50" normalizeH="0" baseline="30000" noProof="0">
                <a:ln w="3175">
                  <a:noFill/>
                </a:ln>
                <a:solidFill>
                  <a:srgbClr val="000000"/>
                </a:solidFill>
                <a:effectLst/>
                <a:uLnTx/>
                <a:uFillTx/>
                <a:latin typeface="Segoe Sans Text" pitchFamily="2" charset="0"/>
                <a:ea typeface="+mn-ea"/>
                <a:cs typeface="Segoe Sans Text" pitchFamily="2" charset="0"/>
              </a:rPr>
              <a:t>rd</a:t>
            </a: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  Wednesday of every month at 8:10 AM PT.</a:t>
            </a:r>
          </a:p>
        </p:txBody>
      </p:sp>
      <p:sp>
        <p:nvSpPr>
          <p:cNvPr id="40" name="Title 1">
            <a:extLst>
              <a:ext uri="{FF2B5EF4-FFF2-40B4-BE49-F238E27FC236}">
                <a16:creationId xmlns:a16="http://schemas.microsoft.com/office/drawing/2014/main" id="{1CDFDFD9-50AF-9B8B-6E71-097664E00A9E}"/>
              </a:ext>
            </a:extLst>
          </p:cNvPr>
          <p:cNvSpPr txBox="1">
            <a:spLocks/>
          </p:cNvSpPr>
          <p:nvPr/>
        </p:nvSpPr>
        <p:spPr>
          <a:xfrm>
            <a:off x="4683271" y="5074052"/>
            <a:ext cx="4753814"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All sessions are also available on-demand via the Microsoft Community Learning YouTube channel: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hlinkClick r:id="rId6">
                  <a:extLst>
                    <a:ext uri="{A12FA001-AC4F-418D-AE19-62706E023703}">
                      <ahyp:hlinkClr xmlns:ahyp="http://schemas.microsoft.com/office/drawing/2018/hyperlinkcolor" val="tx"/>
                    </a:ext>
                  </a:extLst>
                </a:hlinkClick>
              </a:rPr>
              <a:t>https://aka.ms/community/learning</a:t>
            </a:r>
            <a:endPar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endParaRPr>
          </a:p>
        </p:txBody>
      </p:sp>
      <p:grpSp>
        <p:nvGrpSpPr>
          <p:cNvPr id="12" name="Group 11">
            <a:extLst>
              <a:ext uri="{FF2B5EF4-FFF2-40B4-BE49-F238E27FC236}">
                <a16:creationId xmlns:a16="http://schemas.microsoft.com/office/drawing/2014/main" id="{B9AB1998-A37A-9D12-14EA-FA186FFB20BE}"/>
              </a:ext>
            </a:extLst>
          </p:cNvPr>
          <p:cNvGrpSpPr/>
          <p:nvPr/>
        </p:nvGrpSpPr>
        <p:grpSpPr>
          <a:xfrm>
            <a:off x="4692923" y="3657361"/>
            <a:ext cx="5064931" cy="851865"/>
            <a:chOff x="4692923" y="3657361"/>
            <a:chExt cx="5064931" cy="851865"/>
          </a:xfrm>
        </p:grpSpPr>
        <p:sp>
          <p:nvSpPr>
            <p:cNvPr id="9" name="Rounded Rectangle 5">
              <a:extLst>
                <a:ext uri="{FF2B5EF4-FFF2-40B4-BE49-F238E27FC236}">
                  <a16:creationId xmlns:a16="http://schemas.microsoft.com/office/drawing/2014/main" id="{3767BB53-06AD-8A0C-E39B-E943B31AD2EF}"/>
                </a:ext>
                <a:ext uri="{C183D7F6-B498-43B3-948B-1728B52AA6E4}">
                  <adec:decorative xmlns:adec="http://schemas.microsoft.com/office/drawing/2017/decorative" val="1"/>
                </a:ext>
              </a:extLst>
            </p:cNvPr>
            <p:cNvSpPr/>
            <p:nvPr/>
          </p:nvSpPr>
          <p:spPr>
            <a:xfrm>
              <a:off x="4692923" y="3657361"/>
              <a:ext cx="5064931" cy="851865"/>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Title 1">
              <a:extLst>
                <a:ext uri="{FF2B5EF4-FFF2-40B4-BE49-F238E27FC236}">
                  <a16:creationId xmlns:a16="http://schemas.microsoft.com/office/drawing/2014/main" id="{B45B4271-DDAE-BDBF-57E8-36218594E005}"/>
                </a:ext>
              </a:extLst>
            </p:cNvPr>
            <p:cNvSpPr txBox="1">
              <a:spLocks/>
            </p:cNvSpPr>
            <p:nvPr/>
          </p:nvSpPr>
          <p:spPr>
            <a:xfrm>
              <a:off x="4995152" y="3929405"/>
              <a:ext cx="4460472"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CA" sz="2000" b="0" i="0" u="none"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rPr>
                <a:t>Join: </a:t>
              </a:r>
              <a:r>
                <a:rPr kumimoji="0" lang="en-CA" sz="2000" b="0" i="0" u="sng"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hlinkClick r:id="rId7">
                    <a:extLst>
                      <a:ext uri="{A12FA001-AC4F-418D-AE19-62706E023703}">
                        <ahyp:hlinkClr xmlns:ahyp="http://schemas.microsoft.com/office/drawing/2018/hyperlinkcolor" val="tx"/>
                      </a:ext>
                    </a:extLst>
                  </a:hlinkClick>
                </a:rPr>
                <a:t>https://aka.ms/MGCIMtgAM</a:t>
              </a:r>
              <a:endParaRPr kumimoji="0" lang="en-CA" sz="1600" b="0" i="0" u="sng"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endParaRPr>
            </a:p>
          </p:txBody>
        </p:sp>
      </p:grpSp>
      <p:sp>
        <p:nvSpPr>
          <p:cNvPr id="11" name="Title 26">
            <a:extLst>
              <a:ext uri="{FF2B5EF4-FFF2-40B4-BE49-F238E27FC236}">
                <a16:creationId xmlns:a16="http://schemas.microsoft.com/office/drawing/2014/main" id="{C28BC6F1-783A-A8AB-86B0-431643EECD0A}"/>
              </a:ext>
            </a:extLst>
          </p:cNvPr>
          <p:cNvSpPr txBox="1">
            <a:spLocks/>
          </p:cNvSpPr>
          <p:nvPr/>
        </p:nvSpPr>
        <p:spPr>
          <a:xfrm>
            <a:off x="4558808" y="544279"/>
            <a:ext cx="5346973"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Community Builders Network Call</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rPr>
              <a:t>(formerly called MGCI General Session) </a:t>
            </a:r>
          </a:p>
        </p:txBody>
      </p:sp>
      <p:sp>
        <p:nvSpPr>
          <p:cNvPr id="24" name="Rectangle 23">
            <a:extLst>
              <a:ext uri="{FF2B5EF4-FFF2-40B4-BE49-F238E27FC236}">
                <a16:creationId xmlns:a16="http://schemas.microsoft.com/office/drawing/2014/main" id="{6F034FEF-DCD1-E968-735D-3D9C2162BDFF}"/>
              </a:ext>
            </a:extLst>
          </p:cNvPr>
          <p:cNvSpPr/>
          <p:nvPr/>
        </p:nvSpPr>
        <p:spPr>
          <a:xfrm>
            <a:off x="12213505" y="-779440"/>
            <a:ext cx="5610431" cy="914541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02A2D480-E1DC-6870-D9F1-2E20EFA62BD9}"/>
              </a:ext>
            </a:extLst>
          </p:cNvPr>
          <p:cNvSpPr/>
          <p:nvPr/>
        </p:nvSpPr>
        <p:spPr>
          <a:xfrm>
            <a:off x="-1503922" y="6869915"/>
            <a:ext cx="15952887" cy="3969079"/>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127E5609-91C0-53F9-AEE8-103E074DEF98}"/>
              </a:ext>
            </a:extLst>
          </p:cNvPr>
          <p:cNvSpPr/>
          <p:nvPr/>
        </p:nvSpPr>
        <p:spPr>
          <a:xfrm>
            <a:off x="-672928" y="-2160571"/>
            <a:ext cx="15952887" cy="213517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F0A20F0F-2571-8C1F-A260-C9F454F3257D}"/>
              </a:ext>
            </a:extLst>
          </p:cNvPr>
          <p:cNvSpPr/>
          <p:nvPr/>
        </p:nvSpPr>
        <p:spPr>
          <a:xfrm>
            <a:off x="-3948902" y="-434081"/>
            <a:ext cx="3919610" cy="914541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8E40-87D7-052C-FAB4-D5E3B8C4628C}"/>
            </a:ext>
          </a:extLst>
        </p:cNvPr>
        <p:cNvGrpSpPr/>
        <p:nvPr/>
      </p:nvGrpSpPr>
      <p:grpSpPr>
        <a:xfrm>
          <a:off x="0" y="0"/>
          <a:ext cx="0" cy="0"/>
          <a:chOff x="0" y="0"/>
          <a:chExt cx="0" cy="0"/>
        </a:xfrm>
      </p:grpSpPr>
      <p:sp>
        <p:nvSpPr>
          <p:cNvPr id="3" name="Text Placeholder 28">
            <a:extLst>
              <a:ext uri="{FF2B5EF4-FFF2-40B4-BE49-F238E27FC236}">
                <a16:creationId xmlns:a16="http://schemas.microsoft.com/office/drawing/2014/main" id="{6D517301-05DB-6E19-C291-53BAAAF5B6EE}"/>
              </a:ext>
            </a:extLst>
          </p:cNvPr>
          <p:cNvSpPr txBox="1">
            <a:spLocks/>
          </p:cNvSpPr>
          <p:nvPr/>
        </p:nvSpPr>
        <p:spPr>
          <a:xfrm>
            <a:off x="596651" y="1937522"/>
            <a:ext cx="5118348" cy="4478149"/>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Best practices. Training. Connections</a:t>
            </a: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Joining the MGCI gives you access to the Community Initiative team on the Microsoft Community Tenant, where you get exclusive benefits, such as invites to our monthly General Session meetings and opportunities to network and learn from other community members. </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You can also promote your event(s), access resources, join event producer training, and interact with the board members, regional leaders, and Microsoft steering leaders.</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US" sz="17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700" b="1" i="0" u="none" strike="noStrike" kern="1200" cap="none" spc="0" normalizeH="0" baseline="0" noProof="0">
                <a:ln>
                  <a:noFill/>
                </a:ln>
                <a:solidFill>
                  <a:srgbClr val="52AECE"/>
                </a:solidFill>
                <a:effectLst/>
                <a:uLnTx/>
                <a:uFillTx/>
                <a:latin typeface="Segoe UI Semibold"/>
                <a:ea typeface="+mn-ea"/>
                <a:cs typeface="Segoe UI Semibold"/>
              </a:rPr>
              <a:t>Receive our monthly newsletter.</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700" b="1" i="0" u="none" strike="noStrike" kern="1200" cap="none" spc="0" normalizeH="0" baseline="0" noProof="0">
                <a:ln>
                  <a:noFill/>
                </a:ln>
                <a:solidFill>
                  <a:srgbClr val="52AECE"/>
                </a:solidFill>
                <a:effectLst/>
                <a:uLnTx/>
                <a:uFillTx/>
                <a:latin typeface="Segoe UI Semibold"/>
                <a:ea typeface="+mn-ea"/>
                <a:cs typeface="Segoe UI Semibold"/>
              </a:rPr>
              <a:t>Receive day before reminders of meetings.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700" b="1" i="0" u="none" strike="noStrike" kern="1200" cap="none" spc="0" normalizeH="0" baseline="0" noProof="0">
                <a:ln>
                  <a:noFill/>
                </a:ln>
                <a:solidFill>
                  <a:srgbClr val="52AECE"/>
                </a:solidFill>
                <a:effectLst/>
                <a:uLnTx/>
                <a:uFillTx/>
                <a:latin typeface="Segoe UI Semibold"/>
                <a:ea typeface="+mn-ea"/>
                <a:cs typeface="Segoe UI Semibold"/>
              </a:rPr>
              <a:t>Directly to your email inbox</a:t>
            </a:r>
            <a:r>
              <a:rPr kumimoji="0" lang="en-US" sz="1700" b="1"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rPr>
              <a:t>.</a:t>
            </a:r>
            <a:endParaRPr kumimoji="0" lang="en-US" sz="1700" b="1" i="0" u="none" strike="noStrike" kern="1200" cap="none" spc="0" normalizeH="0" baseline="0" noProof="0">
              <a:ln>
                <a:noFill/>
              </a:ln>
              <a:solidFill>
                <a:srgbClr val="52AECE"/>
              </a:solidFill>
              <a:effectLst/>
              <a:uLnTx/>
              <a:uFillTx/>
              <a:latin typeface="Segoe UI Semibold"/>
              <a:ea typeface="+mn-ea"/>
              <a:cs typeface="Segoe UI Semibold"/>
            </a:endParaRPr>
          </a:p>
        </p:txBody>
      </p:sp>
      <p:sp>
        <p:nvSpPr>
          <p:cNvPr id="5" name="Title 26">
            <a:extLst>
              <a:ext uri="{FF2B5EF4-FFF2-40B4-BE49-F238E27FC236}">
                <a16:creationId xmlns:a16="http://schemas.microsoft.com/office/drawing/2014/main" id="{5183B603-B6C3-3757-9D27-A9E4EFF37621}"/>
              </a:ext>
            </a:extLst>
          </p:cNvPr>
          <p:cNvSpPr txBox="1">
            <a:spLocks/>
          </p:cNvSpPr>
          <p:nvPr/>
        </p:nvSpPr>
        <p:spPr>
          <a:xfrm>
            <a:off x="596651" y="398302"/>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Join the MGCI Mailing List</a:t>
            </a:r>
          </a:p>
        </p:txBody>
      </p:sp>
      <p:grpSp>
        <p:nvGrpSpPr>
          <p:cNvPr id="6" name="Group 5">
            <a:extLst>
              <a:ext uri="{FF2B5EF4-FFF2-40B4-BE49-F238E27FC236}">
                <a16:creationId xmlns:a16="http://schemas.microsoft.com/office/drawing/2014/main" id="{DCE66160-2AFB-16AA-AE90-56E0F3DDCCF7}"/>
              </a:ext>
            </a:extLst>
          </p:cNvPr>
          <p:cNvGrpSpPr/>
          <p:nvPr/>
        </p:nvGrpSpPr>
        <p:grpSpPr>
          <a:xfrm>
            <a:off x="7315199" y="1785789"/>
            <a:ext cx="3733801" cy="3667421"/>
            <a:chOff x="7315199" y="1595289"/>
            <a:chExt cx="3733801" cy="3667421"/>
          </a:xfrm>
        </p:grpSpPr>
        <p:pic>
          <p:nvPicPr>
            <p:cNvPr id="9" name="Picture 8" descr="A qr code on a blue background&#10;&#10;AI-generated content may be incorrect.">
              <a:extLst>
                <a:ext uri="{FF2B5EF4-FFF2-40B4-BE49-F238E27FC236}">
                  <a16:creationId xmlns:a16="http://schemas.microsoft.com/office/drawing/2014/main" id="{0C73FF67-3CC3-1A62-4579-4DAD1A7B0959}"/>
                </a:ext>
              </a:extLst>
            </p:cNvPr>
            <p:cNvPicPr>
              <a:picLocks noChangeAspect="1"/>
            </p:cNvPicPr>
            <p:nvPr/>
          </p:nvPicPr>
          <p:blipFill>
            <a:blip r:embed="rId2"/>
            <a:srcRect l="23916" t="32106" r="24882" b="9637"/>
            <a:stretch>
              <a:fillRect/>
            </a:stretch>
          </p:blipFill>
          <p:spPr>
            <a:xfrm>
              <a:off x="7315199" y="1595289"/>
              <a:ext cx="3733801" cy="3667421"/>
            </a:xfrm>
            <a:prstGeom prst="roundRect">
              <a:avLst>
                <a:gd name="adj" fmla="val 640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pic>
        <p:pic>
          <p:nvPicPr>
            <p:cNvPr id="4" name="Picture 3">
              <a:extLst>
                <a:ext uri="{FF2B5EF4-FFF2-40B4-BE49-F238E27FC236}">
                  <a16:creationId xmlns:a16="http://schemas.microsoft.com/office/drawing/2014/main" id="{C412A217-6DE6-D5C0-A8F3-F9F8A1743F6E}"/>
                </a:ext>
              </a:extLst>
            </p:cNvPr>
            <p:cNvPicPr>
              <a:picLocks noChangeAspect="1"/>
            </p:cNvPicPr>
            <p:nvPr/>
          </p:nvPicPr>
          <p:blipFill>
            <a:blip r:embed="rId3"/>
            <a:stretch>
              <a:fillRect/>
            </a:stretch>
          </p:blipFill>
          <p:spPr>
            <a:xfrm>
              <a:off x="7509661" y="1734322"/>
              <a:ext cx="3344876" cy="3389355"/>
            </a:xfrm>
            <a:prstGeom prst="rect">
              <a:avLst/>
            </a:prstGeom>
          </p:spPr>
        </p:pic>
      </p:grpSp>
      <p:sp>
        <p:nvSpPr>
          <p:cNvPr id="8" name="TextBox 7">
            <a:extLst>
              <a:ext uri="{FF2B5EF4-FFF2-40B4-BE49-F238E27FC236}">
                <a16:creationId xmlns:a16="http://schemas.microsoft.com/office/drawing/2014/main" id="{96AC9A99-95D0-D6EA-E126-7BF0A02C199E}"/>
              </a:ext>
            </a:extLst>
          </p:cNvPr>
          <p:cNvSpPr txBox="1"/>
          <p:nvPr/>
        </p:nvSpPr>
        <p:spPr>
          <a:xfrm>
            <a:off x="7953040" y="1300879"/>
            <a:ext cx="2458117"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Segoe UI"/>
                <a:ea typeface="+mn-ea"/>
                <a:cs typeface="Segoe UI"/>
                <a:hlinkClick r:id="rId4">
                  <a:extLst>
                    <a:ext uri="{A12FA001-AC4F-418D-AE19-62706E023703}">
                      <ahyp:hlinkClr xmlns:ahyp="http://schemas.microsoft.com/office/drawing/2018/hyperlinkcolor" val="tx"/>
                    </a:ext>
                  </a:extLst>
                </a:hlinkClick>
              </a:rPr>
              <a:t>https://aka.ms/MGCI</a:t>
            </a:r>
            <a:r>
              <a:rPr kumimoji="0" lang="en-US" sz="2000" b="0" i="0" u="none" strike="noStrike" kern="1200" cap="none" spc="0" normalizeH="0" baseline="0" noProof="0">
                <a:ln>
                  <a:noFill/>
                </a:ln>
                <a:solidFill>
                  <a:prstClr val="white"/>
                </a:solidFill>
                <a:effectLst/>
                <a:uLnTx/>
                <a:uFillTx/>
                <a:latin typeface="Segoe UI"/>
                <a:ea typeface="+mn-ea"/>
                <a:cs typeface="Segoe UI"/>
              </a:rPr>
              <a:t> </a:t>
            </a:r>
            <a:endParaRPr kumimoji="0" lang="en-US" sz="20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125511074"/>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6311C-C6BB-A40D-A666-3DE4D97C4696}"/>
            </a:ext>
          </a:extLst>
        </p:cNvPr>
        <p:cNvGrpSpPr/>
        <p:nvPr/>
      </p:nvGrpSpPr>
      <p:grpSpPr>
        <a:xfrm>
          <a:off x="0" y="0"/>
          <a:ext cx="0" cy="0"/>
          <a:chOff x="0" y="0"/>
          <a:chExt cx="0" cy="0"/>
        </a:xfrm>
      </p:grpSpPr>
      <p:sp>
        <p:nvSpPr>
          <p:cNvPr id="3" name="Title 26">
            <a:extLst>
              <a:ext uri="{FF2B5EF4-FFF2-40B4-BE49-F238E27FC236}">
                <a16:creationId xmlns:a16="http://schemas.microsoft.com/office/drawing/2014/main" id="{23D1345F-DE5E-190F-6AA8-DDB8BC8E1F69}"/>
              </a:ext>
            </a:extLst>
          </p:cNvPr>
          <p:cNvSpPr txBox="1">
            <a:spLocks/>
          </p:cNvSpPr>
          <p:nvPr/>
        </p:nvSpPr>
        <p:spPr>
          <a:xfrm>
            <a:off x="444501" y="3065457"/>
            <a:ext cx="3695700"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Upcoming Microsoft Flagship Events</a:t>
            </a:r>
          </a:p>
        </p:txBody>
      </p:sp>
      <p:sp>
        <p:nvSpPr>
          <p:cNvPr id="9" name="Rectangle: Rounded Corners 15">
            <a:extLst>
              <a:ext uri="{FF2B5EF4-FFF2-40B4-BE49-F238E27FC236}">
                <a16:creationId xmlns:a16="http://schemas.microsoft.com/office/drawing/2014/main" id="{71B21E37-8554-27D2-C6F6-A6C111365D30}"/>
              </a:ext>
              <a:ext uri="{C183D7F6-B498-43B3-948B-1728B52AA6E4}">
                <adec:decorative xmlns:adec="http://schemas.microsoft.com/office/drawing/2017/decorative" val="1"/>
              </a:ext>
            </a:extLst>
          </p:cNvPr>
          <p:cNvSpPr/>
          <p:nvPr/>
        </p:nvSpPr>
        <p:spPr bwMode="auto">
          <a:xfrm>
            <a:off x="4864099" y="441327"/>
            <a:ext cx="6883400" cy="5975347"/>
          </a:xfrm>
          <a:prstGeom prst="roundRect">
            <a:avLst>
              <a:gd name="adj" fmla="val 4712"/>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graphicFrame>
        <p:nvGraphicFramePr>
          <p:cNvPr id="7" name="Table 6">
            <a:extLst>
              <a:ext uri="{FF2B5EF4-FFF2-40B4-BE49-F238E27FC236}">
                <a16:creationId xmlns:a16="http://schemas.microsoft.com/office/drawing/2014/main" id="{21271E22-E435-F9B6-32B1-F42FD088065F}"/>
              </a:ext>
            </a:extLst>
          </p:cNvPr>
          <p:cNvGraphicFramePr>
            <a:graphicFrameLocks noGrp="1"/>
          </p:cNvGraphicFramePr>
          <p:nvPr>
            <p:extLst>
              <p:ext uri="{D42A27DB-BD31-4B8C-83A1-F6EECF244321}">
                <p14:modId xmlns:p14="http://schemas.microsoft.com/office/powerpoint/2010/main" val="1152148373"/>
              </p:ext>
            </p:extLst>
          </p:nvPr>
        </p:nvGraphicFramePr>
        <p:xfrm>
          <a:off x="5050635" y="654845"/>
          <a:ext cx="6510327" cy="4903862"/>
        </p:xfrm>
        <a:graphic>
          <a:graphicData uri="http://schemas.openxmlformats.org/drawingml/2006/table">
            <a:tbl>
              <a:tblPr firstRow="1" bandRow="1"/>
              <a:tblGrid>
                <a:gridCol w="2170109">
                  <a:extLst>
                    <a:ext uri="{9D8B030D-6E8A-4147-A177-3AD203B41FA5}">
                      <a16:colId xmlns:a16="http://schemas.microsoft.com/office/drawing/2014/main" val="525883757"/>
                    </a:ext>
                  </a:extLst>
                </a:gridCol>
                <a:gridCol w="2170109">
                  <a:extLst>
                    <a:ext uri="{9D8B030D-6E8A-4147-A177-3AD203B41FA5}">
                      <a16:colId xmlns:a16="http://schemas.microsoft.com/office/drawing/2014/main" val="3304941496"/>
                    </a:ext>
                  </a:extLst>
                </a:gridCol>
                <a:gridCol w="2170109">
                  <a:extLst>
                    <a:ext uri="{9D8B030D-6E8A-4147-A177-3AD203B41FA5}">
                      <a16:colId xmlns:a16="http://schemas.microsoft.com/office/drawing/2014/main" val="1741782755"/>
                    </a:ext>
                  </a:extLst>
                </a:gridCol>
              </a:tblGrid>
              <a:tr h="733739">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2000" b="0" noProof="0">
                          <a:solidFill>
                            <a:schemeClr val="tx1"/>
                          </a:solidFill>
                          <a:effectLst/>
                          <a:latin typeface="Segoe Sans Text Semibold" pitchFamily="2" charset="0"/>
                          <a:cs typeface="Segoe Sans Text Semibold" pitchFamily="2" charset="0"/>
                        </a:rPr>
                        <a:t>Event</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2000" b="0" noProof="0">
                          <a:solidFill>
                            <a:schemeClr val="tx1"/>
                          </a:solidFill>
                          <a:effectLst/>
                          <a:latin typeface="Segoe Sans Text Semibold" pitchFamily="2" charset="0"/>
                          <a:cs typeface="Segoe Sans Text Semibold" pitchFamily="2" charset="0"/>
                        </a:rPr>
                        <a:t>Date</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2000" b="0" noProof="0">
                          <a:solidFill>
                            <a:schemeClr val="tx1"/>
                          </a:solidFill>
                          <a:effectLst/>
                          <a:latin typeface="Segoe Sans Text Semibold" pitchFamily="2" charset="0"/>
                          <a:cs typeface="Segoe Sans Text Semibold" pitchFamily="2" charset="0"/>
                        </a:rPr>
                        <a:t>City</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2013037"/>
                  </a:ext>
                </a:extLst>
              </a:tr>
              <a:tr h="798457">
                <a:tc>
                  <a:txBody>
                    <a:bodyPr/>
                    <a:lstStyle/>
                    <a:p>
                      <a:pPr marL="0" lvl="0" indent="0" algn="l">
                        <a:lnSpc>
                          <a:spcPct val="100000"/>
                        </a:lnSpc>
                        <a:spcBef>
                          <a:spcPts val="0"/>
                        </a:spcBef>
                        <a:spcAft>
                          <a:spcPts val="0"/>
                        </a:spcAft>
                        <a:buNone/>
                      </a:pPr>
                      <a:r>
                        <a:rPr lang="en-US" sz="1600" kern="1200">
                          <a:solidFill>
                            <a:srgbClr val="111C30"/>
                          </a:solidFill>
                          <a:latin typeface="+mn-lt"/>
                          <a:ea typeface="+mn-ea"/>
                          <a:cs typeface="+mn-cs"/>
                          <a:hlinkClick r:id="" action="ppaction://noaction">
                            <a:extLst>
                              <a:ext uri="{A12FA001-AC4F-418D-AE19-62706E023703}">
                                <ahyp:hlinkClr xmlns:ahyp="http://schemas.microsoft.com/office/drawing/2018/hyperlinkcolor" val="tx"/>
                              </a:ext>
                            </a:extLst>
                          </a:hlinkClick>
                        </a:rPr>
                        <a:t>AI Tour</a:t>
                      </a:r>
                      <a:endParaRPr lang="en-US" sz="1600" kern="1200">
                        <a:solidFill>
                          <a:srgbClr val="111C30"/>
                        </a:solidFill>
                        <a:latin typeface="+mn-lt"/>
                        <a:ea typeface="+mn-ea"/>
                        <a:cs typeface="+mn-cs"/>
                      </a:endParaRPr>
                    </a:p>
                  </a:txBody>
                  <a:tcPr marL="0" marR="0" marT="0" marB="0" anchor="ctr">
                    <a:lnL w="9524">
                      <a:noFill/>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lvl="0" algn="l">
                        <a:buNone/>
                      </a:pPr>
                      <a:r>
                        <a:rPr lang="en-US" sz="1600" noProof="0">
                          <a:effectLst/>
                          <a:latin typeface="Segoe UI" panose="020B0502040204020203" pitchFamily="34" charset="0"/>
                          <a:cs typeface="Segoe UI" panose="020B0502040204020203" pitchFamily="34" charset="0"/>
                        </a:rPr>
                        <a:t>Various</a:t>
                      </a:r>
                    </a:p>
                  </a:txBody>
                  <a:tcPr marL="65923" marR="65923"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lvl="0" algn="l">
                        <a:buNone/>
                      </a:pPr>
                      <a:r>
                        <a:rPr lang="en-US" sz="1600" noProof="0">
                          <a:effectLst/>
                          <a:latin typeface="Segoe UI" panose="020B0502040204020203" pitchFamily="34" charset="0"/>
                          <a:cs typeface="Segoe UI" panose="020B0502040204020203" pitchFamily="34" charset="0"/>
                        </a:rPr>
                        <a:t>Various</a:t>
                      </a:r>
                    </a:p>
                  </a:txBody>
                  <a:tcPr marL="65923" marR="65923" marT="32957" marB="32957" anchor="ctr">
                    <a:lnL w="12700" cap="flat" cmpd="sng" algn="ctr">
                      <a:solidFill>
                        <a:schemeClr val="bg1">
                          <a:lumMod val="75000"/>
                        </a:schemeClr>
                      </a:solidFill>
                      <a:prstDash val="solid"/>
                      <a:round/>
                      <a:headEnd type="none" w="med" len="med"/>
                      <a:tailEnd type="none" w="med" len="med"/>
                    </a:lnL>
                    <a:lnR w="9524">
                      <a:noFill/>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726588338"/>
                  </a:ext>
                </a:extLst>
              </a:tr>
              <a:tr h="536932">
                <a:tc>
                  <a:txBody>
                    <a:bodyPr/>
                    <a:lstStyle/>
                    <a:p>
                      <a:pPr marL="0" lvl="0" indent="0" algn="l">
                        <a:lnSpc>
                          <a:spcPct val="100000"/>
                        </a:lnSpc>
                        <a:spcBef>
                          <a:spcPts val="0"/>
                        </a:spcBef>
                        <a:spcAft>
                          <a:spcPts val="0"/>
                        </a:spcAft>
                        <a:buNone/>
                      </a:pPr>
                      <a:r>
                        <a:rPr lang="en-US" sz="1600" kern="1200">
                          <a:solidFill>
                            <a:srgbClr val="111C30"/>
                          </a:solidFill>
                          <a:latin typeface="+mn-lt"/>
                          <a:ea typeface="+mn-ea"/>
                          <a:cs typeface="+mn-cs"/>
                          <a:hlinkClick r:id="rId2">
                            <a:extLst>
                              <a:ext uri="{A12FA001-AC4F-418D-AE19-62706E023703}">
                                <ahyp:hlinkClr xmlns:ahyp="http://schemas.microsoft.com/office/drawing/2018/hyperlinkcolor" val="tx"/>
                              </a:ext>
                            </a:extLst>
                          </a:hlinkClick>
                        </a:rPr>
                        <a:t>Microsoft Ignite</a:t>
                      </a:r>
                      <a:r>
                        <a:rPr lang="en-US" sz="1600" kern="1200">
                          <a:solidFill>
                            <a:srgbClr val="111C30"/>
                          </a:solidFill>
                          <a:latin typeface="+mn-lt"/>
                          <a:ea typeface="+mn-ea"/>
                          <a:cs typeface="+mn-cs"/>
                        </a:rPr>
                        <a:t> </a:t>
                      </a:r>
                    </a:p>
                  </a:txBody>
                  <a:tcPr marL="0" marR="0" marT="0" marB="0"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noProof="0">
                          <a:effectLst/>
                          <a:latin typeface="Segoe UI" panose="020B0502040204020203" pitchFamily="34" charset="0"/>
                          <a:cs typeface="Segoe UI" panose="020B0502040204020203" pitchFamily="34" charset="0"/>
                        </a:rPr>
                        <a:t>November 17-20, 2026</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noProof="0" dirty="0">
                          <a:effectLst/>
                          <a:latin typeface="Segoe UI" panose="020B0502040204020203" pitchFamily="34" charset="0"/>
                          <a:cs typeface="Segoe UI" panose="020B0502040204020203" pitchFamily="34" charset="0"/>
                        </a:rPr>
                        <a:t>San Francisco and online</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880229079"/>
                  </a:ext>
                </a:extLst>
              </a:tr>
              <a:tr h="923794">
                <a:tc>
                  <a:txBody>
                    <a:bodyPr/>
                    <a:lstStyle/>
                    <a:p>
                      <a:pPr marL="0" lvl="0" indent="0" algn="l">
                        <a:lnSpc>
                          <a:spcPct val="100000"/>
                        </a:lnSpc>
                        <a:spcBef>
                          <a:spcPts val="0"/>
                        </a:spcBef>
                        <a:spcAft>
                          <a:spcPts val="0"/>
                        </a:spcAft>
                        <a:buNone/>
                      </a:pPr>
                      <a:r>
                        <a:rPr lang="en-US" sz="1600" kern="1200">
                          <a:solidFill>
                            <a:srgbClr val="111C30"/>
                          </a:solidFill>
                          <a:latin typeface="+mn-lt"/>
                          <a:ea typeface="+mn-ea"/>
                          <a:cs typeface="+mn-cs"/>
                          <a:hlinkClick r:id="rId3">
                            <a:extLst>
                              <a:ext uri="{A12FA001-AC4F-418D-AE19-62706E023703}">
                                <ahyp:hlinkClr xmlns:ahyp="http://schemas.microsoft.com/office/drawing/2018/hyperlinkcolor" val="tx"/>
                              </a:ext>
                            </a:extLst>
                          </a:hlinkClick>
                        </a:rPr>
                        <a:t>MVP Summit</a:t>
                      </a:r>
                      <a:endParaRPr lang="en-US" sz="1600" kern="1200">
                        <a:solidFill>
                          <a:srgbClr val="111C30"/>
                        </a:solidFill>
                        <a:latin typeface="+mn-lt"/>
                        <a:ea typeface="+mn-ea"/>
                        <a:cs typeface="+mn-cs"/>
                      </a:endParaRPr>
                    </a:p>
                  </a:txBody>
                  <a:tcPr marL="0" marR="0" marT="0" marB="0"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noProof="0">
                          <a:solidFill>
                            <a:srgbClr val="1A1A1A"/>
                          </a:solidFill>
                          <a:effectLst/>
                          <a:latin typeface="Segoe UI" panose="020B0502040204020203" pitchFamily="34" charset="0"/>
                          <a:cs typeface="Segoe UI" panose="020B0502040204020203" pitchFamily="34" charset="0"/>
                        </a:rPr>
                        <a:t>March 16-18, 2027</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noProof="0">
                          <a:effectLst/>
                          <a:latin typeface="Segoe UI" panose="020B0502040204020203" pitchFamily="34" charset="0"/>
                          <a:cs typeface="Segoe UI" panose="020B0502040204020203" pitchFamily="34" charset="0"/>
                        </a:rPr>
                        <a:t>Redmond, WA</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0665746"/>
                  </a:ext>
                </a:extLst>
              </a:tr>
              <a:tr h="947139">
                <a:tc>
                  <a:txBody>
                    <a:bodyPr/>
                    <a:lstStyle/>
                    <a:p>
                      <a:pPr marL="0" indent="0">
                        <a:buNone/>
                      </a:pPr>
                      <a:r>
                        <a:rPr lang="en-US" sz="1600" kern="1200">
                          <a:solidFill>
                            <a:srgbClr val="111C30"/>
                          </a:solidFill>
                          <a:latin typeface="+mn-lt"/>
                          <a:ea typeface="+mn-ea"/>
                          <a:cs typeface="+mn-cs"/>
                          <a:hlinkClick r:id="rId4">
                            <a:extLst>
                              <a:ext uri="{A12FA001-AC4F-418D-AE19-62706E023703}">
                                <ahyp:hlinkClr xmlns:ahyp="http://schemas.microsoft.com/office/drawing/2018/hyperlinkcolor" val="tx"/>
                              </a:ext>
                            </a:extLst>
                          </a:hlinkClick>
                        </a:rPr>
                        <a:t>Microsoft Ability</a:t>
                      </a:r>
                      <a:r>
                        <a:rPr lang="en-US" sz="1600" kern="1200">
                          <a:solidFill>
                            <a:srgbClr val="111C30"/>
                          </a:solidFill>
                          <a:latin typeface="+mn-lt"/>
                          <a:ea typeface="+mn-ea"/>
                          <a:cs typeface="+mn-cs"/>
                        </a:rPr>
                        <a:t> </a:t>
                      </a:r>
                    </a:p>
                  </a:txBody>
                  <a:tcPr marL="0" marR="0" marT="0" marB="0"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kern="1200" noProof="0">
                          <a:solidFill>
                            <a:srgbClr val="1A1A1A"/>
                          </a:solidFill>
                          <a:effectLst/>
                          <a:latin typeface="Segoe UI" panose="020B0502040204020203" pitchFamily="34" charset="0"/>
                          <a:ea typeface="+mn-ea"/>
                          <a:cs typeface="Segoe UI" panose="020B0502040204020203" pitchFamily="34" charset="0"/>
                        </a:rPr>
                        <a:t>TBD May 20272027</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noProof="0">
                          <a:effectLst/>
                          <a:latin typeface="Segoe UI" panose="020B0502040204020203" pitchFamily="34" charset="0"/>
                          <a:cs typeface="Segoe UI" panose="020B0502040204020203" pitchFamily="34" charset="0"/>
                        </a:rPr>
                        <a:t>Redmond, WA</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753014"/>
                  </a:ext>
                </a:extLst>
              </a:tr>
              <a:tr h="9471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a:solidFill>
                            <a:srgbClr val="111C30"/>
                          </a:solidFill>
                          <a:latin typeface="+mn-lt"/>
                          <a:ea typeface="+mn-ea"/>
                          <a:cs typeface="+mn-cs"/>
                          <a:hlinkClick r:id="rId5">
                            <a:extLst>
                              <a:ext uri="{A12FA001-AC4F-418D-AE19-62706E023703}">
                                <ahyp:hlinkClr xmlns:ahyp="http://schemas.microsoft.com/office/drawing/2018/hyperlinkcolor" val="tx"/>
                              </a:ext>
                            </a:extLst>
                          </a:hlinkClick>
                        </a:rPr>
                        <a:t>Microsoft Build</a:t>
                      </a:r>
                      <a:r>
                        <a:rPr lang="en-US" sz="1600" kern="1200">
                          <a:solidFill>
                            <a:srgbClr val="111C30"/>
                          </a:solidFill>
                          <a:latin typeface="+mn-lt"/>
                          <a:ea typeface="+mn-ea"/>
                          <a:cs typeface="+mn-cs"/>
                        </a:rPr>
                        <a:t> </a:t>
                      </a:r>
                    </a:p>
                    <a:p>
                      <a:pPr marL="0" indent="0">
                        <a:buNone/>
                      </a:pPr>
                      <a:endParaRPr lang="en-US" sz="1600" kern="1200">
                        <a:solidFill>
                          <a:srgbClr val="111C30"/>
                        </a:solidFill>
                        <a:latin typeface="+mn-lt"/>
                        <a:ea typeface="+mn-ea"/>
                        <a:cs typeface="+mn-cs"/>
                      </a:endParaRPr>
                    </a:p>
                  </a:txBody>
                  <a:tcPr marL="0" marR="0" marT="0" marB="0"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kern="1200" noProof="0">
                          <a:solidFill>
                            <a:srgbClr val="1A1A1A"/>
                          </a:solidFill>
                          <a:effectLst/>
                          <a:latin typeface="Segoe UI" panose="020B0502040204020203" pitchFamily="34" charset="0"/>
                          <a:ea typeface="+mn-ea"/>
                          <a:cs typeface="Segoe UI" panose="020B0502040204020203" pitchFamily="34" charset="0"/>
                        </a:rPr>
                        <a:t>TBD May/June 2027</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tc>
                  <a:txBody>
                    <a:bodyPr/>
                    <a:lstStyle/>
                    <a:p>
                      <a:pPr lvl="0" algn="l">
                        <a:buNone/>
                      </a:pPr>
                      <a:r>
                        <a:rPr lang="en-US" sz="1600" noProof="0" dirty="0">
                          <a:effectLst/>
                          <a:latin typeface="Segoe UI" panose="020B0502040204020203" pitchFamily="34" charset="0"/>
                          <a:cs typeface="Segoe UI" panose="020B0502040204020203" pitchFamily="34" charset="0"/>
                        </a:rPr>
                        <a:t>San Francisco and online</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2416744783"/>
                  </a:ext>
                </a:extLst>
              </a:tr>
            </a:tbl>
          </a:graphicData>
        </a:graphic>
      </p:graphicFrame>
    </p:spTree>
    <p:extLst>
      <p:ext uri="{BB962C8B-B14F-4D97-AF65-F5344CB8AC3E}">
        <p14:creationId xmlns:p14="http://schemas.microsoft.com/office/powerpoint/2010/main" val="2662396732"/>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006ABFE-A3DD-13D2-7979-22863933604B}"/>
              </a:ext>
            </a:extLst>
          </p:cNvPr>
          <p:cNvSpPr/>
          <p:nvPr/>
        </p:nvSpPr>
        <p:spPr>
          <a:xfrm>
            <a:off x="257175" y="2066925"/>
            <a:ext cx="4038600" cy="31623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latin typeface="Segoe UI" panose="020B0502040204020203" pitchFamily="34" charset="0"/>
                <a:cs typeface="Segoe UI" panose="020B0502040204020203" pitchFamily="34" charset="0"/>
              </a:rPr>
              <a:t>Six Frontier Tour stops are announced for October and November</a:t>
            </a:r>
            <a:endParaRPr lang="en-US" dirty="0">
              <a:solidFill>
                <a:schemeClr val="bg1"/>
              </a:solidFill>
              <a:latin typeface="Segoe UI" panose="020B0502040204020203" pitchFamily="34" charset="0"/>
              <a:cs typeface="Segoe UI" panose="020B0502040204020203" pitchFamily="34" charset="0"/>
            </a:endParaRPr>
          </a:p>
        </p:txBody>
      </p:sp>
      <p:graphicFrame>
        <p:nvGraphicFramePr>
          <p:cNvPr id="8" name="Table 7">
            <a:extLst>
              <a:ext uri="{FF2B5EF4-FFF2-40B4-BE49-F238E27FC236}">
                <a16:creationId xmlns:a16="http://schemas.microsoft.com/office/drawing/2014/main" id="{9AA20B10-E728-E6BE-331D-BA984A791973}"/>
              </a:ext>
            </a:extLst>
          </p:cNvPr>
          <p:cNvGraphicFramePr>
            <a:graphicFrameLocks noGrp="1"/>
          </p:cNvGraphicFramePr>
          <p:nvPr>
            <p:extLst>
              <p:ext uri="{D42A27DB-BD31-4B8C-83A1-F6EECF244321}">
                <p14:modId xmlns:p14="http://schemas.microsoft.com/office/powerpoint/2010/main" val="2495547282"/>
              </p:ext>
            </p:extLst>
          </p:nvPr>
        </p:nvGraphicFramePr>
        <p:xfrm>
          <a:off x="4705349" y="2066925"/>
          <a:ext cx="7419976" cy="1828800"/>
        </p:xfrm>
        <a:graphic>
          <a:graphicData uri="http://schemas.openxmlformats.org/drawingml/2006/table">
            <a:tbl>
              <a:tblPr bandRow="1">
                <a:tableStyleId>{5C22544A-7EE6-4342-B048-85BDC9FD1C3A}</a:tableStyleId>
              </a:tblPr>
              <a:tblGrid>
                <a:gridCol w="3709988">
                  <a:extLst>
                    <a:ext uri="{9D8B030D-6E8A-4147-A177-3AD203B41FA5}">
                      <a16:colId xmlns:a16="http://schemas.microsoft.com/office/drawing/2014/main" val="1990825051"/>
                    </a:ext>
                  </a:extLst>
                </a:gridCol>
                <a:gridCol w="3709988">
                  <a:extLst>
                    <a:ext uri="{9D8B030D-6E8A-4147-A177-3AD203B41FA5}">
                      <a16:colId xmlns:a16="http://schemas.microsoft.com/office/drawing/2014/main" val="4041716813"/>
                    </a:ext>
                  </a:extLst>
                </a:gridCol>
              </a:tblGrid>
              <a:tr h="331198">
                <a:tc>
                  <a:txBody>
                    <a:bodyPr/>
                    <a:lstStyle/>
                    <a:p>
                      <a:pPr>
                        <a:buNone/>
                      </a:pPr>
                      <a:r>
                        <a:rPr lang="en-US" b="1">
                          <a:solidFill>
                            <a:srgbClr val="FFFFFF"/>
                          </a:solidFill>
                          <a:effectLst/>
                        </a:rPr>
                        <a:t>City</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Date</a:t>
                      </a:r>
                    </a:p>
                  </a:txBody>
                  <a:tcPr anchor="ctr">
                    <a:lnL>
                      <a:noFill/>
                    </a:lnL>
                    <a:lnR>
                      <a:noFill/>
                    </a:lnR>
                    <a:lnT>
                      <a:noFill/>
                    </a:lnT>
                    <a:lnB>
                      <a:noFill/>
                    </a:lnB>
                    <a:solidFill>
                      <a:srgbClr val="1F3864"/>
                    </a:solidFill>
                  </a:tcPr>
                </a:tc>
                <a:extLst>
                  <a:ext uri="{0D108BD9-81ED-4DB2-BD59-A6C34878D82A}">
                    <a16:rowId xmlns:a16="http://schemas.microsoft.com/office/drawing/2014/main" val="3391892634"/>
                  </a:ext>
                </a:extLst>
              </a:tr>
              <a:tr h="331198">
                <a:tc>
                  <a:txBody>
                    <a:bodyPr/>
                    <a:lstStyle/>
                    <a:p>
                      <a:pPr>
                        <a:buNone/>
                      </a:pPr>
                      <a:r>
                        <a:rPr lang="en-US"/>
                        <a:t>London</a:t>
                      </a:r>
                    </a:p>
                  </a:txBody>
                  <a:tcPr anchor="ctr">
                    <a:lnL>
                      <a:noFill/>
                    </a:lnL>
                    <a:lnR>
                      <a:noFill/>
                    </a:lnR>
                    <a:lnT>
                      <a:noFill/>
                    </a:lnT>
                    <a:lnB>
                      <a:noFill/>
                    </a:lnB>
                    <a:noFill/>
                  </a:tcPr>
                </a:tc>
                <a:tc>
                  <a:txBody>
                    <a:bodyPr/>
                    <a:lstStyle/>
                    <a:p>
                      <a:pPr>
                        <a:buNone/>
                      </a:pPr>
                      <a:r>
                        <a:rPr lang="en-US"/>
                        <a:t>Oct 21, 2026</a:t>
                      </a:r>
                    </a:p>
                  </a:txBody>
                  <a:tcPr anchor="ctr">
                    <a:lnL>
                      <a:noFill/>
                    </a:lnL>
                    <a:lnR>
                      <a:noFill/>
                    </a:lnR>
                    <a:lnT>
                      <a:noFill/>
                    </a:lnT>
                    <a:lnB>
                      <a:noFill/>
                    </a:lnB>
                    <a:noFill/>
                  </a:tcPr>
                </a:tc>
                <a:extLst>
                  <a:ext uri="{0D108BD9-81ED-4DB2-BD59-A6C34878D82A}">
                    <a16:rowId xmlns:a16="http://schemas.microsoft.com/office/drawing/2014/main" val="2215305849"/>
                  </a:ext>
                </a:extLst>
              </a:tr>
              <a:tr h="331198">
                <a:tc>
                  <a:txBody>
                    <a:bodyPr/>
                    <a:lstStyle/>
                    <a:p>
                      <a:pPr>
                        <a:buNone/>
                      </a:pPr>
                      <a:r>
                        <a:rPr lang="en-US"/>
                        <a:t>Cologne</a:t>
                      </a:r>
                    </a:p>
                  </a:txBody>
                  <a:tcPr anchor="ctr">
                    <a:lnL>
                      <a:noFill/>
                    </a:lnL>
                    <a:lnR>
                      <a:noFill/>
                    </a:lnR>
                    <a:lnT>
                      <a:noFill/>
                    </a:lnT>
                    <a:lnB>
                      <a:noFill/>
                    </a:lnB>
                    <a:noFill/>
                  </a:tcPr>
                </a:tc>
                <a:tc>
                  <a:txBody>
                    <a:bodyPr/>
                    <a:lstStyle/>
                    <a:p>
                      <a:pPr>
                        <a:buNone/>
                      </a:pPr>
                      <a:r>
                        <a:rPr lang="en-US"/>
                        <a:t>Oct 22, 2026</a:t>
                      </a:r>
                    </a:p>
                  </a:txBody>
                  <a:tcPr anchor="ctr">
                    <a:lnL>
                      <a:noFill/>
                    </a:lnL>
                    <a:lnR>
                      <a:noFill/>
                    </a:lnR>
                    <a:lnT>
                      <a:noFill/>
                    </a:lnT>
                    <a:lnB>
                      <a:noFill/>
                    </a:lnB>
                    <a:noFill/>
                  </a:tcPr>
                </a:tc>
                <a:extLst>
                  <a:ext uri="{0D108BD9-81ED-4DB2-BD59-A6C34878D82A}">
                    <a16:rowId xmlns:a16="http://schemas.microsoft.com/office/drawing/2014/main" val="533582836"/>
                  </a:ext>
                </a:extLst>
              </a:tr>
              <a:tr h="331198">
                <a:tc>
                  <a:txBody>
                    <a:bodyPr/>
                    <a:lstStyle/>
                    <a:p>
                      <a:pPr>
                        <a:buNone/>
                      </a:pPr>
                      <a:r>
                        <a:rPr lang="en-US"/>
                        <a:t>Mexico City</a:t>
                      </a:r>
                    </a:p>
                  </a:txBody>
                  <a:tcPr anchor="ctr">
                    <a:lnL>
                      <a:noFill/>
                    </a:lnL>
                    <a:lnR>
                      <a:noFill/>
                    </a:lnR>
                    <a:lnT>
                      <a:noFill/>
                    </a:lnT>
                    <a:lnB>
                      <a:noFill/>
                    </a:lnB>
                    <a:noFill/>
                  </a:tcPr>
                </a:tc>
                <a:tc>
                  <a:txBody>
                    <a:bodyPr/>
                    <a:lstStyle/>
                    <a:p>
                      <a:pPr>
                        <a:buNone/>
                      </a:pPr>
                      <a:r>
                        <a:rPr lang="en-US"/>
                        <a:t>Oct 29, 2026</a:t>
                      </a:r>
                    </a:p>
                  </a:txBody>
                  <a:tcPr anchor="ctr">
                    <a:lnL>
                      <a:noFill/>
                    </a:lnL>
                    <a:lnR>
                      <a:noFill/>
                    </a:lnR>
                    <a:lnT>
                      <a:noFill/>
                    </a:lnT>
                    <a:lnB>
                      <a:noFill/>
                    </a:lnB>
                    <a:noFill/>
                  </a:tcPr>
                </a:tc>
                <a:extLst>
                  <a:ext uri="{0D108BD9-81ED-4DB2-BD59-A6C34878D82A}">
                    <a16:rowId xmlns:a16="http://schemas.microsoft.com/office/drawing/2014/main" val="4155829594"/>
                  </a:ext>
                </a:extLst>
              </a:tr>
              <a:tr h="331198">
                <a:tc>
                  <a:txBody>
                    <a:bodyPr/>
                    <a:lstStyle/>
                    <a:p>
                      <a:pPr>
                        <a:buNone/>
                      </a:pPr>
                      <a:r>
                        <a:rPr lang="en-US"/>
                        <a:t>Dubai</a:t>
                      </a:r>
                    </a:p>
                  </a:txBody>
                  <a:tcPr anchor="ctr">
                    <a:lnL>
                      <a:noFill/>
                    </a:lnL>
                    <a:lnR>
                      <a:noFill/>
                    </a:lnR>
                    <a:lnT>
                      <a:noFill/>
                    </a:lnT>
                    <a:lnB>
                      <a:noFill/>
                    </a:lnB>
                    <a:noFill/>
                  </a:tcPr>
                </a:tc>
                <a:tc>
                  <a:txBody>
                    <a:bodyPr/>
                    <a:lstStyle/>
                    <a:p>
                      <a:pPr>
                        <a:buNone/>
                      </a:pPr>
                      <a:r>
                        <a:rPr lang="en-US"/>
                        <a:t>Nov 3, 2026</a:t>
                      </a:r>
                    </a:p>
                  </a:txBody>
                  <a:tcPr anchor="ctr">
                    <a:lnL>
                      <a:noFill/>
                    </a:lnL>
                    <a:lnR>
                      <a:noFill/>
                    </a:lnR>
                    <a:lnT>
                      <a:noFill/>
                    </a:lnT>
                    <a:lnB>
                      <a:noFill/>
                    </a:lnB>
                    <a:noFill/>
                  </a:tcPr>
                </a:tc>
                <a:extLst>
                  <a:ext uri="{0D108BD9-81ED-4DB2-BD59-A6C34878D82A}">
                    <a16:rowId xmlns:a16="http://schemas.microsoft.com/office/drawing/2014/main" val="73185064"/>
                  </a:ext>
                </a:extLst>
              </a:tr>
            </a:tbl>
          </a:graphicData>
        </a:graphic>
      </p:graphicFrame>
      <p:sp>
        <p:nvSpPr>
          <p:cNvPr id="10" name="Rectangle 9">
            <a:extLst>
              <a:ext uri="{FF2B5EF4-FFF2-40B4-BE49-F238E27FC236}">
                <a16:creationId xmlns:a16="http://schemas.microsoft.com/office/drawing/2014/main" id="{94F6869C-C5DE-CBB9-9E3D-308A1F90D0F5}"/>
              </a:ext>
            </a:extLst>
          </p:cNvPr>
          <p:cNvSpPr/>
          <p:nvPr/>
        </p:nvSpPr>
        <p:spPr>
          <a:xfrm>
            <a:off x="4705349" y="4471035"/>
            <a:ext cx="7419976" cy="1844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a:solidFill>
                  <a:srgbClr val="1B2A4A"/>
                </a:solidFill>
                <a:effectLst/>
                <a:latin typeface="Segoe UI" panose="020B0502040204020203" pitchFamily="34" charset="0"/>
                <a:cs typeface="Segoe UI" panose="020B0502040204020203" pitchFamily="34" charset="0"/>
              </a:rPr>
              <a:t>REGISTRATION</a:t>
            </a:r>
          </a:p>
          <a:p>
            <a:pPr>
              <a:buNone/>
            </a:pPr>
            <a:r>
              <a:rPr lang="en-US" sz="1600">
                <a:solidFill>
                  <a:srgbClr val="1B2A4A"/>
                </a:solidFill>
                <a:effectLst/>
                <a:latin typeface="Segoe UI" panose="020B0502040204020203" pitchFamily="34" charset="0"/>
                <a:cs typeface="Segoe UI" panose="020B0502040204020203" pitchFamily="34" charset="0"/>
              </a:rPr>
              <a:t>Each city registers separately on the AI Tour site.</a:t>
            </a:r>
          </a:p>
          <a:p>
            <a:pPr>
              <a:buNone/>
            </a:pPr>
            <a:r>
              <a:rPr lang="en-US" sz="1600">
                <a:solidFill>
                  <a:srgbClr val="1B2A4A"/>
                </a:solidFill>
                <a:effectLst/>
                <a:latin typeface="Segoe UI" panose="020B0502040204020203" pitchFamily="34" charset="0"/>
                <a:cs typeface="Segoe UI" panose="020B0502040204020203" pitchFamily="34" charset="0"/>
              </a:rPr>
              <a:t>Requests are reviewed, so encourage members to request early.</a:t>
            </a:r>
          </a:p>
          <a:p>
            <a:pPr>
              <a:buNone/>
            </a:pPr>
            <a:r>
              <a:rPr lang="en-US" sz="1600">
                <a:solidFill>
                  <a:srgbClr val="1B2A4A"/>
                </a:solidFill>
                <a:effectLst/>
                <a:latin typeface="Segoe UI" panose="020B0502040204020203" pitchFamily="34" charset="0"/>
                <a:cs typeface="Segoe UI" panose="020B0502040204020203" pitchFamily="34" charset="0"/>
              </a:rPr>
              <a:t>More cities are still being announced - check the site for updates.</a:t>
            </a:r>
            <a:endParaRPr lang="en-US">
              <a:latin typeface="Segoe UI" panose="020B0502040204020203" pitchFamily="34" charset="0"/>
              <a:cs typeface="Segoe UI" panose="020B0502040204020203" pitchFamily="34" charset="0"/>
            </a:endParaRPr>
          </a:p>
        </p:txBody>
      </p:sp>
      <p:sp>
        <p:nvSpPr>
          <p:cNvPr id="12" name="Rectangle 11">
            <a:extLst>
              <a:ext uri="{FF2B5EF4-FFF2-40B4-BE49-F238E27FC236}">
                <a16:creationId xmlns:a16="http://schemas.microsoft.com/office/drawing/2014/main" id="{DADDECD7-CFEC-DA8E-1BC5-0401027BC473}"/>
              </a:ext>
            </a:extLst>
          </p:cNvPr>
          <p:cNvSpPr/>
          <p:nvPr/>
        </p:nvSpPr>
        <p:spPr>
          <a:xfrm>
            <a:off x="5012761" y="6002655"/>
            <a:ext cx="6805152"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rgbClr val="0B4A82"/>
                </a:solidFill>
                <a:effectLst/>
                <a:latin typeface="Segoe UI" panose="020B0502040204020203" pitchFamily="34" charset="0"/>
                <a:cs typeface="Segoe UI" panose="020B0502040204020203" pitchFamily="34" charset="0"/>
              </a:rPr>
              <a:t>Confirm cities, dates and registration links on </a:t>
            </a:r>
            <a:r>
              <a:rPr lang="en-US" sz="1600">
                <a:solidFill>
                  <a:srgbClr val="0B4A82"/>
                </a:solidFill>
                <a:effectLst/>
                <a:latin typeface="Segoe UI" panose="020B0502040204020203" pitchFamily="34" charset="0"/>
                <a:cs typeface="Segoe UI" panose="020B0502040204020203" pitchFamily="34" charset="0"/>
                <a:hlinkClick r:id="rId2"/>
              </a:rPr>
              <a:t>aitour.microsoft.com</a:t>
            </a:r>
            <a:r>
              <a:rPr lang="en-US" sz="1600">
                <a:solidFill>
                  <a:srgbClr val="0B4A82"/>
                </a:solidFill>
                <a:latin typeface="Segoe UI" panose="020B0502040204020203" pitchFamily="34" charset="0"/>
                <a:cs typeface="Segoe UI" panose="020B0502040204020203" pitchFamily="34" charset="0"/>
                <a:hlinkClick r:id="rId2"/>
              </a:rPr>
              <a:t> </a:t>
            </a:r>
            <a:r>
              <a:rPr lang="en-US" sz="1600">
                <a:solidFill>
                  <a:srgbClr val="0B4A82"/>
                </a:solidFill>
                <a:effectLst/>
                <a:latin typeface="Segoe UI" panose="020B0502040204020203" pitchFamily="34" charset="0"/>
                <a:cs typeface="Segoe UI" panose="020B0502040204020203" pitchFamily="34" charset="0"/>
              </a:rPr>
              <a:t>more stops are expected through December.</a:t>
            </a:r>
            <a:endParaRPr lang="en-US">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6A308232-909B-6638-94CC-B2CCFFA261E9}"/>
              </a:ext>
            </a:extLst>
          </p:cNvPr>
          <p:cNvPicPr>
            <a:picLocks noChangeAspect="1"/>
          </p:cNvPicPr>
          <p:nvPr/>
        </p:nvPicPr>
        <p:blipFill>
          <a:blip r:embed="rId3"/>
          <a:stretch>
            <a:fillRect/>
          </a:stretch>
        </p:blipFill>
        <p:spPr>
          <a:xfrm>
            <a:off x="-66676" y="0"/>
            <a:ext cx="12258675" cy="1459056"/>
          </a:xfrm>
          <a:prstGeom prst="rect">
            <a:avLst/>
          </a:prstGeom>
        </p:spPr>
      </p:pic>
    </p:spTree>
    <p:extLst>
      <p:ext uri="{BB962C8B-B14F-4D97-AF65-F5344CB8AC3E}">
        <p14:creationId xmlns:p14="http://schemas.microsoft.com/office/powerpoint/2010/main" val="1958824639"/>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9906E5-EB22-E766-6100-D297C53E54DB}"/>
              </a:ext>
            </a:extLst>
          </p:cNvPr>
          <p:cNvPicPr>
            <a:picLocks noChangeAspect="1"/>
          </p:cNvPicPr>
          <p:nvPr/>
        </p:nvPicPr>
        <p:blipFill>
          <a:blip r:embed="rId2"/>
          <a:stretch>
            <a:fillRect/>
          </a:stretch>
        </p:blipFill>
        <p:spPr>
          <a:xfrm>
            <a:off x="5669280" y="960120"/>
            <a:ext cx="5084064" cy="811596"/>
          </a:xfrm>
          <a:prstGeom prst="rect">
            <a:avLst/>
          </a:prstGeom>
        </p:spPr>
      </p:pic>
      <p:sp>
        <p:nvSpPr>
          <p:cNvPr id="5" name="TextBox 4">
            <a:extLst>
              <a:ext uri="{FF2B5EF4-FFF2-40B4-BE49-F238E27FC236}">
                <a16:creationId xmlns:a16="http://schemas.microsoft.com/office/drawing/2014/main" id="{1F920B7C-69B0-43C7-A4F3-115567EA4770}"/>
              </a:ext>
            </a:extLst>
          </p:cNvPr>
          <p:cNvSpPr txBox="1"/>
          <p:nvPr/>
        </p:nvSpPr>
        <p:spPr>
          <a:xfrm>
            <a:off x="374904" y="1920240"/>
            <a:ext cx="3611880" cy="2551176"/>
          </a:xfrm>
          <a:prstGeom prst="rect">
            <a:avLst/>
          </a:prstGeom>
          <a:noFill/>
        </p:spPr>
        <p:txBody>
          <a:bodyPr wrap="square">
            <a:spAutoFit/>
          </a:bodyPr>
          <a:lstStyle/>
          <a:p>
            <a:pPr algn="ctr"/>
            <a:r>
              <a:rPr lang="en-US" sz="3200" b="1">
                <a:solidFill>
                  <a:schemeClr val="bg1"/>
                </a:solidFill>
                <a:effectLst/>
                <a:latin typeface="Segoe UI" panose="020B0502040204020203" pitchFamily="34" charset="0"/>
                <a:cs typeface="Segoe UI" panose="020B0502040204020203" pitchFamily="34" charset="0"/>
              </a:rPr>
              <a:t>Microsoft Ignite returns November 17–20; registration is open now</a:t>
            </a:r>
            <a:endParaRPr lang="en-US" sz="1800">
              <a:solidFill>
                <a:schemeClr val="bg1"/>
              </a:solidFill>
              <a:latin typeface="Segoe UI" panose="020B0502040204020203" pitchFamily="34" charset="0"/>
              <a:cs typeface="Segoe UI" panose="020B0502040204020203" pitchFamily="34" charset="0"/>
            </a:endParaRPr>
          </a:p>
        </p:txBody>
      </p:sp>
      <p:sp>
        <p:nvSpPr>
          <p:cNvPr id="7" name="Rectangle 6">
            <a:extLst>
              <a:ext uri="{FF2B5EF4-FFF2-40B4-BE49-F238E27FC236}">
                <a16:creationId xmlns:a16="http://schemas.microsoft.com/office/drawing/2014/main" id="{3F19864A-9976-078D-EF7C-B0F0966B3A11}"/>
              </a:ext>
            </a:extLst>
          </p:cNvPr>
          <p:cNvSpPr/>
          <p:nvPr/>
        </p:nvSpPr>
        <p:spPr>
          <a:xfrm>
            <a:off x="5669280" y="2240280"/>
            <a:ext cx="6035040" cy="12801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a:solidFill>
                  <a:srgbClr val="1B2A4A"/>
                </a:solidFill>
                <a:effectLst/>
                <a:latin typeface="Segoe UI" panose="020B0502040204020203" pitchFamily="34" charset="0"/>
                <a:cs typeface="Segoe UI" panose="020B0502040204020203" pitchFamily="34" charset="0"/>
              </a:rPr>
              <a:t>REGISTRATION</a:t>
            </a:r>
          </a:p>
          <a:p>
            <a:pPr>
              <a:buNone/>
            </a:pPr>
            <a:r>
              <a:rPr lang="en-US" sz="1600">
                <a:solidFill>
                  <a:srgbClr val="1B2A4A"/>
                </a:solidFill>
                <a:effectLst/>
                <a:latin typeface="Segoe UI" panose="020B0502040204020203" pitchFamily="34" charset="0"/>
                <a:cs typeface="Segoe UI" panose="020B0502040204020203" pitchFamily="34" charset="0"/>
              </a:rPr>
              <a:t>November 17–20, 2026</a:t>
            </a:r>
          </a:p>
          <a:p>
            <a:pPr>
              <a:buNone/>
            </a:pPr>
            <a:r>
              <a:rPr lang="en-US" sz="1600">
                <a:solidFill>
                  <a:srgbClr val="1B2A4A"/>
                </a:solidFill>
                <a:effectLst/>
                <a:latin typeface="Segoe UI" panose="020B0502040204020203" pitchFamily="34" charset="0"/>
                <a:cs typeface="Segoe UI" panose="020B0502040204020203" pitchFamily="34" charset="0"/>
              </a:rPr>
              <a:t>Register at ignite.microsoft.com</a:t>
            </a:r>
          </a:p>
          <a:p>
            <a:pPr>
              <a:buNone/>
            </a:pPr>
            <a:r>
              <a:rPr lang="en-US" sz="1600">
                <a:solidFill>
                  <a:srgbClr val="1B2A4A"/>
                </a:solidFill>
                <a:effectLst/>
                <a:latin typeface="Segoe UI" panose="020B0502040204020203" pitchFamily="34" charset="0"/>
                <a:cs typeface="Segoe UI" panose="020B0502040204020203" pitchFamily="34" charset="0"/>
              </a:rPr>
              <a:t>In-person and online options are listed on the event site.</a:t>
            </a:r>
            <a:endParaRPr lang="en-US">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id="{9D765515-43D6-DDEA-DC2E-0078BCC5EB27}"/>
              </a:ext>
            </a:extLst>
          </p:cNvPr>
          <p:cNvSpPr/>
          <p:nvPr/>
        </p:nvSpPr>
        <p:spPr>
          <a:xfrm>
            <a:off x="5669280" y="3703320"/>
            <a:ext cx="603504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a:solidFill>
                  <a:srgbClr val="1B2A4A"/>
                </a:solidFill>
                <a:effectLst/>
                <a:latin typeface="Segoe UI" panose="020B0502040204020203" pitchFamily="34" charset="0"/>
                <a:cs typeface="Segoe UI" panose="020B0502040204020203" pitchFamily="34" charset="0"/>
              </a:rPr>
              <a:t>SPEAKING OPPORTUNITIES</a:t>
            </a:r>
          </a:p>
          <a:p>
            <a:pPr>
              <a:buNone/>
            </a:pPr>
            <a:r>
              <a:rPr lang="en-US" sz="1600">
                <a:solidFill>
                  <a:srgbClr val="1B2A4A"/>
                </a:solidFill>
                <a:effectLst/>
                <a:latin typeface="Segoe UI" panose="020B0502040204020203" pitchFamily="34" charset="0"/>
                <a:cs typeface="Segoe UI" panose="020B0502040204020203" pitchFamily="34" charset="0"/>
              </a:rPr>
              <a:t>There are no speaking opportunities available at this time.</a:t>
            </a:r>
          </a:p>
        </p:txBody>
      </p:sp>
      <p:sp>
        <p:nvSpPr>
          <p:cNvPr id="11" name="Rectangle 10">
            <a:extLst>
              <a:ext uri="{FF2B5EF4-FFF2-40B4-BE49-F238E27FC236}">
                <a16:creationId xmlns:a16="http://schemas.microsoft.com/office/drawing/2014/main" id="{F8F78E76-035E-7018-CAEC-403D20E54BE0}"/>
              </a:ext>
            </a:extLst>
          </p:cNvPr>
          <p:cNvSpPr/>
          <p:nvPr/>
        </p:nvSpPr>
        <p:spPr>
          <a:xfrm>
            <a:off x="5669280" y="4800600"/>
            <a:ext cx="6035040" cy="12801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a:solidFill>
                  <a:srgbClr val="1B2A4A"/>
                </a:solidFill>
                <a:effectLst/>
                <a:latin typeface="Segoe UI" panose="020B0502040204020203" pitchFamily="34" charset="0"/>
                <a:cs typeface="Segoe UI" panose="020B0502040204020203" pitchFamily="34" charset="0"/>
              </a:rPr>
              <a:t>Check out ignite.Microsoft.com, sessions and the full agenda are published there.</a:t>
            </a:r>
          </a:p>
          <a:p>
            <a:pPr>
              <a:buNone/>
            </a:pPr>
            <a:endParaRPr lang="en-US" sz="1600">
              <a:solidFill>
                <a:srgbClr val="1B2A4A"/>
              </a:solidFill>
              <a:effectLst/>
              <a:latin typeface="Segoe UI" panose="020B0502040204020203" pitchFamily="34" charset="0"/>
              <a:cs typeface="Segoe UI" panose="020B0502040204020203" pitchFamily="34" charset="0"/>
            </a:endParaRPr>
          </a:p>
          <a:p>
            <a:pPr>
              <a:buNone/>
            </a:pPr>
            <a:r>
              <a:rPr lang="en-US" sz="1600">
                <a:solidFill>
                  <a:srgbClr val="1B2A4A"/>
                </a:solidFill>
                <a:effectLst/>
                <a:latin typeface="Segoe UI" panose="020B0502040204020203" pitchFamily="34" charset="0"/>
                <a:cs typeface="Segoe UI" panose="020B0502040204020203" pitchFamily="34" charset="0"/>
              </a:rPr>
              <a:t>Regional Leaders can plan local watch parties around the keynote and on-demand sessions.</a:t>
            </a:r>
            <a:endParaRPr lang="en-US">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86479818"/>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C691CA-4422-59FB-4D59-248F84418404}"/>
              </a:ext>
            </a:extLst>
          </p:cNvPr>
          <p:cNvPicPr>
            <a:picLocks noChangeAspect="1"/>
          </p:cNvPicPr>
          <p:nvPr/>
        </p:nvPicPr>
        <p:blipFill>
          <a:blip r:embed="rId2"/>
          <a:stretch>
            <a:fillRect/>
          </a:stretch>
        </p:blipFill>
        <p:spPr>
          <a:xfrm>
            <a:off x="5626875" y="2527300"/>
            <a:ext cx="5047121" cy="4330700"/>
          </a:xfrm>
          <a:prstGeom prst="rect">
            <a:avLst/>
          </a:prstGeom>
        </p:spPr>
      </p:pic>
      <p:pic>
        <p:nvPicPr>
          <p:cNvPr id="5" name="Picture 4">
            <a:extLst>
              <a:ext uri="{FF2B5EF4-FFF2-40B4-BE49-F238E27FC236}">
                <a16:creationId xmlns:a16="http://schemas.microsoft.com/office/drawing/2014/main" id="{BAF68777-7626-CEEF-6753-06D3B2DE8998}"/>
              </a:ext>
            </a:extLst>
          </p:cNvPr>
          <p:cNvPicPr>
            <a:picLocks noChangeAspect="1"/>
          </p:cNvPicPr>
          <p:nvPr/>
        </p:nvPicPr>
        <p:blipFill>
          <a:blip r:embed="rId3"/>
          <a:srcRect r="15551" b="8032"/>
          <a:stretch>
            <a:fillRect/>
          </a:stretch>
        </p:blipFill>
        <p:spPr>
          <a:xfrm>
            <a:off x="8963065" y="2448327"/>
            <a:ext cx="3228936" cy="4409674"/>
          </a:xfrm>
          <a:prstGeom prst="rect">
            <a:avLst/>
          </a:prstGeom>
        </p:spPr>
      </p:pic>
      <p:sp>
        <p:nvSpPr>
          <p:cNvPr id="7" name="Title 26">
            <a:extLst>
              <a:ext uri="{FF2B5EF4-FFF2-40B4-BE49-F238E27FC236}">
                <a16:creationId xmlns:a16="http://schemas.microsoft.com/office/drawing/2014/main" id="{8A625AB2-9B36-B75C-5E28-AB6E63A9F3DC}"/>
              </a:ext>
            </a:extLst>
          </p:cNvPr>
          <p:cNvSpPr txBox="1">
            <a:spLocks/>
          </p:cNvSpPr>
          <p:nvPr/>
        </p:nvSpPr>
        <p:spPr>
          <a:xfrm>
            <a:off x="453814" y="1465101"/>
            <a:ext cx="9417175"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Mondays at Microsoft</a:t>
            </a:r>
          </a:p>
        </p:txBody>
      </p:sp>
      <p:pic>
        <p:nvPicPr>
          <p:cNvPr id="9" name="Picture 8">
            <a:extLst>
              <a:ext uri="{FF2B5EF4-FFF2-40B4-BE49-F238E27FC236}">
                <a16:creationId xmlns:a16="http://schemas.microsoft.com/office/drawing/2014/main" id="{0A827758-D716-01A5-314E-DDEA336DFC65}"/>
              </a:ext>
            </a:extLst>
          </p:cNvPr>
          <p:cNvPicPr>
            <a:picLocks noChangeAspect="1"/>
          </p:cNvPicPr>
          <p:nvPr/>
        </p:nvPicPr>
        <p:blipFill>
          <a:blip r:embed="rId4">
            <a:extLst>
              <a:ext uri="{28A0092B-C50C-407E-A947-70E740481C1C}">
                <a14:useLocalDpi xmlns:a14="http://schemas.microsoft.com/office/drawing/2010/main" val="0"/>
              </a:ext>
            </a:extLst>
          </a:blip>
          <a:srcRect r="75649"/>
          <a:stretch>
            <a:fillRect/>
          </a:stretch>
        </p:blipFill>
        <p:spPr>
          <a:xfrm>
            <a:off x="453814" y="114765"/>
            <a:ext cx="1384805" cy="1348197"/>
          </a:xfrm>
          <a:prstGeom prst="rect">
            <a:avLst/>
          </a:prstGeom>
        </p:spPr>
      </p:pic>
      <p:sp>
        <p:nvSpPr>
          <p:cNvPr id="11" name="Text Placeholder 28">
            <a:extLst>
              <a:ext uri="{FF2B5EF4-FFF2-40B4-BE49-F238E27FC236}">
                <a16:creationId xmlns:a16="http://schemas.microsoft.com/office/drawing/2014/main" id="{50241A43-BEC7-07B1-09FF-363D4270BBE9}"/>
              </a:ext>
            </a:extLst>
          </p:cNvPr>
          <p:cNvSpPr txBox="1">
            <a:spLocks/>
          </p:cNvSpPr>
          <p:nvPr/>
        </p:nvSpPr>
        <p:spPr>
          <a:xfrm>
            <a:off x="453814" y="2703144"/>
            <a:ext cx="5803900" cy="1631216"/>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Get the latest AI new, product announcements, and Microsoft Community insights from </a:t>
            </a:r>
            <a:r>
              <a:rPr kumimoji="0" lang="en-US" sz="2000" b="0" i="0" u="none" strike="noStrike" kern="1200" cap="none" spc="0" normalizeH="0" baseline="0" noProof="0" err="1">
                <a:ln>
                  <a:noFill/>
                </a:ln>
                <a:solidFill>
                  <a:srgbClr val="52AECE"/>
                </a:solidFill>
                <a:effectLst/>
                <a:uLnTx/>
                <a:uFillTx/>
                <a:latin typeface="Segoe Sans Text Semibold" pitchFamily="2" charset="0"/>
                <a:ea typeface="Calibri" panose="020F0502020204030204"/>
                <a:cs typeface="Segoe Sans Text Semibold" pitchFamily="2" charset="0"/>
              </a:rPr>
              <a:t>Karuana</a:t>
            </a:r>
            <a:r>
              <a:rPr kumimoji="0" lang="en-US" sz="2000" b="0" i="0" u="none" strike="noStrike" kern="1200" cap="none" spc="0" normalizeH="0" baseline="0" noProof="0">
                <a:ln>
                  <a:noFill/>
                </a:ln>
                <a:solidFill>
                  <a:srgbClr val="52AECE"/>
                </a:solidFill>
                <a:effectLst/>
                <a:uLnTx/>
                <a:uFillTx/>
                <a:latin typeface="Segoe Sans Text Semibold" pitchFamily="2" charset="0"/>
                <a:ea typeface="Calibri" panose="020F0502020204030204"/>
                <a:cs typeface="Segoe Sans Text Semibold" pitchFamily="2" charset="0"/>
              </a:rPr>
              <a:t> Gatimu </a:t>
            </a: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and </a:t>
            </a:r>
            <a:r>
              <a:rPr kumimoji="0" lang="en-US" sz="2000" b="0" i="0" u="none" strike="noStrike" kern="1200" cap="none" spc="0" normalizeH="0" baseline="0" noProof="0">
                <a:ln>
                  <a:noFill/>
                </a:ln>
                <a:solidFill>
                  <a:srgbClr val="52AECE"/>
                </a:solidFill>
                <a:effectLst/>
                <a:uLnTx/>
                <a:uFillTx/>
                <a:latin typeface="Segoe Sans Text Semibold" pitchFamily="2" charset="0"/>
                <a:ea typeface="Calibri" panose="020F0502020204030204"/>
                <a:cs typeface="Segoe Sans Text Semibold" pitchFamily="2" charset="0"/>
              </a:rPr>
              <a:t>Heather Cook</a:t>
            </a: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 every Monday.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Live every Monday at 8:00 AM PT.</a:t>
            </a:r>
          </a:p>
        </p:txBody>
      </p:sp>
      <p:sp>
        <p:nvSpPr>
          <p:cNvPr id="13" name="Rounded Rectangle 5">
            <a:extLst>
              <a:ext uri="{FF2B5EF4-FFF2-40B4-BE49-F238E27FC236}">
                <a16:creationId xmlns:a16="http://schemas.microsoft.com/office/drawing/2014/main" id="{0F40CE06-1F42-C1DB-9B52-5B37D1845C6A}"/>
              </a:ext>
              <a:ext uri="{C183D7F6-B498-43B3-948B-1728B52AA6E4}">
                <adec:decorative xmlns:adec="http://schemas.microsoft.com/office/drawing/2017/decorative" val="1"/>
              </a:ext>
            </a:extLst>
          </p:cNvPr>
          <p:cNvSpPr/>
          <p:nvPr/>
        </p:nvSpPr>
        <p:spPr>
          <a:xfrm>
            <a:off x="453815" y="5086375"/>
            <a:ext cx="4295986" cy="920725"/>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 name="Title 1">
            <a:extLst>
              <a:ext uri="{FF2B5EF4-FFF2-40B4-BE49-F238E27FC236}">
                <a16:creationId xmlns:a16="http://schemas.microsoft.com/office/drawing/2014/main" id="{2154DBE3-4129-FBA7-BE51-5F3F666DE665}"/>
              </a:ext>
            </a:extLst>
          </p:cNvPr>
          <p:cNvSpPr txBox="1">
            <a:spLocks/>
          </p:cNvSpPr>
          <p:nvPr/>
        </p:nvSpPr>
        <p:spPr>
          <a:xfrm>
            <a:off x="706351" y="5238961"/>
            <a:ext cx="3790915" cy="61555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a:ln w="3175">
                  <a:noFill/>
                </a:ln>
                <a:solidFill>
                  <a:prstClr val="white"/>
                </a:solidFill>
                <a:effectLst/>
                <a:uLnTx/>
                <a:uFillTx/>
                <a:latin typeface="Segoe Sans Text Semibold"/>
                <a:ea typeface="+mn-ea"/>
                <a:cs typeface="Segoe Sans Text Semibold"/>
              </a:rPr>
              <a:t>Fuel your week</a:t>
            </a:r>
          </a:p>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a:ln w="3175">
                  <a:noFill/>
                </a:ln>
                <a:solidFill>
                  <a:prstClr val="white"/>
                </a:solidFill>
                <a:effectLst/>
                <a:uLnTx/>
                <a:uFillTx/>
                <a:latin typeface="Segoe UI" panose="020B0502040204020203" pitchFamily="34" charset="0"/>
                <a:ea typeface="+mn-ea"/>
                <a:cs typeface="Segoe UI" panose="020B0502040204020203" pitchFamily="34" charset="0"/>
              </a:rPr>
              <a:t>aka.ms/</a:t>
            </a:r>
            <a:r>
              <a:rPr kumimoji="0" lang="en-US" sz="2000" b="0" i="0" u="none" strike="noStrike" kern="1200" cap="none" spc="-50" normalizeH="0" baseline="0" noProof="0" err="1">
                <a:ln w="3175">
                  <a:noFill/>
                </a:ln>
                <a:solidFill>
                  <a:prstClr val="white"/>
                </a:solidFill>
                <a:effectLst/>
                <a:uLnTx/>
                <a:uFillTx/>
                <a:latin typeface="Segoe UI" panose="020B0502040204020203" pitchFamily="34" charset="0"/>
                <a:ea typeface="+mn-ea"/>
                <a:cs typeface="Segoe UI" panose="020B0502040204020203" pitchFamily="34" charset="0"/>
              </a:rPr>
              <a:t>MondaysAtMicrosoft</a:t>
            </a:r>
            <a:endParaRPr kumimoji="0" lang="en-US" sz="2000" b="0" i="0" u="none" strike="noStrike" kern="1200" cap="none" spc="-50" normalizeH="0" baseline="0" noProof="0">
              <a:ln w="3175">
                <a:noFill/>
              </a:ln>
              <a:solidFill>
                <a:prstClr val="white"/>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3981018588"/>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6B23FC-4D4E-1104-1C52-68886B6210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00A9CFF-DDA7-EC49-E125-0CC0336DE7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614" y="-1"/>
            <a:ext cx="6637442" cy="1573559"/>
          </a:xfrm>
          <a:prstGeom prst="rect">
            <a:avLst/>
          </a:prstGeom>
        </p:spPr>
      </p:pic>
      <p:sp>
        <p:nvSpPr>
          <p:cNvPr id="9" name="TextBox 8">
            <a:extLst>
              <a:ext uri="{FF2B5EF4-FFF2-40B4-BE49-F238E27FC236}">
                <a16:creationId xmlns:a16="http://schemas.microsoft.com/office/drawing/2014/main" id="{9F69729E-E341-982C-A74F-47FCCD458E0F}"/>
              </a:ext>
            </a:extLst>
          </p:cNvPr>
          <p:cNvSpPr txBox="1"/>
          <p:nvPr/>
        </p:nvSpPr>
        <p:spPr>
          <a:xfrm>
            <a:off x="345535" y="5434447"/>
            <a:ext cx="4711674"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Fuel your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err="1">
                <a:ln>
                  <a:noFill/>
                </a:ln>
                <a:solidFill>
                  <a:srgbClr val="F7B9D4"/>
                </a:solidFill>
                <a:effectLst/>
                <a:uLnTx/>
                <a:uFillTx/>
                <a:latin typeface="Segoe UI" panose="020B0502040204020203" pitchFamily="34" charset="0"/>
                <a:ea typeface="+mn-ea"/>
                <a:cs typeface="Segoe UI" panose="020B0502040204020203" pitchFamily="34" charset="0"/>
              </a:rPr>
              <a:t>aka.ms</a:t>
            </a:r>
            <a:r>
              <a:rPr kumimoji="0" lang="en-US" sz="2800" b="0" i="0" u="none" strike="noStrike" kern="1200" cap="none" spc="0" normalizeH="0" baseline="0" noProof="0">
                <a:ln>
                  <a:noFill/>
                </a:ln>
                <a:solidFill>
                  <a:srgbClr val="F7B9D4"/>
                </a:solidFill>
                <a:effectLst/>
                <a:uLnTx/>
                <a:uFillTx/>
                <a:latin typeface="Segoe UI" panose="020B0502040204020203" pitchFamily="34" charset="0"/>
                <a:ea typeface="+mn-ea"/>
                <a:cs typeface="Segoe UI" panose="020B0502040204020203" pitchFamily="34" charset="0"/>
              </a:rPr>
              <a:t>/</a:t>
            </a:r>
            <a:r>
              <a:rPr kumimoji="0" lang="en-US" sz="2800" b="0" i="0" u="none" strike="noStrike" kern="1200" cap="none" spc="0" normalizeH="0" baseline="0" noProof="0" err="1">
                <a:ln>
                  <a:noFill/>
                </a:ln>
                <a:solidFill>
                  <a:srgbClr val="F7B9D4"/>
                </a:solidFill>
                <a:effectLst/>
                <a:uLnTx/>
                <a:uFillTx/>
                <a:latin typeface="Segoe UI" panose="020B0502040204020203" pitchFamily="34" charset="0"/>
                <a:ea typeface="+mn-ea"/>
                <a:cs typeface="Segoe UI" panose="020B0502040204020203" pitchFamily="34" charset="0"/>
              </a:rPr>
              <a:t>MondaysAtMicrosoft</a:t>
            </a:r>
            <a:endParaRPr kumimoji="0" lang="en-US" sz="2800" b="0" i="0" u="none" strike="noStrike" kern="1200" cap="none" spc="0" normalizeH="0" baseline="0" noProof="0">
              <a:ln>
                <a:noFill/>
              </a:ln>
              <a:solidFill>
                <a:srgbClr val="F7B9D4"/>
              </a:solidFill>
              <a:effectLst/>
              <a:uLnTx/>
              <a:uFillTx/>
              <a:latin typeface="Segoe UI" panose="020B0502040204020203" pitchFamily="34" charset="0"/>
              <a:ea typeface="+mn-ea"/>
              <a:cs typeface="Segoe UI" panose="020B0502040204020203" pitchFamily="34" charset="0"/>
            </a:endParaRPr>
          </a:p>
        </p:txBody>
      </p:sp>
      <p:pic>
        <p:nvPicPr>
          <p:cNvPr id="13" name="Picture 12">
            <a:extLst>
              <a:ext uri="{FF2B5EF4-FFF2-40B4-BE49-F238E27FC236}">
                <a16:creationId xmlns:a16="http://schemas.microsoft.com/office/drawing/2014/main" id="{ED7413BB-DBD0-5DB3-C3CE-80C5CA1EB03B}"/>
              </a:ext>
            </a:extLst>
          </p:cNvPr>
          <p:cNvPicPr>
            <a:picLocks noChangeAspect="1"/>
          </p:cNvPicPr>
          <p:nvPr/>
        </p:nvPicPr>
        <p:blipFill>
          <a:blip r:embed="rId4"/>
          <a:stretch>
            <a:fillRect/>
          </a:stretch>
        </p:blipFill>
        <p:spPr>
          <a:xfrm>
            <a:off x="5057211" y="1667990"/>
            <a:ext cx="6048585" cy="5190010"/>
          </a:xfrm>
          <a:prstGeom prst="rect">
            <a:avLst/>
          </a:prstGeom>
        </p:spPr>
      </p:pic>
      <p:pic>
        <p:nvPicPr>
          <p:cNvPr id="14" name="Picture 13">
            <a:extLst>
              <a:ext uri="{FF2B5EF4-FFF2-40B4-BE49-F238E27FC236}">
                <a16:creationId xmlns:a16="http://schemas.microsoft.com/office/drawing/2014/main" id="{00E79529-3652-9991-8709-52AE1BE5692A}"/>
              </a:ext>
            </a:extLst>
          </p:cNvPr>
          <p:cNvPicPr>
            <a:picLocks noChangeAspect="1"/>
          </p:cNvPicPr>
          <p:nvPr/>
        </p:nvPicPr>
        <p:blipFill>
          <a:blip r:embed="rId5"/>
          <a:stretch>
            <a:fillRect/>
          </a:stretch>
        </p:blipFill>
        <p:spPr>
          <a:xfrm>
            <a:off x="8636194" y="1496922"/>
            <a:ext cx="4582169" cy="5746231"/>
          </a:xfrm>
          <a:prstGeom prst="rect">
            <a:avLst/>
          </a:prstGeom>
        </p:spPr>
      </p:pic>
      <p:grpSp>
        <p:nvGrpSpPr>
          <p:cNvPr id="18" name="Group 17">
            <a:extLst>
              <a:ext uri="{FF2B5EF4-FFF2-40B4-BE49-F238E27FC236}">
                <a16:creationId xmlns:a16="http://schemas.microsoft.com/office/drawing/2014/main" id="{A02E6EE3-C83A-2E7B-081D-7E5020442027}"/>
              </a:ext>
            </a:extLst>
          </p:cNvPr>
          <p:cNvGrpSpPr/>
          <p:nvPr/>
        </p:nvGrpSpPr>
        <p:grpSpPr>
          <a:xfrm>
            <a:off x="438135" y="4433633"/>
            <a:ext cx="4711675" cy="667209"/>
            <a:chOff x="577034" y="3646026"/>
            <a:chExt cx="4711675" cy="667209"/>
          </a:xfrm>
        </p:grpSpPr>
        <p:sp>
          <p:nvSpPr>
            <p:cNvPr id="16" name="Rounded Rectangle 15">
              <a:extLst>
                <a:ext uri="{FF2B5EF4-FFF2-40B4-BE49-F238E27FC236}">
                  <a16:creationId xmlns:a16="http://schemas.microsoft.com/office/drawing/2014/main" id="{E8266494-51BC-963A-8812-F91872AE4D64}"/>
                </a:ext>
              </a:extLst>
            </p:cNvPr>
            <p:cNvSpPr/>
            <p:nvPr/>
          </p:nvSpPr>
          <p:spPr>
            <a:xfrm>
              <a:off x="577034" y="3646026"/>
              <a:ext cx="4711675" cy="66720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 name="TextBox 14">
              <a:extLst>
                <a:ext uri="{FF2B5EF4-FFF2-40B4-BE49-F238E27FC236}">
                  <a16:creationId xmlns:a16="http://schemas.microsoft.com/office/drawing/2014/main" id="{DE85AD87-9950-E798-7B8D-56A9DAAA6CCE}"/>
                </a:ext>
              </a:extLst>
            </p:cNvPr>
            <p:cNvSpPr txBox="1"/>
            <p:nvPr/>
          </p:nvSpPr>
          <p:spPr>
            <a:xfrm>
              <a:off x="1154298" y="3775022"/>
              <a:ext cx="408034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B2E58"/>
                  </a:solidFill>
                  <a:effectLst/>
                  <a:uLnTx/>
                  <a:uFillTx/>
                  <a:latin typeface="Segoe UI" panose="020B0502040204020203" pitchFamily="34" charset="0"/>
                  <a:ea typeface="+mn-ea"/>
                  <a:cs typeface="Segoe UI" panose="020B0502040204020203" pitchFamily="34" charset="0"/>
                </a:rPr>
                <a:t>Live</a:t>
              </a:r>
              <a:r>
                <a:rPr kumimoji="0" lang="en-US" sz="2000" b="0" i="0" u="none" strike="noStrike" kern="1200" cap="none" spc="0" normalizeH="0" baseline="0" noProof="0">
                  <a:ln>
                    <a:noFill/>
                  </a:ln>
                  <a:solidFill>
                    <a:srgbClr val="3B2E58"/>
                  </a:solidFill>
                  <a:effectLst/>
                  <a:uLnTx/>
                  <a:uFillTx/>
                  <a:latin typeface="Segoe UI" panose="020B0502040204020203" pitchFamily="34" charset="0"/>
                  <a:ea typeface="+mn-ea"/>
                  <a:cs typeface="Segoe UI" panose="020B0502040204020203" pitchFamily="34" charset="0"/>
                </a:rPr>
                <a:t> every Monday at 8:00 AM PT</a:t>
              </a:r>
            </a:p>
          </p:txBody>
        </p:sp>
        <p:sp>
          <p:nvSpPr>
            <p:cNvPr id="17" name="Oval 16">
              <a:extLst>
                <a:ext uri="{FF2B5EF4-FFF2-40B4-BE49-F238E27FC236}">
                  <a16:creationId xmlns:a16="http://schemas.microsoft.com/office/drawing/2014/main" id="{DAF70D73-361E-8968-3F59-1629CED243D9}"/>
                </a:ext>
              </a:extLst>
            </p:cNvPr>
            <p:cNvSpPr/>
            <p:nvPr/>
          </p:nvSpPr>
          <p:spPr>
            <a:xfrm>
              <a:off x="763929" y="3824606"/>
              <a:ext cx="300942" cy="3009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20" name="TextBox 19">
            <a:extLst>
              <a:ext uri="{FF2B5EF4-FFF2-40B4-BE49-F238E27FC236}">
                <a16:creationId xmlns:a16="http://schemas.microsoft.com/office/drawing/2014/main" id="{8114EF93-C0B4-8D05-69BD-DC6F307BAF4F}"/>
              </a:ext>
            </a:extLst>
          </p:cNvPr>
          <p:cNvSpPr txBox="1"/>
          <p:nvPr/>
        </p:nvSpPr>
        <p:spPr>
          <a:xfrm>
            <a:off x="345535" y="1831132"/>
            <a:ext cx="6048584"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SegoeUI"/>
                <a:ea typeface="+mn-ea"/>
                <a:cs typeface="+mn-cs"/>
              </a:rPr>
              <a:t>Get the latest AI new, product announcements, and</a:t>
            </a:r>
            <a:br>
              <a:rPr kumimoji="0" lang="en-US" sz="2800" b="0" i="0" u="none" strike="noStrike" kern="1200" cap="none" spc="0" normalizeH="0" baseline="0" noProof="0">
                <a:ln>
                  <a:noFill/>
                </a:ln>
                <a:solidFill>
                  <a:prstClr val="white"/>
                </a:solidFill>
                <a:effectLst/>
                <a:uLnTx/>
                <a:uFillTx/>
                <a:latin typeface="SegoeUI"/>
                <a:ea typeface="+mn-ea"/>
                <a:cs typeface="+mn-cs"/>
              </a:rPr>
            </a:br>
            <a:r>
              <a:rPr kumimoji="0" lang="en-US" sz="2800" b="0" i="0" u="none" strike="noStrike" kern="1200" cap="none" spc="0" normalizeH="0" baseline="0" noProof="0">
                <a:ln>
                  <a:noFill/>
                </a:ln>
                <a:solidFill>
                  <a:prstClr val="white"/>
                </a:solidFill>
                <a:effectLst/>
                <a:uLnTx/>
                <a:uFillTx/>
                <a:latin typeface="SegoeUI"/>
                <a:ea typeface="+mn-ea"/>
                <a:cs typeface="+mn-cs"/>
              </a:rPr>
              <a:t>Microsoft Community insights from </a:t>
            </a:r>
            <a:r>
              <a:rPr kumimoji="0" lang="en-US" sz="2800" b="1" i="0" u="none" strike="noStrike" kern="1200" cap="none" spc="0" normalizeH="0" baseline="0" noProof="0" err="1">
                <a:ln>
                  <a:noFill/>
                </a:ln>
                <a:solidFill>
                  <a:prstClr val="white"/>
                </a:solidFill>
                <a:effectLst/>
                <a:uLnTx/>
                <a:uFillTx/>
                <a:latin typeface="SegoeUI"/>
                <a:ea typeface="+mn-ea"/>
                <a:cs typeface="+mn-cs"/>
              </a:rPr>
              <a:t>Karuana</a:t>
            </a:r>
            <a:r>
              <a:rPr kumimoji="0" lang="en-US" sz="2800" b="1" i="0" u="none" strike="noStrike" kern="1200" cap="none" spc="0" normalizeH="0" baseline="0" noProof="0">
                <a:ln>
                  <a:noFill/>
                </a:ln>
                <a:solidFill>
                  <a:prstClr val="white"/>
                </a:solidFill>
                <a:effectLst/>
                <a:uLnTx/>
                <a:uFillTx/>
                <a:latin typeface="SegoeUI"/>
                <a:ea typeface="+mn-ea"/>
                <a:cs typeface="+mn-cs"/>
              </a:rPr>
              <a:t> Gatimu </a:t>
            </a:r>
            <a:r>
              <a:rPr kumimoji="0" lang="en-US" sz="2800" b="0" i="0" u="none" strike="noStrike" kern="1200" cap="none" spc="0" normalizeH="0" baseline="0" noProof="0">
                <a:ln>
                  <a:noFill/>
                </a:ln>
                <a:solidFill>
                  <a:prstClr val="white"/>
                </a:solidFill>
                <a:effectLst/>
                <a:uLnTx/>
                <a:uFillTx/>
                <a:latin typeface="SegoeUI"/>
                <a:ea typeface="+mn-ea"/>
                <a:cs typeface="+mn-cs"/>
              </a:rPr>
              <a:t>and </a:t>
            </a:r>
            <a:r>
              <a:rPr kumimoji="0" lang="en-US" sz="2800" b="1" i="0" u="none" strike="noStrike" kern="1200" cap="none" spc="0" normalizeH="0" baseline="0" noProof="0">
                <a:ln>
                  <a:noFill/>
                </a:ln>
                <a:solidFill>
                  <a:prstClr val="white"/>
                </a:solidFill>
                <a:effectLst/>
                <a:uLnTx/>
                <a:uFillTx/>
                <a:latin typeface="SegoeUI"/>
                <a:ea typeface="+mn-ea"/>
                <a:cs typeface="+mn-cs"/>
              </a:rPr>
              <a:t>Heather Cook</a:t>
            </a:r>
            <a:r>
              <a:rPr kumimoji="0" lang="en-US" sz="2800" b="0" i="0" u="none" strike="noStrike" kern="1200" cap="none" spc="0" normalizeH="0" baseline="0" noProof="0">
                <a:ln>
                  <a:noFill/>
                </a:ln>
                <a:solidFill>
                  <a:prstClr val="white"/>
                </a:solidFill>
                <a:effectLst/>
                <a:uLnTx/>
                <a:uFillTx/>
                <a:latin typeface="SegoeUI"/>
                <a:ea typeface="+mn-ea"/>
                <a:cs typeface="+mn-cs"/>
              </a:rPr>
              <a:t>, every Monday.</a:t>
            </a:r>
            <a:endParaRPr kumimoji="0" lang="en-US" sz="40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098572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14233A"/>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p:cNvSpPr txBox="1"/>
          <p:nvPr/>
        </p:nvSpPr>
        <p:spPr>
          <a:xfrm>
            <a:off x="500000" y="380000"/>
            <a:ext cx="5600000" cy="48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FFFFF"/>
                </a:solidFill>
                <a:effectLst/>
                <a:uLnTx/>
                <a:uFillTx/>
                <a:latin typeface="Segoe Sans Display"/>
                <a:ea typeface="+mn-ea"/>
                <a:cs typeface="+mn-cs"/>
              </a:rPr>
              <a:t>Mondays at Microsoft</a:t>
            </a:r>
          </a:p>
        </p:txBody>
      </p:sp>
      <p:sp>
        <p:nvSpPr>
          <p:cNvPr id="4" name="Shape"/>
          <p:cNvSpPr/>
          <p:nvPr/>
        </p:nvSpPr>
        <p:spPr>
          <a:xfrm>
            <a:off x="9325371" y="330000"/>
            <a:ext cx="1720000" cy="430000"/>
          </a:xfrm>
          <a:prstGeom prst="roundRect">
            <a:avLst/>
          </a:prstGeom>
          <a:solidFill>
            <a:srgbClr val="FF32A3"/>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p:cNvSpPr txBox="1"/>
          <p:nvPr/>
        </p:nvSpPr>
        <p:spPr>
          <a:xfrm>
            <a:off x="9456000" y="438229"/>
            <a:ext cx="1720000" cy="30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FFFFF"/>
                </a:solidFill>
                <a:effectLst/>
                <a:uLnTx/>
                <a:uFillTx/>
                <a:latin typeface="Segoe Sans Display"/>
                <a:ea typeface="+mn-ea"/>
                <a:cs typeface="+mn-cs"/>
              </a:rPr>
              <a:t>GUEST INVITATION</a:t>
            </a:r>
          </a:p>
        </p:txBody>
      </p:sp>
      <p:sp>
        <p:nvSpPr>
          <p:cNvPr id="6" name="TextBox"/>
          <p:cNvSpPr txBox="1"/>
          <p:nvPr/>
        </p:nvSpPr>
        <p:spPr>
          <a:xfrm>
            <a:off x="500000" y="950000"/>
            <a:ext cx="8000000" cy="10000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Segoe Sans Display"/>
                <a:ea typeface="+mn-ea"/>
                <a:cs typeface="+mn-cs"/>
              </a:rPr>
              <a:t>Join us as a guest on an upcoming episode</a:t>
            </a:r>
          </a:p>
        </p:txBody>
      </p:sp>
      <p:sp>
        <p:nvSpPr>
          <p:cNvPr id="7" name="TextBox"/>
          <p:cNvSpPr txBox="1"/>
          <p:nvPr/>
        </p:nvSpPr>
        <p:spPr>
          <a:xfrm>
            <a:off x="500000" y="1780000"/>
            <a:ext cx="7500000" cy="820000"/>
          </a:xfrm>
          <a:prstGeom prst="rect">
            <a:avLst/>
          </a:prstGeom>
        </p:spPr>
        <p:txBody>
          <a:bodyPr lIns="91440" tIns="45720" rIns="91440" bIns="4572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7D6EC"/>
                </a:solidFill>
                <a:effectLst/>
                <a:uLnTx/>
                <a:uFillTx/>
                <a:latin typeface="Segoe Sans Display"/>
                <a:ea typeface="+mn-ea"/>
                <a:cs typeface="+mn-cs"/>
              </a:rPr>
              <a:t>A 30-minute live show that keeps customers, partners, MVPs, and the wider Microsoft community current on what's new</a:t>
            </a:r>
            <a:r>
              <a:rPr kumimoji="0" lang="en-US" sz="1300" b="0" i="0" u="none" strike="noStrike" kern="1200" cap="none" spc="0" normalizeH="0" baseline="0" noProof="0">
                <a:ln>
                  <a:noFill/>
                </a:ln>
                <a:solidFill>
                  <a:srgbClr val="C7D6EC"/>
                </a:solidFill>
                <a:effectLst/>
                <a:uLnTx/>
                <a:uFillTx/>
                <a:latin typeface="Segoe Sans Display"/>
                <a:ea typeface="+mn-ea"/>
                <a:cs typeface="+mn-cs"/>
              </a:rPr>
              <a:t>,</a:t>
            </a:r>
            <a:r>
              <a:rPr kumimoji="0" sz="1300" b="0" i="0" u="none" strike="noStrike" kern="1200" cap="none" spc="0" normalizeH="0" baseline="0" noProof="0">
                <a:ln>
                  <a:noFill/>
                </a:ln>
                <a:solidFill>
                  <a:srgbClr val="C7D6EC"/>
                </a:solidFill>
                <a:effectLst/>
                <a:uLnTx/>
                <a:uFillTx/>
                <a:latin typeface="Segoe Sans Display"/>
                <a:ea typeface="+mn-ea"/>
                <a:cs typeface="+mn-cs"/>
              </a:rPr>
              <a:t> from AI and Copilot to Microsoft 365, Power Platform, developer news, and community events.</a:t>
            </a:r>
          </a:p>
        </p:txBody>
      </p:sp>
      <p:pic>
        <p:nvPicPr>
          <p:cNvPr id="8" name="Picture"/>
          <p:cNvPicPr/>
          <p:nvPr/>
        </p:nvPicPr>
        <p:blipFill>
          <a:blip r:embed="rId2"/>
          <a:stretch>
            <a:fillRect/>
          </a:stretch>
        </p:blipFill>
        <p:spPr>
          <a:xfrm>
            <a:off x="8500000" y="1000000"/>
            <a:ext cx="3200000" cy="3200000"/>
          </a:xfrm>
          <a:prstGeom prst="rect">
            <a:avLst/>
          </a:prstGeom>
        </p:spPr>
      </p:pic>
      <p:sp>
        <p:nvSpPr>
          <p:cNvPr id="9" name="TextBox"/>
          <p:cNvSpPr txBox="1"/>
          <p:nvPr/>
        </p:nvSpPr>
        <p:spPr>
          <a:xfrm>
            <a:off x="8500000" y="4250000"/>
            <a:ext cx="3200000" cy="300000"/>
          </a:xfrm>
          <a:prstGeom prst="rect">
            <a:avLst/>
          </a:prstGeom>
        </p:spPr>
        <p:txBody>
          <a:bodyPr wrap="none" lIns="91440" tIns="45720" rIns="91440" bIns="4572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8DA2C0"/>
                </a:solidFill>
                <a:effectLst/>
                <a:uLnTx/>
                <a:uFillTx/>
                <a:latin typeface="Segoe Sans Display"/>
                <a:ea typeface="+mn-ea"/>
                <a:cs typeface="+mn-cs"/>
              </a:rPr>
              <a:t>Sample graphic from previous episode</a:t>
            </a:r>
            <a:endParaRPr kumimoji="0" lang="en-US" sz="1000" b="0" i="1" u="none" strike="noStrike" kern="1200" cap="none" spc="0" normalizeH="0" baseline="0" noProof="0">
              <a:ln>
                <a:noFill/>
              </a:ln>
              <a:solidFill>
                <a:srgbClr val="8DA2C0"/>
              </a:solidFill>
              <a:effectLst/>
              <a:uLnTx/>
              <a:uFillTx/>
              <a:latin typeface="Segoe Sans Display"/>
              <a:ea typeface="+mn-ea"/>
              <a:cs typeface="Segoe Sans Display"/>
            </a:endParaRPr>
          </a:p>
        </p:txBody>
      </p:sp>
      <p:sp>
        <p:nvSpPr>
          <p:cNvPr id="10" name="Shape"/>
          <p:cNvSpPr/>
          <p:nvPr/>
        </p:nvSpPr>
        <p:spPr>
          <a:xfrm>
            <a:off x="500000" y="2860000"/>
            <a:ext cx="7500000" cy="880000"/>
          </a:xfrm>
          <a:prstGeom prst="roundRect">
            <a:avLst/>
          </a:prstGeom>
          <a:solidFill>
            <a:srgbClr val="FF32A3">
              <a:alpha val="12000"/>
            </a:srgbClr>
          </a:solidFill>
          <a:ln>
            <a:solidFill>
              <a:srgbClr val="FF32A3"/>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p:cNvSpPr txBox="1"/>
          <p:nvPr/>
        </p:nvSpPr>
        <p:spPr>
          <a:xfrm>
            <a:off x="700000" y="2920000"/>
            <a:ext cx="7100000" cy="260000"/>
          </a:xfrm>
          <a:prstGeom prst="rect">
            <a:avLst/>
          </a:prstGeom>
        </p:spPr>
        <p:txBody>
          <a:bodyPr wrap="none" lIns="91440" tIns="45720" rIns="91440" bIns="4572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1" i="0" u="none" strike="noStrike" kern="1200" cap="none" spc="0" normalizeH="0" baseline="0" noProof="0">
                <a:ln>
                  <a:noFill/>
                </a:ln>
                <a:solidFill>
                  <a:srgbClr val="FF56B0"/>
                </a:solidFill>
                <a:effectLst/>
                <a:uLnTx/>
                <a:uFillTx/>
                <a:latin typeface="Segoe Sans Display"/>
                <a:ea typeface="+mn-ea"/>
                <a:cs typeface="+mn-cs"/>
              </a:rPr>
              <a:t>YOU'RE INVITED</a:t>
            </a:r>
            <a:r>
              <a:rPr kumimoji="0" lang="en-US" sz="1050" b="1" i="0" u="none" strike="noStrike" kern="1200" cap="none" spc="0" normalizeH="0" baseline="0" noProof="0">
                <a:ln>
                  <a:noFill/>
                </a:ln>
                <a:solidFill>
                  <a:srgbClr val="FF56B0"/>
                </a:solidFill>
                <a:effectLst/>
                <a:uLnTx/>
                <a:uFillTx/>
                <a:latin typeface="Segoe Sans Display"/>
                <a:ea typeface="+mn-ea"/>
                <a:cs typeface="+mn-cs"/>
              </a:rPr>
              <a:t>!</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p:cNvSpPr txBox="1"/>
          <p:nvPr/>
        </p:nvSpPr>
        <p:spPr>
          <a:xfrm>
            <a:off x="700000" y="3200000"/>
            <a:ext cx="3300000" cy="47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a:ln>
                  <a:noFill/>
                </a:ln>
                <a:solidFill>
                  <a:srgbClr val="9FC6E8"/>
                </a:solidFill>
                <a:effectLst/>
                <a:uLnTx/>
                <a:uFillTx/>
                <a:latin typeface="Segoe Sans Display"/>
                <a:ea typeface="+mn-ea"/>
                <a:cs typeface="+mn-cs"/>
              </a:rPr>
              <a:t>EPISODE DATE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CE20"/>
                </a:solidFill>
                <a:effectLst/>
                <a:uLnTx/>
                <a:uFillTx/>
                <a:latin typeface="Segoe Sans Display"/>
                <a:ea typeface="+mn-ea"/>
                <a:cs typeface="+mn-cs"/>
              </a:rPr>
              <a:t>TBD</a:t>
            </a:r>
            <a:endParaRPr kumimoji="0" sz="1500" b="1" i="0" u="none" strike="noStrike" kern="1200" cap="none" spc="0" normalizeH="0" baseline="0" noProof="0">
              <a:ln>
                <a:noFill/>
              </a:ln>
              <a:solidFill>
                <a:srgbClr val="FFCE20"/>
              </a:solidFill>
              <a:effectLst/>
              <a:uLnTx/>
              <a:uFillTx/>
              <a:latin typeface="Segoe Sans Display"/>
              <a:ea typeface="+mn-ea"/>
              <a:cs typeface="+mn-cs"/>
            </a:endParaRPr>
          </a:p>
        </p:txBody>
      </p:sp>
      <p:sp>
        <p:nvSpPr>
          <p:cNvPr id="13" name="TextBox"/>
          <p:cNvSpPr txBox="1"/>
          <p:nvPr/>
        </p:nvSpPr>
        <p:spPr>
          <a:xfrm>
            <a:off x="4300000" y="3200000"/>
            <a:ext cx="3600000" cy="47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a:ln>
                  <a:noFill/>
                </a:ln>
                <a:solidFill>
                  <a:srgbClr val="9FC6E8"/>
                </a:solidFill>
                <a:effectLst/>
                <a:uLnTx/>
                <a:uFillTx/>
                <a:latin typeface="Segoe Sans Display"/>
                <a:ea typeface="+mn-ea"/>
                <a:cs typeface="+mn-cs"/>
              </a:rPr>
              <a:t>TOPIC / NEWS WE'LL SHARE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CE20"/>
                </a:solidFill>
                <a:effectLst/>
                <a:uLnTx/>
                <a:uFillTx/>
                <a:latin typeface="Segoe Sans Display"/>
                <a:ea typeface="+mn-ea"/>
                <a:cs typeface="+mn-cs"/>
              </a:rPr>
              <a:t>TBD</a:t>
            </a:r>
            <a:endParaRPr kumimoji="0" sz="1500" b="1" i="0" u="none" strike="noStrike" kern="1200" cap="none" spc="0" normalizeH="0" baseline="0" noProof="0">
              <a:ln>
                <a:noFill/>
              </a:ln>
              <a:solidFill>
                <a:srgbClr val="FFCE20"/>
              </a:solidFill>
              <a:effectLst/>
              <a:uLnTx/>
              <a:uFillTx/>
              <a:latin typeface="Segoe Sans Display"/>
              <a:ea typeface="+mn-ea"/>
              <a:cs typeface="+mn-cs"/>
            </a:endParaRPr>
          </a:p>
        </p:txBody>
      </p:sp>
      <p:sp>
        <p:nvSpPr>
          <p:cNvPr id="14" name="TextBox"/>
          <p:cNvSpPr txBox="1"/>
          <p:nvPr/>
        </p:nvSpPr>
        <p:spPr>
          <a:xfrm>
            <a:off x="500000" y="3880000"/>
            <a:ext cx="3550000" cy="30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FF56B0"/>
                </a:solidFill>
                <a:effectLst/>
                <a:uLnTx/>
                <a:uFillTx/>
                <a:latin typeface="Segoe Sans Display"/>
                <a:ea typeface="+mn-ea"/>
                <a:cs typeface="+mn-cs"/>
              </a:rPr>
              <a:t>Our goal</a:t>
            </a:r>
          </a:p>
        </p:txBody>
      </p:sp>
      <p:sp>
        <p:nvSpPr>
          <p:cNvPr id="15" name="TextBox"/>
          <p:cNvSpPr txBox="1"/>
          <p:nvPr/>
        </p:nvSpPr>
        <p:spPr>
          <a:xfrm>
            <a:off x="500000" y="4200000"/>
            <a:ext cx="3550000" cy="19000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Help customers understand what's new </a:t>
            </a:r>
            <a:r>
              <a:rPr kumimoji="0" lang="en-US" sz="1150" b="0" i="0" u="none" strike="noStrike" kern="1200" cap="none" spc="0" normalizeH="0" baseline="0" noProof="0">
                <a:ln>
                  <a:noFill/>
                </a:ln>
                <a:solidFill>
                  <a:srgbClr val="EAF0FA"/>
                </a:solidFill>
                <a:effectLst/>
                <a:uLnTx/>
                <a:uFillTx/>
                <a:latin typeface="Segoe Sans Display"/>
                <a:ea typeface="+mn-ea"/>
                <a:cs typeface="+mn-cs"/>
              </a:rPr>
              <a:t>and</a:t>
            </a:r>
            <a:r>
              <a:rPr kumimoji="0" sz="1150" b="0" i="0" u="none" strike="noStrike" kern="1200" cap="none" spc="0" normalizeH="0" baseline="0" noProof="0">
                <a:ln>
                  <a:noFill/>
                </a:ln>
                <a:solidFill>
                  <a:srgbClr val="EAF0FA"/>
                </a:solidFill>
                <a:effectLst/>
                <a:uLnTx/>
                <a:uFillTx/>
                <a:latin typeface="Segoe Sans Display"/>
                <a:ea typeface="+mn-ea"/>
                <a:cs typeface="+mn-cs"/>
              </a:rPr>
              <a:t> why it matters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Give product teams a stage for announcements, roadmap, and real-world scenarios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Connect the community with the experts behind the technology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Drive awareness and adoption through authentic conversations</a:t>
            </a:r>
          </a:p>
        </p:txBody>
      </p:sp>
      <p:sp>
        <p:nvSpPr>
          <p:cNvPr id="16" name="TextBox"/>
          <p:cNvSpPr txBox="1"/>
          <p:nvPr/>
        </p:nvSpPr>
        <p:spPr>
          <a:xfrm>
            <a:off x="4300000" y="3880000"/>
            <a:ext cx="3700000" cy="30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8DC8E8"/>
                </a:solidFill>
                <a:effectLst/>
                <a:uLnTx/>
                <a:uFillTx/>
                <a:latin typeface="Segoe Sans Display"/>
                <a:ea typeface="+mn-ea"/>
                <a:cs typeface="+mn-cs"/>
              </a:rPr>
              <a:t>Your guest segment</a:t>
            </a:r>
          </a:p>
        </p:txBody>
      </p:sp>
      <p:sp>
        <p:nvSpPr>
          <p:cNvPr id="17" name="TextBox"/>
          <p:cNvSpPr txBox="1"/>
          <p:nvPr/>
        </p:nvSpPr>
        <p:spPr>
          <a:xfrm>
            <a:off x="4300000" y="4200000"/>
            <a:ext cx="3700000" cy="19000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A relaxed 5–10 minute live conversation with the hosts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Share your product news, roadmap, or a real-world scenario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Bring one expert from your</a:t>
            </a:r>
            <a:r>
              <a:rPr kumimoji="0" lang="en-US" sz="1150" b="0" i="0" u="none" strike="noStrike" kern="1200" cap="none" spc="0" normalizeH="0" baseline="0" noProof="0">
                <a:ln>
                  <a:noFill/>
                </a:ln>
                <a:solidFill>
                  <a:srgbClr val="EAF0FA"/>
                </a:solidFill>
                <a:effectLst/>
                <a:uLnTx/>
                <a:uFillTx/>
                <a:latin typeface="Segoe Sans Display"/>
                <a:ea typeface="+mn-ea"/>
                <a:cs typeface="+mn-cs"/>
              </a:rPr>
              <a:t> product/topic</a:t>
            </a:r>
            <a:r>
              <a:rPr kumimoji="0" sz="1150" b="0" i="0" u="none" strike="noStrike" kern="1200" cap="none" spc="0" normalizeH="0" baseline="0" noProof="0">
                <a:ln>
                  <a:noFill/>
                </a:ln>
                <a:solidFill>
                  <a:srgbClr val="EAF0FA"/>
                </a:solidFill>
                <a:effectLst/>
                <a:uLnTx/>
                <a:uFillTx/>
                <a:latin typeface="Segoe Sans Display"/>
                <a:ea typeface="+mn-ea"/>
                <a:cs typeface="+mn-cs"/>
              </a:rPr>
              <a:t> area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Live audience Q&amp;A to wrap up</a:t>
            </a:r>
          </a:p>
        </p:txBody>
      </p:sp>
      <p:sp>
        <p:nvSpPr>
          <p:cNvPr id="18" name="Shape"/>
          <p:cNvSpPr/>
          <p:nvPr/>
        </p:nvSpPr>
        <p:spPr>
          <a:xfrm>
            <a:off x="8500000" y="4680000"/>
            <a:ext cx="3200000" cy="1470000"/>
          </a:xfrm>
          <a:prstGeom prst="roundRect">
            <a:avLst/>
          </a:prstGeom>
          <a:solidFill>
            <a:srgbClr val="1C2C46"/>
          </a:solidFill>
          <a:ln w="1">
            <a:solidFill>
              <a:srgbClr val="FFA200">
                <a:alpha val="45000"/>
              </a:srgbClr>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p:cNvSpPr txBox="1"/>
          <p:nvPr/>
        </p:nvSpPr>
        <p:spPr>
          <a:xfrm>
            <a:off x="8720000" y="4790000"/>
            <a:ext cx="2800000" cy="28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FFA200"/>
                </a:solidFill>
                <a:effectLst/>
                <a:uLnTx/>
                <a:uFillTx/>
                <a:latin typeface="Segoe Sans Display"/>
                <a:ea typeface="+mn-ea"/>
                <a:cs typeface="+mn-cs"/>
              </a:rPr>
              <a:t>Livestream requirements:</a:t>
            </a:r>
            <a:endParaRPr kumimoji="0" sz="1300" b="1" i="0" u="none" strike="noStrike" kern="1200" cap="none" spc="0" normalizeH="0" baseline="0" noProof="0">
              <a:ln>
                <a:noFill/>
              </a:ln>
              <a:solidFill>
                <a:srgbClr val="FFA200"/>
              </a:solidFill>
              <a:effectLst/>
              <a:uLnTx/>
              <a:uFillTx/>
              <a:latin typeface="Segoe Sans Display"/>
              <a:ea typeface="+mn-ea"/>
              <a:cs typeface="+mn-cs"/>
            </a:endParaRPr>
          </a:p>
        </p:txBody>
      </p:sp>
      <p:sp>
        <p:nvSpPr>
          <p:cNvPr id="20" name="TextBox"/>
          <p:cNvSpPr txBox="1"/>
          <p:nvPr/>
        </p:nvSpPr>
        <p:spPr>
          <a:xfrm>
            <a:off x="8720000" y="5090000"/>
            <a:ext cx="2820000" cy="10000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AF0FA"/>
                </a:solidFill>
                <a:effectLst/>
                <a:uLnTx/>
                <a:uFillTx/>
                <a:latin typeface="Segoe Sans Display"/>
                <a:ea typeface="+mn-ea"/>
                <a:cs typeface="+mn-cs"/>
              </a:rPr>
              <a:t>•  Tech check — 7:45 AM PT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AF0FA"/>
                </a:solidFill>
                <a:effectLst/>
                <a:uLnTx/>
                <a:uFillTx/>
                <a:latin typeface="Segoe Sans Display"/>
                <a:ea typeface="+mn-ea"/>
                <a:cs typeface="+mn-cs"/>
              </a:rPr>
              <a:t>•  Live show — 8:00–8:30 AM PT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AF0FA"/>
                </a:solidFill>
                <a:effectLst/>
                <a:uLnTx/>
                <a:uFillTx/>
                <a:latin typeface="Segoe Sans Display"/>
                <a:ea typeface="+mn-ea"/>
                <a:cs typeface="+mn-cs"/>
              </a:rPr>
              <a:t>•  Fully virtual via StreamYard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AF0FA"/>
                </a:solidFill>
                <a:effectLst/>
                <a:uLnTx/>
                <a:uFillTx/>
                <a:latin typeface="Segoe Sans Display"/>
                <a:ea typeface="+mn-ea"/>
                <a:cs typeface="+mn-cs"/>
              </a:rPr>
              <a:t>•  5–10 min segment + live Q&amp;A</a:t>
            </a:r>
          </a:p>
        </p:txBody>
      </p:sp>
      <p:sp>
        <p:nvSpPr>
          <p:cNvPr id="21" name="TextBox"/>
          <p:cNvSpPr txBox="1"/>
          <p:nvPr/>
        </p:nvSpPr>
        <p:spPr>
          <a:xfrm>
            <a:off x="500000" y="6360000"/>
            <a:ext cx="6800000" cy="28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a:ln>
                  <a:noFill/>
                </a:ln>
                <a:solidFill>
                  <a:srgbClr val="8DA2C0"/>
                </a:solidFill>
                <a:effectLst/>
                <a:uLnTx/>
                <a:uFillTx/>
                <a:latin typeface="Segoe Sans Display"/>
                <a:ea typeface="+mn-ea"/>
                <a:cs typeface="+mn-cs"/>
              </a:rPr>
              <a:t>Hosted by Karuana Gatimu  ·  Heather Cook  ·  Jonathan Jones</a:t>
            </a:r>
          </a:p>
        </p:txBody>
      </p:sp>
      <p:sp>
        <p:nvSpPr>
          <p:cNvPr id="22" name="TextBox"/>
          <p:cNvSpPr txBox="1"/>
          <p:nvPr/>
        </p:nvSpPr>
        <p:spPr>
          <a:xfrm>
            <a:off x="8008000" y="6360000"/>
            <a:ext cx="3692000" cy="28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Segoe Sans Display"/>
                <a:ea typeface="+mn-ea"/>
                <a:cs typeface="+mn-cs"/>
              </a:rPr>
              <a:t>Link to apply:</a:t>
            </a:r>
            <a:r>
              <a:rPr kumimoji="0" lang="en-US" sz="1000" b="1" i="0" u="none" strike="noStrike" kern="1200" cap="none" spc="0" normalizeH="0" baseline="0" noProof="0">
                <a:ln>
                  <a:noFill/>
                </a:ln>
                <a:solidFill>
                  <a:srgbClr val="9FC6E8"/>
                </a:solidFill>
                <a:effectLst/>
                <a:uLnTx/>
                <a:uFillTx/>
                <a:latin typeface="Segoe Sans Display"/>
                <a:ea typeface="+mn-ea"/>
                <a:cs typeface="+mn-cs"/>
              </a:rPr>
              <a:t> </a:t>
            </a:r>
            <a:r>
              <a:rPr kumimoji="0" lang="en-US" sz="1000" b="1" i="0" u="none" strike="noStrike" kern="1200" cap="none" spc="0" normalizeH="0" baseline="0" noProof="0">
                <a:ln>
                  <a:noFill/>
                </a:ln>
                <a:solidFill>
                  <a:srgbClr val="4BACC6">
                    <a:lumMod val="60000"/>
                    <a:lumOff val="40000"/>
                  </a:srgbClr>
                </a:solidFill>
                <a:effectLst/>
                <a:uLnTx/>
                <a:uFillTx/>
                <a:latin typeface="Segoe Sans Display"/>
                <a:ea typeface="+mn-ea"/>
                <a:cs typeface="+mn-cs"/>
                <a:hlinkClick r:id="rId3">
                  <a:extLst>
                    <a:ext uri="{A12FA001-AC4F-418D-AE19-62706E023703}">
                      <ahyp:hlinkClr xmlns:ahyp="http://schemas.microsoft.com/office/drawing/2018/hyperlinkcolor" val="tx"/>
                    </a:ext>
                  </a:extLst>
                </a:hlinkClick>
              </a:rPr>
              <a:t>https://aka.ms/MondaysatMicrosoft/GuestForm</a:t>
            </a:r>
            <a:endParaRPr kumimoji="0" sz="1000" b="1" i="0" u="none" strike="noStrike" kern="1200" cap="none" spc="0" normalizeH="0" baseline="0" noProof="0">
              <a:ln>
                <a:noFill/>
              </a:ln>
              <a:solidFill>
                <a:srgbClr val="4BACC6">
                  <a:lumMod val="60000"/>
                  <a:lumOff val="40000"/>
                </a:srgbClr>
              </a:solidFill>
              <a:effectLst/>
              <a:uLnTx/>
              <a:uFillTx/>
              <a:latin typeface="Segoe Sans Display"/>
              <a:ea typeface="+mn-ea"/>
              <a:cs typeface="+mn-cs"/>
            </a:endParaRPr>
          </a:p>
        </p:txBody>
      </p:sp>
      <p:sp>
        <p:nvSpPr>
          <p:cNvPr id="23" name="Shape"/>
          <p:cNvSpPr/>
          <p:nvPr/>
        </p:nvSpPr>
        <p:spPr>
          <a:xfrm>
            <a:off x="0" y="6800000"/>
            <a:ext cx="1016000" cy="58000"/>
          </a:xfrm>
          <a:prstGeom prst="rect">
            <a:avLst/>
          </a:prstGeom>
          <a:solidFill>
            <a:srgbClr val="FF32A3"/>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Shape"/>
          <p:cNvSpPr/>
          <p:nvPr/>
        </p:nvSpPr>
        <p:spPr>
          <a:xfrm>
            <a:off x="1016000" y="6800000"/>
            <a:ext cx="1016000" cy="58000"/>
          </a:xfrm>
          <a:prstGeom prst="rect">
            <a:avLst/>
          </a:prstGeom>
          <a:solidFill>
            <a:srgbClr val="FF4685"/>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Shape"/>
          <p:cNvSpPr/>
          <p:nvPr/>
        </p:nvSpPr>
        <p:spPr>
          <a:xfrm>
            <a:off x="2032000" y="6800000"/>
            <a:ext cx="1016000" cy="58000"/>
          </a:xfrm>
          <a:prstGeom prst="rect">
            <a:avLst/>
          </a:prstGeom>
          <a:solidFill>
            <a:srgbClr val="FF5B68"/>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Shape"/>
          <p:cNvSpPr/>
          <p:nvPr/>
        </p:nvSpPr>
        <p:spPr>
          <a:xfrm>
            <a:off x="3048000" y="6800000"/>
            <a:ext cx="1016000" cy="58000"/>
          </a:xfrm>
          <a:prstGeom prst="rect">
            <a:avLst/>
          </a:prstGeom>
          <a:solidFill>
            <a:srgbClr val="FF6F4A"/>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Shape"/>
          <p:cNvSpPr/>
          <p:nvPr/>
        </p:nvSpPr>
        <p:spPr>
          <a:xfrm>
            <a:off x="4064000" y="6800000"/>
            <a:ext cx="1016000" cy="58000"/>
          </a:xfrm>
          <a:prstGeom prst="rect">
            <a:avLst/>
          </a:prstGeom>
          <a:solidFill>
            <a:srgbClr val="FF832C"/>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Shape"/>
          <p:cNvSpPr/>
          <p:nvPr/>
        </p:nvSpPr>
        <p:spPr>
          <a:xfrm>
            <a:off x="5080000" y="6800000"/>
            <a:ext cx="1016000" cy="58000"/>
          </a:xfrm>
          <a:prstGeom prst="rect">
            <a:avLst/>
          </a:prstGeom>
          <a:solidFill>
            <a:srgbClr val="FF980F"/>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Shape"/>
          <p:cNvSpPr/>
          <p:nvPr/>
        </p:nvSpPr>
        <p:spPr>
          <a:xfrm>
            <a:off x="6096000" y="6800000"/>
            <a:ext cx="1016000" cy="58000"/>
          </a:xfrm>
          <a:prstGeom prst="rect">
            <a:avLst/>
          </a:prstGeom>
          <a:solidFill>
            <a:srgbClr val="FFA603"/>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Shape"/>
          <p:cNvSpPr/>
          <p:nvPr/>
        </p:nvSpPr>
        <p:spPr>
          <a:xfrm>
            <a:off x="7112000" y="6800000"/>
            <a:ext cx="1016000" cy="58000"/>
          </a:xfrm>
          <a:prstGeom prst="rect">
            <a:avLst/>
          </a:prstGeom>
          <a:solidFill>
            <a:srgbClr val="FFAE09"/>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Shape"/>
          <p:cNvSpPr/>
          <p:nvPr/>
        </p:nvSpPr>
        <p:spPr>
          <a:xfrm>
            <a:off x="8128000" y="6800000"/>
            <a:ext cx="1016000" cy="58000"/>
          </a:xfrm>
          <a:prstGeom prst="rect">
            <a:avLst/>
          </a:prstGeom>
          <a:solidFill>
            <a:srgbClr val="FFB60F"/>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Shape"/>
          <p:cNvSpPr/>
          <p:nvPr/>
        </p:nvSpPr>
        <p:spPr>
          <a:xfrm>
            <a:off x="9144000" y="6800000"/>
            <a:ext cx="1016000" cy="58000"/>
          </a:xfrm>
          <a:prstGeom prst="rect">
            <a:avLst/>
          </a:prstGeom>
          <a:solidFill>
            <a:srgbClr val="FFBE14"/>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Shape"/>
          <p:cNvSpPr/>
          <p:nvPr/>
        </p:nvSpPr>
        <p:spPr>
          <a:xfrm>
            <a:off x="10160000" y="6800000"/>
            <a:ext cx="1016000" cy="58000"/>
          </a:xfrm>
          <a:prstGeom prst="rect">
            <a:avLst/>
          </a:prstGeom>
          <a:solidFill>
            <a:srgbClr val="FFC61A"/>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Shape"/>
          <p:cNvSpPr/>
          <p:nvPr/>
        </p:nvSpPr>
        <p:spPr>
          <a:xfrm>
            <a:off x="11176000" y="6800000"/>
            <a:ext cx="1016000" cy="58000"/>
          </a:xfrm>
          <a:prstGeom prst="rect">
            <a:avLst/>
          </a:prstGeom>
          <a:solidFill>
            <a:srgbClr val="FFCE20"/>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09D60-A5A8-9BBD-6F40-A84FE0F91576}"/>
              </a:ext>
            </a:extLst>
          </p:cNvPr>
          <p:cNvSpPr>
            <a:spLocks noGrp="1"/>
          </p:cNvSpPr>
          <p:nvPr>
            <p:ph type="title"/>
          </p:nvPr>
        </p:nvSpPr>
        <p:spPr>
          <a:xfrm>
            <a:off x="265343" y="3169323"/>
            <a:ext cx="11018520" cy="3262432"/>
          </a:xfrm>
        </p:spPr>
        <p:txBody>
          <a:bodyPr/>
          <a:lstStyle/>
          <a:p>
            <a:pPr algn="l" fontAlgn="t"/>
            <a:r>
              <a:rPr lang="en-US" sz="2800" b="1" dirty="0">
                <a:cs typeface="Segoe UI"/>
              </a:rPr>
              <a:t>🎤 Women Speakers | Microsoft Ecosystem</a:t>
            </a:r>
            <a:br>
              <a:rPr lang="en-US" sz="2800" dirty="0"/>
            </a:br>
            <a:r>
              <a:rPr lang="en-US" sz="2800" dirty="0">
                <a:cs typeface="Segoe UI"/>
              </a:rPr>
              <a:t>💜 Curated Women in Tech speaker directory</a:t>
            </a:r>
            <a:br>
              <a:rPr lang="en-US" sz="2800" dirty="0"/>
            </a:br>
            <a:r>
              <a:rPr lang="en-US" sz="2800" dirty="0">
                <a:cs typeface="Segoe UI"/>
              </a:rPr>
              <a:t>🌍 Resource for community leaders &amp; event organizers</a:t>
            </a:r>
            <a:br>
              <a:rPr lang="en-US" sz="2800" dirty="0"/>
            </a:br>
            <a:r>
              <a:rPr lang="en-US" sz="2800" dirty="0">
                <a:cs typeface="Segoe UI"/>
              </a:rPr>
              <a:t>🚀 Speak Microsoft tech → create a profile &amp; get listed</a:t>
            </a:r>
            <a:br>
              <a:rPr lang="en-US" sz="2800" dirty="0"/>
            </a:br>
            <a:r>
              <a:rPr lang="en-US" sz="2800" dirty="0">
                <a:cs typeface="Segoe UI"/>
              </a:rPr>
              <a:t>✨ Amplify voices. Build inclusive events. Grow the community.</a:t>
            </a:r>
            <a:br>
              <a:rPr lang="en-US" sz="2800" dirty="0"/>
            </a:br>
            <a:br>
              <a:rPr lang="en-US" b="1" dirty="0"/>
            </a:br>
            <a:r>
              <a:rPr lang="en-US" sz="2800" dirty="0">
                <a:solidFill>
                  <a:schemeClr val="accent1">
                    <a:lumMod val="76000"/>
                  </a:schemeClr>
                </a:solidFill>
                <a:cs typeface="Segoe UI"/>
                <a:hlinkClick r:id="rId2">
                  <a:extLst>
                    <a:ext uri="{A12FA001-AC4F-418D-AE19-62706E023703}">
                      <ahyp:hlinkClr xmlns:ahyp="http://schemas.microsoft.com/office/drawing/2018/hyperlinkcolor" val="tx"/>
                    </a:ext>
                  </a:extLst>
                </a:hlinkClick>
              </a:rPr>
              <a:t>Microsoft Solutions Women in Tech speaker directory on </a:t>
            </a:r>
            <a:r>
              <a:rPr lang="en-US" sz="2800" dirty="0" err="1">
                <a:solidFill>
                  <a:schemeClr val="accent1">
                    <a:lumMod val="76000"/>
                  </a:schemeClr>
                </a:solidFill>
                <a:cs typeface="Segoe UI"/>
                <a:hlinkClick r:id="rId2">
                  <a:extLst>
                    <a:ext uri="{A12FA001-AC4F-418D-AE19-62706E023703}">
                      <ahyp:hlinkClr xmlns:ahyp="http://schemas.microsoft.com/office/drawing/2018/hyperlinkcolor" val="tx"/>
                    </a:ext>
                  </a:extLst>
                </a:hlinkClick>
              </a:rPr>
              <a:t>Sessionize</a:t>
            </a:r>
            <a:r>
              <a:rPr lang="en-US" sz="2800" dirty="0">
                <a:solidFill>
                  <a:schemeClr val="accent1">
                    <a:lumMod val="76000"/>
                  </a:schemeClr>
                </a:solidFill>
                <a:cs typeface="Segoe UI"/>
              </a:rPr>
              <a:t> </a:t>
            </a:r>
            <a:endParaRPr lang="en-US" dirty="0">
              <a:solidFill>
                <a:schemeClr val="accent1">
                  <a:lumMod val="76000"/>
                </a:schemeClr>
              </a:solidFill>
              <a:cs typeface="Segoe UI"/>
            </a:endParaRPr>
          </a:p>
        </p:txBody>
      </p:sp>
      <p:pic>
        <p:nvPicPr>
          <p:cNvPr id="5" name="Picture 4">
            <a:extLst>
              <a:ext uri="{FF2B5EF4-FFF2-40B4-BE49-F238E27FC236}">
                <a16:creationId xmlns:a16="http://schemas.microsoft.com/office/drawing/2014/main" id="{2BB1BF40-F52F-5178-802D-55C669C274D5}"/>
              </a:ext>
            </a:extLst>
          </p:cNvPr>
          <p:cNvPicPr>
            <a:picLocks noChangeAspect="1"/>
          </p:cNvPicPr>
          <p:nvPr/>
        </p:nvPicPr>
        <p:blipFill>
          <a:blip r:embed="rId3"/>
          <a:stretch>
            <a:fillRect/>
          </a:stretch>
        </p:blipFill>
        <p:spPr>
          <a:xfrm>
            <a:off x="-1" y="-1"/>
            <a:ext cx="12192001" cy="2924397"/>
          </a:xfrm>
          <a:prstGeom prst="rect">
            <a:avLst/>
          </a:prstGeom>
        </p:spPr>
      </p:pic>
      <p:pic>
        <p:nvPicPr>
          <p:cNvPr id="4" name="Picture 3">
            <a:extLst>
              <a:ext uri="{FF2B5EF4-FFF2-40B4-BE49-F238E27FC236}">
                <a16:creationId xmlns:a16="http://schemas.microsoft.com/office/drawing/2014/main" id="{B6B06E0C-563C-FE55-E4C0-14213FB794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02643" y="877454"/>
            <a:ext cx="1617614" cy="1617614"/>
          </a:xfrm>
          <a:prstGeom prst="rect">
            <a:avLst/>
          </a:prstGeom>
        </p:spPr>
      </p:pic>
    </p:spTree>
    <p:extLst>
      <p:ext uri="{BB962C8B-B14F-4D97-AF65-F5344CB8AC3E}">
        <p14:creationId xmlns:p14="http://schemas.microsoft.com/office/powerpoint/2010/main" val="602094349"/>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92FF35-C529-1CE8-2390-EB35B38C7064}"/>
            </a:ext>
          </a:extLst>
        </p:cNvPr>
        <p:cNvGrpSpPr/>
        <p:nvPr/>
      </p:nvGrpSpPr>
      <p:grpSpPr>
        <a:xfrm>
          <a:off x="0" y="0"/>
          <a:ext cx="0" cy="0"/>
          <a:chOff x="0" y="0"/>
          <a:chExt cx="0" cy="0"/>
        </a:xfrm>
      </p:grpSpPr>
      <p:sp>
        <p:nvSpPr>
          <p:cNvPr id="3" name="Title 26">
            <a:extLst>
              <a:ext uri="{FF2B5EF4-FFF2-40B4-BE49-F238E27FC236}">
                <a16:creationId xmlns:a16="http://schemas.microsoft.com/office/drawing/2014/main" id="{CCFBD5B0-31A4-ED3D-3FDA-3865178B7153}"/>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Roles and Opportunities</a:t>
            </a:r>
          </a:p>
        </p:txBody>
      </p:sp>
      <p:sp>
        <p:nvSpPr>
          <p:cNvPr id="5" name="Rectangle: Rounded Corners 15">
            <a:extLst>
              <a:ext uri="{FF2B5EF4-FFF2-40B4-BE49-F238E27FC236}">
                <a16:creationId xmlns:a16="http://schemas.microsoft.com/office/drawing/2014/main" id="{78EEFAF0-F482-213A-1E35-5FA6CD5D79D3}"/>
              </a:ext>
              <a:ext uri="{C183D7F6-B498-43B3-948B-1728B52AA6E4}">
                <adec:decorative xmlns:adec="http://schemas.microsoft.com/office/drawing/2017/decorative" val="1"/>
              </a:ext>
            </a:extLst>
          </p:cNvPr>
          <p:cNvSpPr/>
          <p:nvPr/>
        </p:nvSpPr>
        <p:spPr bwMode="auto">
          <a:xfrm>
            <a:off x="705543" y="3568701"/>
            <a:ext cx="2558357" cy="2247899"/>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7" name="TextBox 6">
            <a:extLst>
              <a:ext uri="{FF2B5EF4-FFF2-40B4-BE49-F238E27FC236}">
                <a16:creationId xmlns:a16="http://schemas.microsoft.com/office/drawing/2014/main" id="{B2695C72-9317-9341-1E14-2F9D29B11790}"/>
              </a:ext>
            </a:extLst>
          </p:cNvPr>
          <p:cNvSpPr txBox="1"/>
          <p:nvPr/>
        </p:nvSpPr>
        <p:spPr>
          <a:xfrm>
            <a:off x="464243" y="1977528"/>
            <a:ext cx="1083171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The Microsoft Global Community Initiative Board will be made of no less than five (5) voting community members with worldwide representation supported by four (4) voting Microsoft full time employees.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Board members are appointed by the Microsoft Steering Committee. Regional Leads are self-nominated and voted on and approve by board members.</a:t>
            </a:r>
          </a:p>
        </p:txBody>
      </p:sp>
      <p:sp>
        <p:nvSpPr>
          <p:cNvPr id="13" name="Title 26">
            <a:extLst>
              <a:ext uri="{FF2B5EF4-FFF2-40B4-BE49-F238E27FC236}">
                <a16:creationId xmlns:a16="http://schemas.microsoft.com/office/drawing/2014/main" id="{9C422299-E7D4-8B82-FF3A-F38073A303A3}"/>
              </a:ext>
            </a:extLst>
          </p:cNvPr>
          <p:cNvSpPr txBox="1">
            <a:spLocks/>
          </p:cNvSpPr>
          <p:nvPr/>
        </p:nvSpPr>
        <p:spPr>
          <a:xfrm>
            <a:off x="863759" y="3667096"/>
            <a:ext cx="2241925" cy="464508"/>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Board Officers</a:t>
            </a:r>
          </a:p>
        </p:txBody>
      </p:sp>
      <p:sp>
        <p:nvSpPr>
          <p:cNvPr id="17" name="TextBox 16">
            <a:extLst>
              <a:ext uri="{FF2B5EF4-FFF2-40B4-BE49-F238E27FC236}">
                <a16:creationId xmlns:a16="http://schemas.microsoft.com/office/drawing/2014/main" id="{625B8D61-CECF-3824-1591-B8FC24B35F26}"/>
              </a:ext>
            </a:extLst>
          </p:cNvPr>
          <p:cNvSpPr txBox="1"/>
          <p:nvPr/>
        </p:nvSpPr>
        <p:spPr>
          <a:xfrm>
            <a:off x="863759" y="4109177"/>
            <a:ext cx="2241925" cy="16158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Appointed positions with one 18-month initial term</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Can be extended with approval</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Voting member</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Must lead one sub-committee </a:t>
            </a:r>
          </a:p>
        </p:txBody>
      </p:sp>
      <p:sp>
        <p:nvSpPr>
          <p:cNvPr id="36" name="Rectangle: Rounded Corners 15">
            <a:extLst>
              <a:ext uri="{FF2B5EF4-FFF2-40B4-BE49-F238E27FC236}">
                <a16:creationId xmlns:a16="http://schemas.microsoft.com/office/drawing/2014/main" id="{5991C8B9-6829-F33A-EA66-2D7D39B4970C}"/>
              </a:ext>
              <a:ext uri="{C183D7F6-B498-43B3-948B-1728B52AA6E4}">
                <adec:decorative xmlns:adec="http://schemas.microsoft.com/office/drawing/2017/decorative" val="1"/>
              </a:ext>
            </a:extLst>
          </p:cNvPr>
          <p:cNvSpPr/>
          <p:nvPr/>
        </p:nvSpPr>
        <p:spPr bwMode="auto">
          <a:xfrm>
            <a:off x="3422116" y="3568701"/>
            <a:ext cx="2558357" cy="2247899"/>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38" name="Title 26">
            <a:extLst>
              <a:ext uri="{FF2B5EF4-FFF2-40B4-BE49-F238E27FC236}">
                <a16:creationId xmlns:a16="http://schemas.microsoft.com/office/drawing/2014/main" id="{0C22435F-8E97-7209-919B-B2DB70D859A1}"/>
              </a:ext>
            </a:extLst>
          </p:cNvPr>
          <p:cNvSpPr txBox="1">
            <a:spLocks/>
          </p:cNvSpPr>
          <p:nvPr/>
        </p:nvSpPr>
        <p:spPr>
          <a:xfrm>
            <a:off x="3580332" y="3667096"/>
            <a:ext cx="2241925" cy="464508"/>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Regional Leads</a:t>
            </a:r>
          </a:p>
        </p:txBody>
      </p:sp>
      <p:sp>
        <p:nvSpPr>
          <p:cNvPr id="40" name="TextBox 39">
            <a:extLst>
              <a:ext uri="{FF2B5EF4-FFF2-40B4-BE49-F238E27FC236}">
                <a16:creationId xmlns:a16="http://schemas.microsoft.com/office/drawing/2014/main" id="{13EA190A-0755-50B9-6E52-009D33E0FE77}"/>
              </a:ext>
            </a:extLst>
          </p:cNvPr>
          <p:cNvSpPr txBox="1"/>
          <p:nvPr/>
        </p:nvSpPr>
        <p:spPr>
          <a:xfrm>
            <a:off x="3580332" y="4109177"/>
            <a:ext cx="2241925" cy="1538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Self-nominated, approved by board and Microsoft </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1 year term, can be extended, with renewal and approval</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Active participation in one sub-committee</a:t>
            </a:r>
          </a:p>
        </p:txBody>
      </p:sp>
      <p:sp>
        <p:nvSpPr>
          <p:cNvPr id="48" name="Rectangle: Rounded Corners 15">
            <a:extLst>
              <a:ext uri="{FF2B5EF4-FFF2-40B4-BE49-F238E27FC236}">
                <a16:creationId xmlns:a16="http://schemas.microsoft.com/office/drawing/2014/main" id="{67878EDE-AEA8-EB1D-2F83-1AB40737DF90}"/>
              </a:ext>
              <a:ext uri="{C183D7F6-B498-43B3-948B-1728B52AA6E4}">
                <adec:decorative xmlns:adec="http://schemas.microsoft.com/office/drawing/2017/decorative" val="1"/>
              </a:ext>
            </a:extLst>
          </p:cNvPr>
          <p:cNvSpPr/>
          <p:nvPr/>
        </p:nvSpPr>
        <p:spPr bwMode="auto">
          <a:xfrm>
            <a:off x="6138689" y="3568701"/>
            <a:ext cx="2558357" cy="2247899"/>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0" name="Title 26">
            <a:extLst>
              <a:ext uri="{FF2B5EF4-FFF2-40B4-BE49-F238E27FC236}">
                <a16:creationId xmlns:a16="http://schemas.microsoft.com/office/drawing/2014/main" id="{B6B0A023-5196-682C-9455-D092F7DCE8DF}"/>
              </a:ext>
            </a:extLst>
          </p:cNvPr>
          <p:cNvSpPr txBox="1">
            <a:spLocks/>
          </p:cNvSpPr>
          <p:nvPr/>
        </p:nvSpPr>
        <p:spPr>
          <a:xfrm>
            <a:off x="6296905" y="3667096"/>
            <a:ext cx="2241925" cy="464508"/>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General Assembly</a:t>
            </a:r>
          </a:p>
        </p:txBody>
      </p:sp>
      <p:sp>
        <p:nvSpPr>
          <p:cNvPr id="52" name="TextBox 51">
            <a:extLst>
              <a:ext uri="{FF2B5EF4-FFF2-40B4-BE49-F238E27FC236}">
                <a16:creationId xmlns:a16="http://schemas.microsoft.com/office/drawing/2014/main" id="{F58E4A80-8A79-754B-78C8-4BA7E74E9D52}"/>
              </a:ext>
            </a:extLst>
          </p:cNvPr>
          <p:cNvSpPr txBox="1"/>
          <p:nvPr/>
        </p:nvSpPr>
        <p:spPr>
          <a:xfrm>
            <a:off x="6296905" y="4109177"/>
            <a:ext cx="2241925"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Broad referendum voting</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Attend general and other offered meetings</a:t>
            </a:r>
          </a:p>
        </p:txBody>
      </p:sp>
      <p:sp>
        <p:nvSpPr>
          <p:cNvPr id="54" name="Rectangle: Rounded Corners 15">
            <a:extLst>
              <a:ext uri="{FF2B5EF4-FFF2-40B4-BE49-F238E27FC236}">
                <a16:creationId xmlns:a16="http://schemas.microsoft.com/office/drawing/2014/main" id="{628A6A4B-BC3C-2076-128D-05F777AD8567}"/>
              </a:ext>
              <a:ext uri="{C183D7F6-B498-43B3-948B-1728B52AA6E4}">
                <adec:decorative xmlns:adec="http://schemas.microsoft.com/office/drawing/2017/decorative" val="1"/>
              </a:ext>
            </a:extLst>
          </p:cNvPr>
          <p:cNvSpPr/>
          <p:nvPr/>
        </p:nvSpPr>
        <p:spPr bwMode="auto">
          <a:xfrm>
            <a:off x="8855262" y="3568701"/>
            <a:ext cx="2558357" cy="2247899"/>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6" name="Title 26">
            <a:extLst>
              <a:ext uri="{FF2B5EF4-FFF2-40B4-BE49-F238E27FC236}">
                <a16:creationId xmlns:a16="http://schemas.microsoft.com/office/drawing/2014/main" id="{05A26868-A4F9-A5C4-57E5-52E3C006BAFB}"/>
              </a:ext>
            </a:extLst>
          </p:cNvPr>
          <p:cNvSpPr txBox="1">
            <a:spLocks/>
          </p:cNvSpPr>
          <p:nvPr/>
        </p:nvSpPr>
        <p:spPr>
          <a:xfrm>
            <a:off x="9013478" y="3667096"/>
            <a:ext cx="2241925" cy="464508"/>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MS Full-Time Employee</a:t>
            </a:r>
          </a:p>
        </p:txBody>
      </p:sp>
      <p:sp>
        <p:nvSpPr>
          <p:cNvPr id="58" name="TextBox 57">
            <a:extLst>
              <a:ext uri="{FF2B5EF4-FFF2-40B4-BE49-F238E27FC236}">
                <a16:creationId xmlns:a16="http://schemas.microsoft.com/office/drawing/2014/main" id="{876EEDB0-84BA-1B8B-6DA4-C32B3219FA3F}"/>
              </a:ext>
            </a:extLst>
          </p:cNvPr>
          <p:cNvSpPr txBox="1"/>
          <p:nvPr/>
        </p:nvSpPr>
        <p:spPr>
          <a:xfrm>
            <a:off x="9013478" y="4109177"/>
            <a:ext cx="2241925" cy="14311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Voting members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Duties part of core role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Succession planning for continuity</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Responsible for Microsoft budget</a:t>
            </a:r>
          </a:p>
        </p:txBody>
      </p:sp>
      <p:sp>
        <p:nvSpPr>
          <p:cNvPr id="61" name="TextBox 60">
            <a:extLst>
              <a:ext uri="{FF2B5EF4-FFF2-40B4-BE49-F238E27FC236}">
                <a16:creationId xmlns:a16="http://schemas.microsoft.com/office/drawing/2014/main" id="{AEBBD195-57CB-A4CD-47D1-52C441458D92}"/>
              </a:ext>
            </a:extLst>
          </p:cNvPr>
          <p:cNvSpPr txBox="1"/>
          <p:nvPr/>
        </p:nvSpPr>
        <p:spPr>
          <a:xfrm>
            <a:off x="464243" y="6173234"/>
            <a:ext cx="108317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Provide your feedback on our Board structure &amp; operations at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hlinkClick r:id="rId3"/>
              </a:rPr>
              <a:t>https://aka.ms/MGCIFeedback</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 </a:t>
            </a:r>
          </a:p>
        </p:txBody>
      </p:sp>
    </p:spTree>
    <p:extLst>
      <p:ext uri="{BB962C8B-B14F-4D97-AF65-F5344CB8AC3E}">
        <p14:creationId xmlns:p14="http://schemas.microsoft.com/office/powerpoint/2010/main" val="2616360963"/>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745230A6-E79A-7DB1-82D0-76BA34152F47}"/>
              </a:ext>
            </a:extLst>
          </p:cNvPr>
          <p:cNvSpPr txBox="1">
            <a:spLocks/>
          </p:cNvSpPr>
          <p:nvPr/>
        </p:nvSpPr>
        <p:spPr>
          <a:xfrm>
            <a:off x="450725" y="333768"/>
            <a:ext cx="1106194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Appointed Board Officers</a:t>
            </a:r>
          </a:p>
        </p:txBody>
      </p:sp>
      <p:sp>
        <p:nvSpPr>
          <p:cNvPr id="5" name="Rectangle: Rounded Corners 18">
            <a:extLst>
              <a:ext uri="{FF2B5EF4-FFF2-40B4-BE49-F238E27FC236}">
                <a16:creationId xmlns:a16="http://schemas.microsoft.com/office/drawing/2014/main" id="{BD28B672-1385-D85D-BB43-A5627F254BD9}"/>
              </a:ext>
              <a:ext uri="{C183D7F6-B498-43B3-948B-1728B52AA6E4}">
                <adec:decorative xmlns:adec="http://schemas.microsoft.com/office/drawing/2017/decorative" val="0"/>
              </a:ext>
            </a:extLst>
          </p:cNvPr>
          <p:cNvSpPr/>
          <p:nvPr/>
        </p:nvSpPr>
        <p:spPr bwMode="auto">
          <a:xfrm>
            <a:off x="498348" y="1781285"/>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7" name="Oval 6">
            <a:extLst>
              <a:ext uri="{FF2B5EF4-FFF2-40B4-BE49-F238E27FC236}">
                <a16:creationId xmlns:a16="http://schemas.microsoft.com/office/drawing/2014/main" id="{6931339A-3E31-78AD-576B-19E681F68813}"/>
              </a:ext>
              <a:ext uri="{C183D7F6-B498-43B3-948B-1728B52AA6E4}">
                <adec:decorative xmlns:adec="http://schemas.microsoft.com/office/drawing/2017/decorative" val="1"/>
              </a:ext>
            </a:extLst>
          </p:cNvPr>
          <p:cNvSpPr/>
          <p:nvPr/>
        </p:nvSpPr>
        <p:spPr bwMode="auto">
          <a:xfrm>
            <a:off x="1037843" y="1287708"/>
            <a:ext cx="1029600" cy="1030147"/>
          </a:xfrm>
          <a:prstGeom prst="ellipse">
            <a:avLst/>
          </a:prstGeom>
          <a:blipFill>
            <a:blip r:embed="rId2"/>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9" name="TextBox 8">
            <a:extLst>
              <a:ext uri="{FF2B5EF4-FFF2-40B4-BE49-F238E27FC236}">
                <a16:creationId xmlns:a16="http://schemas.microsoft.com/office/drawing/2014/main" id="{B1E6DEDD-DD8A-D5BE-E5FD-CFCB98A88A46}"/>
              </a:ext>
            </a:extLst>
          </p:cNvPr>
          <p:cNvSpPr txBox="1"/>
          <p:nvPr/>
        </p:nvSpPr>
        <p:spPr>
          <a:xfrm>
            <a:off x="662940" y="2499861"/>
            <a:ext cx="1796902" cy="8566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Isidora Katanic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Community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mn-cs"/>
              </a:rPr>
              <a:t>Experts Inside 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Switzerland</a:t>
            </a:r>
          </a:p>
        </p:txBody>
      </p:sp>
      <p:sp>
        <p:nvSpPr>
          <p:cNvPr id="11" name="Rectangle: Rounded Corners 18">
            <a:extLst>
              <a:ext uri="{FF2B5EF4-FFF2-40B4-BE49-F238E27FC236}">
                <a16:creationId xmlns:a16="http://schemas.microsoft.com/office/drawing/2014/main" id="{6BFB3665-BAB4-6C57-C348-D982D212AEE5}"/>
              </a:ext>
              <a:ext uri="{C183D7F6-B498-43B3-948B-1728B52AA6E4}">
                <adec:decorative xmlns:adec="http://schemas.microsoft.com/office/drawing/2017/decorative" val="0"/>
              </a:ext>
            </a:extLst>
          </p:cNvPr>
          <p:cNvSpPr/>
          <p:nvPr/>
        </p:nvSpPr>
        <p:spPr bwMode="auto">
          <a:xfrm>
            <a:off x="2766060" y="1781285"/>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3" name="Oval 12">
            <a:extLst>
              <a:ext uri="{FF2B5EF4-FFF2-40B4-BE49-F238E27FC236}">
                <a16:creationId xmlns:a16="http://schemas.microsoft.com/office/drawing/2014/main" id="{669F87B2-1F2E-C52A-3AA4-18FFD1B3E439}"/>
              </a:ext>
              <a:ext uri="{C183D7F6-B498-43B3-948B-1728B52AA6E4}">
                <adec:decorative xmlns:adec="http://schemas.microsoft.com/office/drawing/2017/decorative" val="1"/>
              </a:ext>
            </a:extLst>
          </p:cNvPr>
          <p:cNvSpPr/>
          <p:nvPr/>
        </p:nvSpPr>
        <p:spPr bwMode="auto">
          <a:xfrm>
            <a:off x="3314700" y="1287708"/>
            <a:ext cx="1029600" cy="1030147"/>
          </a:xfrm>
          <a:prstGeom prst="ellipse">
            <a:avLst/>
          </a:prstGeom>
          <a:blipFill>
            <a:blip r:embed="rId3"/>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15" name="TextBox 14">
            <a:extLst>
              <a:ext uri="{FF2B5EF4-FFF2-40B4-BE49-F238E27FC236}">
                <a16:creationId xmlns:a16="http://schemas.microsoft.com/office/drawing/2014/main" id="{F586E5C9-3C57-8D2E-9245-9BEAF3292656}"/>
              </a:ext>
            </a:extLst>
          </p:cNvPr>
          <p:cNvSpPr txBox="1"/>
          <p:nvPr/>
        </p:nvSpPr>
        <p:spPr>
          <a:xfrm>
            <a:off x="2930652" y="2499861"/>
            <a:ext cx="1796902" cy="102592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Jennifer Mason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VP, Workforce Transformation &amp; Learning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mn-cs"/>
              </a:rPr>
              <a:t>Planet Technologies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United States</a:t>
            </a:r>
          </a:p>
        </p:txBody>
      </p:sp>
      <p:sp>
        <p:nvSpPr>
          <p:cNvPr id="17" name="Rectangle: Rounded Corners 18">
            <a:extLst>
              <a:ext uri="{FF2B5EF4-FFF2-40B4-BE49-F238E27FC236}">
                <a16:creationId xmlns:a16="http://schemas.microsoft.com/office/drawing/2014/main" id="{0128D5E2-7E7C-9189-D650-040BF5B20D10}"/>
              </a:ext>
              <a:ext uri="{C183D7F6-B498-43B3-948B-1728B52AA6E4}">
                <adec:decorative xmlns:adec="http://schemas.microsoft.com/office/drawing/2017/decorative" val="0"/>
              </a:ext>
            </a:extLst>
          </p:cNvPr>
          <p:cNvSpPr/>
          <p:nvPr/>
        </p:nvSpPr>
        <p:spPr bwMode="auto">
          <a:xfrm>
            <a:off x="5033772" y="1781285"/>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9" name="Oval 18">
            <a:extLst>
              <a:ext uri="{FF2B5EF4-FFF2-40B4-BE49-F238E27FC236}">
                <a16:creationId xmlns:a16="http://schemas.microsoft.com/office/drawing/2014/main" id="{AC3BAD03-1720-06F3-DCF2-2414E25D2B83}"/>
              </a:ext>
              <a:ext uri="{C183D7F6-B498-43B3-948B-1728B52AA6E4}">
                <adec:decorative xmlns:adec="http://schemas.microsoft.com/office/drawing/2017/decorative" val="1"/>
              </a:ext>
            </a:extLst>
          </p:cNvPr>
          <p:cNvSpPr/>
          <p:nvPr/>
        </p:nvSpPr>
        <p:spPr bwMode="auto">
          <a:xfrm>
            <a:off x="5582412" y="1287708"/>
            <a:ext cx="1029600" cy="1030147"/>
          </a:xfrm>
          <a:prstGeom prst="ellipse">
            <a:avLst/>
          </a:prstGeom>
          <a:blipFill>
            <a:blip r:embed="rId4"/>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21" name="TextBox 20">
            <a:extLst>
              <a:ext uri="{FF2B5EF4-FFF2-40B4-BE49-F238E27FC236}">
                <a16:creationId xmlns:a16="http://schemas.microsoft.com/office/drawing/2014/main" id="{CBB63E1F-620E-7D1D-39E0-70ABF66D3C46}"/>
              </a:ext>
            </a:extLst>
          </p:cNvPr>
          <p:cNvSpPr txBox="1"/>
          <p:nvPr/>
        </p:nvSpPr>
        <p:spPr>
          <a:xfrm>
            <a:off x="5198364" y="2499861"/>
            <a:ext cx="1796902" cy="100027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Mark Rackley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a:ea typeface="+mn-ea"/>
                <a:cs typeface="Segoe Sans Text Semibold"/>
              </a:rPr>
              <a:t>Co-Founder &amp; Strategic Advisor</a:t>
            </a:r>
            <a:endPar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prstClr val="black"/>
                </a:solidFill>
                <a:effectLst/>
                <a:uLnTx/>
                <a:uFillTx/>
                <a:latin typeface="Segoe UI"/>
                <a:ea typeface="+mn-ea"/>
                <a:cs typeface="+mn-cs"/>
              </a:rPr>
              <a:t>ThaiMed</a:t>
            </a:r>
            <a:r>
              <a:rPr kumimoji="0" lang="en-US" sz="1100" b="0" i="0" u="none" strike="noStrike" kern="1200" cap="none" spc="0" normalizeH="0" baseline="0" noProof="0">
                <a:ln>
                  <a:noFill/>
                </a:ln>
                <a:solidFill>
                  <a:prstClr val="black"/>
                </a:solidFill>
                <a:effectLst/>
                <a:uLnTx/>
                <a:uFillTx/>
                <a:latin typeface="Segoe UI"/>
                <a:ea typeface="+mn-ea"/>
                <a:cs typeface="+mn-cs"/>
              </a:rPr>
              <a:t> Elite International</a:t>
            </a:r>
            <a:endParaRPr kumimoji="0" lang="en-US" sz="1100" b="0" i="0" u="none" strike="noStrike" kern="1200" cap="none" spc="0" normalizeH="0" baseline="0" noProof="0">
              <a:ln>
                <a:noFill/>
              </a:ln>
              <a:solidFill>
                <a:prstClr val="black"/>
              </a:solidFill>
              <a:effectLst/>
              <a:uLnTx/>
              <a:uFillTx/>
              <a:latin typeface="Segoe UI"/>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United States</a:t>
            </a:r>
            <a:endParaRPr kumimoji="0" lang="en-US" sz="1100" b="0" i="1" u="none" strike="noStrike" kern="1200" cap="none" spc="0" normalizeH="0" baseline="0" noProof="0">
              <a:ln>
                <a:noFill/>
              </a:ln>
              <a:solidFill>
                <a:prstClr val="black"/>
              </a:solidFill>
              <a:effectLst/>
              <a:uLnTx/>
              <a:uFillTx/>
              <a:latin typeface="Segoe UI"/>
              <a:ea typeface="+mn-ea"/>
              <a:cs typeface="Segoe UI"/>
            </a:endParaRPr>
          </a:p>
        </p:txBody>
      </p:sp>
      <p:sp>
        <p:nvSpPr>
          <p:cNvPr id="29" name="Rectangle: Rounded Corners 18">
            <a:extLst>
              <a:ext uri="{FF2B5EF4-FFF2-40B4-BE49-F238E27FC236}">
                <a16:creationId xmlns:a16="http://schemas.microsoft.com/office/drawing/2014/main" id="{F6D0A8E5-D6FB-1A94-DF59-2043C76620F1}"/>
              </a:ext>
              <a:ext uri="{C183D7F6-B498-43B3-948B-1728B52AA6E4}">
                <adec:decorative xmlns:adec="http://schemas.microsoft.com/office/drawing/2017/decorative" val="0"/>
              </a:ext>
            </a:extLst>
          </p:cNvPr>
          <p:cNvSpPr/>
          <p:nvPr/>
        </p:nvSpPr>
        <p:spPr bwMode="auto">
          <a:xfrm>
            <a:off x="7305012" y="1778682"/>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31" name="Oval 30">
            <a:extLst>
              <a:ext uri="{FF2B5EF4-FFF2-40B4-BE49-F238E27FC236}">
                <a16:creationId xmlns:a16="http://schemas.microsoft.com/office/drawing/2014/main" id="{D8516A72-ABB4-B5DC-C7C5-2EB20000982C}"/>
              </a:ext>
              <a:ext uri="{C183D7F6-B498-43B3-948B-1728B52AA6E4}">
                <adec:decorative xmlns:adec="http://schemas.microsoft.com/office/drawing/2017/decorative" val="1"/>
              </a:ext>
            </a:extLst>
          </p:cNvPr>
          <p:cNvSpPr/>
          <p:nvPr/>
        </p:nvSpPr>
        <p:spPr bwMode="auto">
          <a:xfrm>
            <a:off x="7853652" y="1285105"/>
            <a:ext cx="1029600" cy="1030147"/>
          </a:xfrm>
          <a:prstGeom prst="ellipse">
            <a:avLst/>
          </a:prstGeom>
          <a:blipFill>
            <a:blip r:embed="rId5"/>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33" name="TextBox 32">
            <a:extLst>
              <a:ext uri="{FF2B5EF4-FFF2-40B4-BE49-F238E27FC236}">
                <a16:creationId xmlns:a16="http://schemas.microsoft.com/office/drawing/2014/main" id="{B5DB9316-2326-2369-83BA-3F292E9703BF}"/>
              </a:ext>
            </a:extLst>
          </p:cNvPr>
          <p:cNvSpPr txBox="1"/>
          <p:nvPr/>
        </p:nvSpPr>
        <p:spPr>
          <a:xfrm>
            <a:off x="7369020" y="2497258"/>
            <a:ext cx="2004865" cy="11028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Oluwaseyi </a:t>
            </a:r>
            <a:r>
              <a:rPr kumimoji="0" lang="en-US" sz="1600" b="0" i="0" u="none" strike="noStrike" kern="1200" cap="none" spc="0" normalizeH="0" baseline="0" noProof="0" err="1">
                <a:ln>
                  <a:noFill/>
                </a:ln>
                <a:solidFill>
                  <a:srgbClr val="52AECE"/>
                </a:solidFill>
                <a:effectLst/>
                <a:uLnTx/>
                <a:uFillTx/>
                <a:latin typeface="Segoe Sans Text Semibold" pitchFamily="2" charset="0"/>
                <a:ea typeface="+mn-ea"/>
                <a:cs typeface="Segoe Sans Text Semibold" pitchFamily="2" charset="0"/>
              </a:rPr>
              <a:t>Oluwawumiju</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 (Seyi)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Management Executive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prstClr val="black"/>
                </a:solidFill>
                <a:effectLst/>
                <a:uLnTx/>
                <a:uFillTx/>
                <a:latin typeface="Segoe UI"/>
                <a:ea typeface="+mn-ea"/>
                <a:cs typeface="+mn-cs"/>
              </a:rPr>
              <a:t>Convenant</a:t>
            </a:r>
            <a:r>
              <a:rPr kumimoji="0" lang="en-US" sz="1100" b="0" i="0" u="none" strike="noStrike" kern="1200" cap="none" spc="0" normalizeH="0" baseline="0" noProof="0">
                <a:ln>
                  <a:noFill/>
                </a:ln>
                <a:solidFill>
                  <a:prstClr val="black"/>
                </a:solidFill>
                <a:effectLst/>
                <a:uLnTx/>
                <a:uFillTx/>
                <a:latin typeface="Segoe UI"/>
                <a:ea typeface="+mn-ea"/>
                <a:cs typeface="+mn-cs"/>
              </a:rPr>
              <a:t> Technologies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Africa</a:t>
            </a:r>
          </a:p>
        </p:txBody>
      </p:sp>
      <p:sp>
        <p:nvSpPr>
          <p:cNvPr id="35" name="Rectangle: Rounded Corners 18">
            <a:extLst>
              <a:ext uri="{FF2B5EF4-FFF2-40B4-BE49-F238E27FC236}">
                <a16:creationId xmlns:a16="http://schemas.microsoft.com/office/drawing/2014/main" id="{C1628109-7465-1B1F-BFDF-BD7A83EAE2F6}"/>
              </a:ext>
              <a:ext uri="{C183D7F6-B498-43B3-948B-1728B52AA6E4}">
                <adec:decorative xmlns:adec="http://schemas.microsoft.com/office/drawing/2017/decorative" val="0"/>
              </a:ext>
            </a:extLst>
          </p:cNvPr>
          <p:cNvSpPr/>
          <p:nvPr/>
        </p:nvSpPr>
        <p:spPr bwMode="auto">
          <a:xfrm>
            <a:off x="9567108" y="1778682"/>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37" name="Oval 36">
            <a:extLst>
              <a:ext uri="{FF2B5EF4-FFF2-40B4-BE49-F238E27FC236}">
                <a16:creationId xmlns:a16="http://schemas.microsoft.com/office/drawing/2014/main" id="{27AEF698-7038-93A5-6B25-942404C3EF41}"/>
              </a:ext>
              <a:ext uri="{C183D7F6-B498-43B3-948B-1728B52AA6E4}">
                <adec:decorative xmlns:adec="http://schemas.microsoft.com/office/drawing/2017/decorative" val="1"/>
              </a:ext>
            </a:extLst>
          </p:cNvPr>
          <p:cNvSpPr/>
          <p:nvPr/>
        </p:nvSpPr>
        <p:spPr bwMode="auto">
          <a:xfrm>
            <a:off x="10114308" y="1285105"/>
            <a:ext cx="1029600" cy="1030147"/>
          </a:xfrm>
          <a:prstGeom prst="ellipse">
            <a:avLst/>
          </a:prstGeom>
          <a:blipFill>
            <a:blip r:embed="rId6"/>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39" name="TextBox 38">
            <a:extLst>
              <a:ext uri="{FF2B5EF4-FFF2-40B4-BE49-F238E27FC236}">
                <a16:creationId xmlns:a16="http://schemas.microsoft.com/office/drawing/2014/main" id="{FA537953-4A03-81DF-F383-6198596F98AE}"/>
              </a:ext>
            </a:extLst>
          </p:cNvPr>
          <p:cNvSpPr txBox="1"/>
          <p:nvPr/>
        </p:nvSpPr>
        <p:spPr>
          <a:xfrm>
            <a:off x="9730657" y="2497258"/>
            <a:ext cx="1796902" cy="102592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Rodolfo Castro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Solutions Architect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MS and Unified Communications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LATAM</a:t>
            </a:r>
          </a:p>
        </p:txBody>
      </p:sp>
      <p:sp>
        <p:nvSpPr>
          <p:cNvPr id="41" name="Rectangle: Rounded Corners 18">
            <a:extLst>
              <a:ext uri="{FF2B5EF4-FFF2-40B4-BE49-F238E27FC236}">
                <a16:creationId xmlns:a16="http://schemas.microsoft.com/office/drawing/2014/main" id="{6A076975-FBDD-9F4E-0CB3-00385B1BBB29}"/>
              </a:ext>
              <a:ext uri="{C183D7F6-B498-43B3-948B-1728B52AA6E4}">
                <adec:decorative xmlns:adec="http://schemas.microsoft.com/office/drawing/2017/decorative" val="0"/>
              </a:ext>
            </a:extLst>
          </p:cNvPr>
          <p:cNvSpPr/>
          <p:nvPr/>
        </p:nvSpPr>
        <p:spPr bwMode="auto">
          <a:xfrm>
            <a:off x="1635971" y="4513901"/>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43" name="Oval 42">
            <a:extLst>
              <a:ext uri="{FF2B5EF4-FFF2-40B4-BE49-F238E27FC236}">
                <a16:creationId xmlns:a16="http://schemas.microsoft.com/office/drawing/2014/main" id="{EF6086BB-EB79-EA52-C176-3487920599F6}"/>
              </a:ext>
              <a:ext uri="{C183D7F6-B498-43B3-948B-1728B52AA6E4}">
                <adec:decorative xmlns:adec="http://schemas.microsoft.com/office/drawing/2017/decorative" val="1"/>
              </a:ext>
            </a:extLst>
          </p:cNvPr>
          <p:cNvSpPr/>
          <p:nvPr/>
        </p:nvSpPr>
        <p:spPr bwMode="auto">
          <a:xfrm>
            <a:off x="2183171" y="4020324"/>
            <a:ext cx="1029600" cy="1030147"/>
          </a:xfrm>
          <a:prstGeom prst="ellipse">
            <a:avLst/>
          </a:prstGeom>
          <a:blipFill>
            <a:blip r:embed="rId7"/>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45" name="TextBox 44">
            <a:extLst>
              <a:ext uri="{FF2B5EF4-FFF2-40B4-BE49-F238E27FC236}">
                <a16:creationId xmlns:a16="http://schemas.microsoft.com/office/drawing/2014/main" id="{48622DEB-B9FD-6D5D-E16D-75A7C8511ED1}"/>
              </a:ext>
            </a:extLst>
          </p:cNvPr>
          <p:cNvSpPr txBox="1"/>
          <p:nvPr/>
        </p:nvSpPr>
        <p:spPr>
          <a:xfrm>
            <a:off x="1704201" y="5232477"/>
            <a:ext cx="1970068" cy="11951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Sharon Sumner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CEO, M365 &amp; </a:t>
            </a:r>
            <a:r>
              <a:rPr kumimoji="0" lang="en-US" sz="1100" b="0" i="0" u="none" strike="noStrike" kern="1200" cap="none" spc="0" normalizeH="0" baseline="0" noProof="0" err="1">
                <a:ln>
                  <a:noFill/>
                </a:ln>
                <a:solidFill>
                  <a:prstClr val="black"/>
                </a:solidFill>
                <a:effectLst/>
                <a:uLnTx/>
                <a:uFillTx/>
                <a:latin typeface="Segoe Sans Text Semibold" pitchFamily="2" charset="0"/>
                <a:ea typeface="+mn-ea"/>
                <a:cs typeface="Segoe Sans Text Semibold" pitchFamily="2" charset="0"/>
              </a:rPr>
              <a:t>Sharepoint</a:t>
            </a: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 Governance and Managed Migration Tool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mn-cs"/>
              </a:rPr>
              <a:t>Castper365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UK</a:t>
            </a:r>
          </a:p>
        </p:txBody>
      </p:sp>
      <p:sp>
        <p:nvSpPr>
          <p:cNvPr id="47" name="Rectangle: Rounded Corners 18">
            <a:extLst>
              <a:ext uri="{FF2B5EF4-FFF2-40B4-BE49-F238E27FC236}">
                <a16:creationId xmlns:a16="http://schemas.microsoft.com/office/drawing/2014/main" id="{E2B9372D-58F9-C466-746D-63FED34155CF}"/>
              </a:ext>
              <a:ext uri="{C183D7F6-B498-43B3-948B-1728B52AA6E4}">
                <adec:decorative xmlns:adec="http://schemas.microsoft.com/office/drawing/2017/decorative" val="0"/>
              </a:ext>
            </a:extLst>
          </p:cNvPr>
          <p:cNvSpPr/>
          <p:nvPr/>
        </p:nvSpPr>
        <p:spPr bwMode="auto">
          <a:xfrm>
            <a:off x="3903113" y="4513901"/>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49" name="Oval 48">
            <a:extLst>
              <a:ext uri="{FF2B5EF4-FFF2-40B4-BE49-F238E27FC236}">
                <a16:creationId xmlns:a16="http://schemas.microsoft.com/office/drawing/2014/main" id="{02A0A599-32A0-300E-EE20-A607152CC4C7}"/>
              </a:ext>
              <a:ext uri="{C183D7F6-B498-43B3-948B-1728B52AA6E4}">
                <adec:decorative xmlns:adec="http://schemas.microsoft.com/office/drawing/2017/decorative" val="1"/>
              </a:ext>
            </a:extLst>
          </p:cNvPr>
          <p:cNvSpPr/>
          <p:nvPr/>
        </p:nvSpPr>
        <p:spPr bwMode="auto">
          <a:xfrm>
            <a:off x="4450313" y="4020324"/>
            <a:ext cx="1029600" cy="1030147"/>
          </a:xfrm>
          <a:prstGeom prst="ellipse">
            <a:avLst/>
          </a:prstGeom>
          <a:blipFill>
            <a:blip r:embed="rId8"/>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51" name="TextBox 50">
            <a:extLst>
              <a:ext uri="{FF2B5EF4-FFF2-40B4-BE49-F238E27FC236}">
                <a16:creationId xmlns:a16="http://schemas.microsoft.com/office/drawing/2014/main" id="{3D9D1D26-C359-AA38-CA4B-D32AF650E0CC}"/>
              </a:ext>
            </a:extLst>
          </p:cNvPr>
          <p:cNvSpPr txBox="1"/>
          <p:nvPr/>
        </p:nvSpPr>
        <p:spPr>
          <a:xfrm>
            <a:off x="4066662" y="5232477"/>
            <a:ext cx="1796902" cy="9028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Sharon Weaver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CEO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rPr>
              <a:t>Smarter-Consulting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Segoe UI"/>
                <a:ea typeface="+mn-ea"/>
                <a:cs typeface="+mn-cs"/>
              </a:rPr>
              <a:t>United States</a:t>
            </a:r>
          </a:p>
        </p:txBody>
      </p:sp>
      <p:sp>
        <p:nvSpPr>
          <p:cNvPr id="53" name="Rectangle: Rounded Corners 18">
            <a:extLst>
              <a:ext uri="{FF2B5EF4-FFF2-40B4-BE49-F238E27FC236}">
                <a16:creationId xmlns:a16="http://schemas.microsoft.com/office/drawing/2014/main" id="{6E8CF9A1-C586-452A-52A5-B82C2D556CD8}"/>
              </a:ext>
              <a:ext uri="{C183D7F6-B498-43B3-948B-1728B52AA6E4}">
                <adec:decorative xmlns:adec="http://schemas.microsoft.com/office/drawing/2017/decorative" val="0"/>
              </a:ext>
            </a:extLst>
          </p:cNvPr>
          <p:cNvSpPr/>
          <p:nvPr/>
        </p:nvSpPr>
        <p:spPr bwMode="auto">
          <a:xfrm>
            <a:off x="6170255" y="4513901"/>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5" name="Oval 54">
            <a:extLst>
              <a:ext uri="{FF2B5EF4-FFF2-40B4-BE49-F238E27FC236}">
                <a16:creationId xmlns:a16="http://schemas.microsoft.com/office/drawing/2014/main" id="{2F1D52EB-A869-7D96-5E85-7153E176D27C}"/>
              </a:ext>
              <a:ext uri="{C183D7F6-B498-43B3-948B-1728B52AA6E4}">
                <adec:decorative xmlns:adec="http://schemas.microsoft.com/office/drawing/2017/decorative" val="1"/>
              </a:ext>
            </a:extLst>
          </p:cNvPr>
          <p:cNvSpPr/>
          <p:nvPr/>
        </p:nvSpPr>
        <p:spPr bwMode="auto">
          <a:xfrm>
            <a:off x="6717455" y="4020324"/>
            <a:ext cx="1029600" cy="1030147"/>
          </a:xfrm>
          <a:prstGeom prst="ellipse">
            <a:avLst/>
          </a:prstGeom>
          <a:blipFill>
            <a:blip r:embed="rId9"/>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57" name="TextBox 56">
            <a:extLst>
              <a:ext uri="{FF2B5EF4-FFF2-40B4-BE49-F238E27FC236}">
                <a16:creationId xmlns:a16="http://schemas.microsoft.com/office/drawing/2014/main" id="{EC131079-A482-B032-2D09-858EF2906CC5}"/>
              </a:ext>
            </a:extLst>
          </p:cNvPr>
          <p:cNvSpPr txBox="1"/>
          <p:nvPr/>
        </p:nvSpPr>
        <p:spPr>
          <a:xfrm>
            <a:off x="6333804" y="5232477"/>
            <a:ext cx="1796902" cy="9028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Thomas Daly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Collaboration 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rPr>
              <a:t>SoHo Dragon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Segoe UI"/>
                <a:ea typeface="+mn-ea"/>
                <a:cs typeface="+mn-cs"/>
              </a:rPr>
              <a:t>United States</a:t>
            </a:r>
          </a:p>
        </p:txBody>
      </p:sp>
      <p:sp>
        <p:nvSpPr>
          <p:cNvPr id="59" name="Rectangle: Rounded Corners 18">
            <a:extLst>
              <a:ext uri="{FF2B5EF4-FFF2-40B4-BE49-F238E27FC236}">
                <a16:creationId xmlns:a16="http://schemas.microsoft.com/office/drawing/2014/main" id="{257C6E4C-4322-AE00-432F-C7C599EE558A}"/>
              </a:ext>
              <a:ext uri="{C183D7F6-B498-43B3-948B-1728B52AA6E4}">
                <adec:decorative xmlns:adec="http://schemas.microsoft.com/office/drawing/2017/decorative" val="0"/>
              </a:ext>
            </a:extLst>
          </p:cNvPr>
          <p:cNvSpPr/>
          <p:nvPr/>
        </p:nvSpPr>
        <p:spPr bwMode="auto">
          <a:xfrm>
            <a:off x="8439546" y="4513901"/>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61" name="Oval 60">
            <a:extLst>
              <a:ext uri="{FF2B5EF4-FFF2-40B4-BE49-F238E27FC236}">
                <a16:creationId xmlns:a16="http://schemas.microsoft.com/office/drawing/2014/main" id="{0C14DFAA-D844-3C10-62E8-A6F95D73A069}"/>
              </a:ext>
              <a:ext uri="{C183D7F6-B498-43B3-948B-1728B52AA6E4}">
                <adec:decorative xmlns:adec="http://schemas.microsoft.com/office/drawing/2017/decorative" val="1"/>
              </a:ext>
            </a:extLst>
          </p:cNvPr>
          <p:cNvSpPr/>
          <p:nvPr/>
        </p:nvSpPr>
        <p:spPr bwMode="auto">
          <a:xfrm>
            <a:off x="8986746" y="4020324"/>
            <a:ext cx="1029600" cy="1030147"/>
          </a:xfrm>
          <a:prstGeom prst="ellipse">
            <a:avLst/>
          </a:prstGeom>
          <a:blipFill>
            <a:blip r:embed="rId10"/>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63" name="TextBox 62">
            <a:extLst>
              <a:ext uri="{FF2B5EF4-FFF2-40B4-BE49-F238E27FC236}">
                <a16:creationId xmlns:a16="http://schemas.microsoft.com/office/drawing/2014/main" id="{46E0ACF9-A885-862B-D726-40ABB01C09DA}"/>
              </a:ext>
            </a:extLst>
          </p:cNvPr>
          <p:cNvSpPr txBox="1"/>
          <p:nvPr/>
        </p:nvSpPr>
        <p:spPr>
          <a:xfrm>
            <a:off x="8603095" y="5232477"/>
            <a:ext cx="1796902" cy="9028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Wes Preston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Consultant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Segoe UI"/>
                <a:ea typeface="+mn-ea"/>
                <a:cs typeface="+mn-cs"/>
              </a:rPr>
              <a:t>TrecStone</a:t>
            </a:r>
            <a:r>
              <a:rPr kumimoji="0" lang="en-US" sz="1200" b="0" i="0" u="none" strike="noStrike" kern="1200" cap="none" spc="0" normalizeH="0" baseline="0" noProof="0">
                <a:ln>
                  <a:noFill/>
                </a:ln>
                <a:solidFill>
                  <a:prstClr val="black"/>
                </a:solidFill>
                <a:effectLst/>
                <a:uLnTx/>
                <a:uFillTx/>
                <a:latin typeface="Segoe UI"/>
                <a:ea typeface="+mn-ea"/>
                <a:cs typeface="+mn-cs"/>
              </a:rPr>
              <a:t>, Level 5 Profiles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Segoe UI"/>
                <a:ea typeface="+mn-ea"/>
                <a:cs typeface="+mn-cs"/>
              </a:rPr>
              <a:t>United States</a:t>
            </a:r>
          </a:p>
        </p:txBody>
      </p:sp>
    </p:spTree>
    <p:extLst>
      <p:ext uri="{BB962C8B-B14F-4D97-AF65-F5344CB8AC3E}">
        <p14:creationId xmlns:p14="http://schemas.microsoft.com/office/powerpoint/2010/main" val="142980197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E303462-9A94-A14C-466A-F490FC5FC2B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4D227744-1FFD-DB0F-E125-5422BD6A87C1}"/>
              </a:ext>
            </a:extLst>
          </p:cNvPr>
          <p:cNvSpPr txBox="1">
            <a:spLocks/>
          </p:cNvSpPr>
          <p:nvPr/>
        </p:nvSpPr>
        <p:spPr>
          <a:xfrm>
            <a:off x="5918200" y="3182779"/>
            <a:ext cx="5501318" cy="492443"/>
          </a:xfrm>
          <a:prstGeom prst="rect">
            <a:avLst/>
          </a:prstGeom>
        </p:spPr>
        <p:txBody>
          <a:bodyPr vert="horz"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5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Add text here.</a:t>
            </a:r>
            <a:endParaRPr kumimoji="0" lang="en-US" sz="3200" b="0" i="0" u="none" strike="noStrike" kern="0" cap="none" spc="-5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endParaRPr>
          </a:p>
        </p:txBody>
      </p:sp>
      <p:sp>
        <p:nvSpPr>
          <p:cNvPr id="11" name="Rectangle: Rounded Corners 15">
            <a:extLst>
              <a:ext uri="{FF2B5EF4-FFF2-40B4-BE49-F238E27FC236}">
                <a16:creationId xmlns:a16="http://schemas.microsoft.com/office/drawing/2014/main" id="{451C04FD-FD29-2911-ED0D-B592D2B3C4AC}"/>
              </a:ext>
              <a:ext uri="{C183D7F6-B498-43B3-948B-1728B52AA6E4}">
                <adec:decorative xmlns:adec="http://schemas.microsoft.com/office/drawing/2017/decorative" val="1"/>
              </a:ext>
            </a:extLst>
          </p:cNvPr>
          <p:cNvSpPr/>
          <p:nvPr/>
        </p:nvSpPr>
        <p:spPr bwMode="auto">
          <a:xfrm>
            <a:off x="814434" y="642736"/>
            <a:ext cx="4129284" cy="5623324"/>
          </a:xfrm>
          <a:prstGeom prst="roundRect">
            <a:avLst>
              <a:gd name="adj" fmla="val 2109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pic>
        <p:nvPicPr>
          <p:cNvPr id="13" name="Picture 12">
            <a:extLst>
              <a:ext uri="{FF2B5EF4-FFF2-40B4-BE49-F238E27FC236}">
                <a16:creationId xmlns:a16="http://schemas.microsoft.com/office/drawing/2014/main" id="{95E1A6F5-5588-E44B-B3F7-E64979BF06B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927589" y="1409205"/>
            <a:ext cx="3902974" cy="4090386"/>
          </a:xfrm>
          <a:prstGeom prst="rect">
            <a:avLst/>
          </a:prstGeom>
        </p:spPr>
      </p:pic>
      <p:sp>
        <p:nvSpPr>
          <p:cNvPr id="15" name="Rectangle: Rounded Corners 15">
            <a:extLst>
              <a:ext uri="{FF2B5EF4-FFF2-40B4-BE49-F238E27FC236}">
                <a16:creationId xmlns:a16="http://schemas.microsoft.com/office/drawing/2014/main" id="{D1FC721F-D467-A486-88F9-949FDA76B2C7}"/>
              </a:ext>
              <a:ext uri="{C183D7F6-B498-43B3-948B-1728B52AA6E4}">
                <adec:decorative xmlns:adec="http://schemas.microsoft.com/office/drawing/2017/decorative" val="1"/>
              </a:ext>
            </a:extLst>
          </p:cNvPr>
          <p:cNvSpPr/>
          <p:nvPr/>
        </p:nvSpPr>
        <p:spPr bwMode="auto">
          <a:xfrm>
            <a:off x="615219" y="514821"/>
            <a:ext cx="4527715" cy="5879155"/>
          </a:xfrm>
          <a:prstGeom prst="roundRect">
            <a:avLst>
              <a:gd name="adj" fmla="val 21830"/>
            </a:avLst>
          </a:prstGeom>
          <a:noFill/>
          <a:ln w="57150" cap="flat" cmpd="sng" algn="ctr">
            <a:solidFill>
              <a:srgbClr val="52AECE"/>
            </a:soli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Tree>
    <p:extLst>
      <p:ext uri="{BB962C8B-B14F-4D97-AF65-F5344CB8AC3E}">
        <p14:creationId xmlns:p14="http://schemas.microsoft.com/office/powerpoint/2010/main" val="2369809958"/>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570098-5288-7BED-F53D-81EFD61F33C7}"/>
              </a:ext>
            </a:extLst>
          </p:cNvPr>
          <p:cNvSpPr txBox="1"/>
          <p:nvPr/>
        </p:nvSpPr>
        <p:spPr>
          <a:xfrm>
            <a:off x="640080" y="1371600"/>
            <a:ext cx="5257800" cy="1138773"/>
          </a:xfrm>
          <a:prstGeom prst="rect">
            <a:avLst/>
          </a:prstGeom>
          <a:noFill/>
        </p:spPr>
        <p:txBody>
          <a:bodyPr wrap="square">
            <a:spAutoFit/>
          </a:bodyPr>
          <a:lstStyle/>
          <a:p>
            <a:r>
              <a:rPr lang="en-US" sz="3400" b="1">
                <a:latin typeface="Segoe UI" panose="020B0502040204020203" pitchFamily="34" charset="0"/>
                <a:cs typeface="Segoe UI" panose="020B0502040204020203" pitchFamily="34" charset="0"/>
              </a:rPr>
              <a:t>Next MGCI Community Builders Network Call</a:t>
            </a:r>
            <a:endParaRPr lang="en-US">
              <a:latin typeface="Segoe UI" panose="020B05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A5459A17-2BD9-0012-0E9F-C4047575EB2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7543800" y="1463040"/>
            <a:ext cx="3291840" cy="3456432"/>
          </a:xfrm>
          <a:prstGeom prst="rect">
            <a:avLst/>
          </a:prstGeom>
        </p:spPr>
      </p:pic>
      <p:pic>
        <p:nvPicPr>
          <p:cNvPr id="7" name="Graphic 6" descr="Daily calendar with solid fill">
            <a:extLst>
              <a:ext uri="{FF2B5EF4-FFF2-40B4-BE49-F238E27FC236}">
                <a16:creationId xmlns:a16="http://schemas.microsoft.com/office/drawing/2014/main" id="{2C889A9D-AA0A-2DD0-6879-4EBABF3F32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5800" y="3310128"/>
            <a:ext cx="868680" cy="868680"/>
          </a:xfrm>
          <a:prstGeom prst="rect">
            <a:avLst/>
          </a:prstGeom>
        </p:spPr>
      </p:pic>
      <p:sp>
        <p:nvSpPr>
          <p:cNvPr id="9" name="TextBox 8">
            <a:extLst>
              <a:ext uri="{FF2B5EF4-FFF2-40B4-BE49-F238E27FC236}">
                <a16:creationId xmlns:a16="http://schemas.microsoft.com/office/drawing/2014/main" id="{430469F8-C09F-3A7D-EC0D-E4FAF53DE4D7}"/>
              </a:ext>
            </a:extLst>
          </p:cNvPr>
          <p:cNvSpPr txBox="1"/>
          <p:nvPr/>
        </p:nvSpPr>
        <p:spPr>
          <a:xfrm>
            <a:off x="1783080" y="3154680"/>
            <a:ext cx="4023360" cy="2616101"/>
          </a:xfrm>
          <a:prstGeom prst="rect">
            <a:avLst/>
          </a:prstGeom>
          <a:noFill/>
        </p:spPr>
        <p:txBody>
          <a:bodyPr wrap="square">
            <a:spAutoFit/>
          </a:bodyPr>
          <a:lstStyle/>
          <a:p>
            <a:pPr marL="0" indent="0">
              <a:buNone/>
            </a:pPr>
            <a:r>
              <a:rPr lang="en-US" sz="4000" b="1">
                <a:latin typeface="Segoe UI" panose="020B0502040204020203" pitchFamily="34" charset="0"/>
                <a:cs typeface="Segoe UI" panose="020B0502040204020203" pitchFamily="34" charset="0"/>
              </a:rPr>
              <a:t>Wed Nov 18, 8:10AM PT</a:t>
            </a:r>
          </a:p>
          <a:p>
            <a:pPr marL="0" indent="0">
              <a:buNone/>
            </a:pPr>
            <a:endParaRPr lang="en-US" sz="4400" b="1">
              <a:solidFill>
                <a:srgbClr val="7030A0"/>
              </a:solidFill>
              <a:latin typeface="Segoe UI" panose="020B0502040204020203" pitchFamily="34" charset="0"/>
              <a:cs typeface="Segoe UI" panose="020B0502040204020203" pitchFamily="34" charset="0"/>
            </a:endParaRPr>
          </a:p>
          <a:p>
            <a:pPr marL="0" indent="0">
              <a:buNone/>
            </a:pPr>
            <a:r>
              <a:rPr lang="en-US" sz="4000" b="1">
                <a:solidFill>
                  <a:srgbClr val="7030A0"/>
                </a:solidFill>
                <a:latin typeface="Segoe UI" panose="020B0502040204020203" pitchFamily="34" charset="0"/>
                <a:cs typeface="Segoe UI" panose="020B0502040204020203" pitchFamily="34" charset="0"/>
              </a:rPr>
              <a:t>Join us!</a:t>
            </a:r>
          </a:p>
        </p:txBody>
      </p:sp>
    </p:spTree>
    <p:extLst>
      <p:ext uri="{BB962C8B-B14F-4D97-AF65-F5344CB8AC3E}">
        <p14:creationId xmlns:p14="http://schemas.microsoft.com/office/powerpoint/2010/main" val="1418721690"/>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B651DFE0-A7F6-0683-9D09-114AC3DA2240}"/>
              </a:ext>
            </a:extLst>
          </p:cNvPr>
          <p:cNvSpPr txBox="1">
            <a:spLocks/>
          </p:cNvSpPr>
          <p:nvPr/>
        </p:nvSpPr>
        <p:spPr>
          <a:xfrm>
            <a:off x="520700" y="1685245"/>
            <a:ext cx="509269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Stay Connected!</a:t>
            </a:r>
          </a:p>
        </p:txBody>
      </p:sp>
      <p:sp>
        <p:nvSpPr>
          <p:cNvPr id="5" name="Text Placeholder 28">
            <a:extLst>
              <a:ext uri="{FF2B5EF4-FFF2-40B4-BE49-F238E27FC236}">
                <a16:creationId xmlns:a16="http://schemas.microsoft.com/office/drawing/2014/main" id="{18E8D304-B93D-DA83-7728-E9A09E15DBB8}"/>
              </a:ext>
            </a:extLst>
          </p:cNvPr>
          <p:cNvSpPr txBox="1">
            <a:spLocks/>
          </p:cNvSpPr>
          <p:nvPr/>
        </p:nvSpPr>
        <p:spPr>
          <a:xfrm>
            <a:off x="520700" y="3101009"/>
            <a:ext cx="4841111" cy="1815882"/>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Engage with the best community in tech…</a:t>
            </a:r>
            <a:b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br>
            <a: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There’s something for everyone!</a:t>
            </a:r>
            <a:endParaRPr kumimoji="0" lang="en-US" sz="2800" b="0" i="0" u="none" strike="noStrike" kern="1200" cap="none" spc="0" normalizeH="0" baseline="0" noProof="0">
              <a:ln>
                <a:noFill/>
              </a:ln>
              <a:solidFill>
                <a:srgbClr val="52AECE"/>
              </a:solidFill>
              <a:effectLst/>
              <a:uLnTx/>
              <a:uFillTx/>
              <a:latin typeface="Segoe UI" panose="020B0502040204020203" pitchFamily="34" charset="0"/>
              <a:ea typeface="Calibri" panose="020F0502020204030204"/>
              <a:cs typeface="Segoe UI" panose="020B0502040204020203" pitchFamily="34" charset="0"/>
            </a:endParaRPr>
          </a:p>
        </p:txBody>
      </p:sp>
      <p:sp>
        <p:nvSpPr>
          <p:cNvPr id="9" name="Text Placeholder 20">
            <a:extLst>
              <a:ext uri="{FF2B5EF4-FFF2-40B4-BE49-F238E27FC236}">
                <a16:creationId xmlns:a16="http://schemas.microsoft.com/office/drawing/2014/main" id="{C2CEF6CB-744B-0680-D4F3-3EA38E3236E8}"/>
              </a:ext>
            </a:extLst>
          </p:cNvPr>
          <p:cNvSpPr txBox="1">
            <a:spLocks/>
          </p:cNvSpPr>
          <p:nvPr/>
        </p:nvSpPr>
        <p:spPr>
          <a:xfrm>
            <a:off x="7549382" y="2847219"/>
            <a:ext cx="4206240" cy="917341"/>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Tx/>
              <a:buNone/>
              <a:defRPr sz="1400" b="0" i="0" kern="1200">
                <a:solidFill>
                  <a:schemeClr val="tx1"/>
                </a:solidFill>
                <a:latin typeface="Segoe Sans Text Semilight" pitchFamily="2" charset="0"/>
                <a:ea typeface="+mn-ea"/>
                <a:cs typeface="Segoe Sans Text Semilight" pitchFamily="2" charset="0"/>
              </a:defRPr>
            </a:lvl1pPr>
            <a:lvl2pPr marL="450850" indent="-17938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mn-lt"/>
                <a:ea typeface="+mn-ea"/>
                <a:cs typeface="Segoe UI" panose="020B0502040204020203" pitchFamily="34" charset="0"/>
              </a:defRPr>
            </a:lvl2pPr>
            <a:lvl3pPr marL="673100" indent="-179388"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mn-lt"/>
                <a:ea typeface="+mn-ea"/>
                <a:cs typeface="Segoe UI" panose="020B0502040204020203" pitchFamily="34" charset="0"/>
              </a:defRPr>
            </a:lvl3pPr>
            <a:lvl4pPr marL="893763" indent="-17780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mn-lt"/>
                <a:ea typeface="+mn-ea"/>
                <a:cs typeface="Segoe UI" panose="020B0502040204020203" pitchFamily="34" charset="0"/>
              </a:defRPr>
            </a:lvl4pPr>
            <a:lvl5pPr marL="1116013" indent="-179388"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CommunityDays.org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Find or host a local event in your area </a:t>
            </a:r>
            <a:b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or to match your interests.</a:t>
            </a: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1" name="Oval 10">
            <a:extLst>
              <a:ext uri="{FF2B5EF4-FFF2-40B4-BE49-F238E27FC236}">
                <a16:creationId xmlns:a16="http://schemas.microsoft.com/office/drawing/2014/main" id="{2E63E4E9-BAD3-6555-8B1B-EF5EECFDF90A}"/>
              </a:ext>
            </a:extLst>
          </p:cNvPr>
          <p:cNvSpPr/>
          <p:nvPr/>
        </p:nvSpPr>
        <p:spPr>
          <a:xfrm>
            <a:off x="6486290" y="2897654"/>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Graphic 12">
            <a:extLst>
              <a:ext uri="{FF2B5EF4-FFF2-40B4-BE49-F238E27FC236}">
                <a16:creationId xmlns:a16="http://schemas.microsoft.com/office/drawing/2014/main" id="{1E3E160F-A856-2C28-2192-8583659084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63814" y="3075178"/>
            <a:ext cx="461422" cy="461422"/>
          </a:xfrm>
          <a:prstGeom prst="rect">
            <a:avLst/>
          </a:prstGeom>
        </p:spPr>
      </p:pic>
      <p:sp>
        <p:nvSpPr>
          <p:cNvPr id="7" name="Text Placeholder 14">
            <a:extLst>
              <a:ext uri="{FF2B5EF4-FFF2-40B4-BE49-F238E27FC236}">
                <a16:creationId xmlns:a16="http://schemas.microsoft.com/office/drawing/2014/main" id="{3188242E-9E4C-A71C-22D2-9B943F8525A5}"/>
              </a:ext>
            </a:extLst>
          </p:cNvPr>
          <p:cNvSpPr txBox="1">
            <a:spLocks/>
          </p:cNvSpPr>
          <p:nvPr/>
        </p:nvSpPr>
        <p:spPr>
          <a:xfrm>
            <a:off x="7549382" y="4457660"/>
            <a:ext cx="4206240" cy="112338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Community on LinkedIn</a:t>
            </a:r>
          </a:p>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News, announcements and training delivered to your news feed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3"/>
              </a:rPr>
              <a:t>aka.ms/</a:t>
            </a:r>
            <a:r>
              <a:rPr kumimoji="0" lang="en-US" sz="1600" b="0" i="0"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hlinkClick r:id="rId3"/>
              </a:rPr>
              <a:t>microsoftcommunitylinkedin</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3"/>
              </a:rPr>
              <a:t>. </a:t>
            </a:r>
            <a:endPar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5" name="Oval 14">
            <a:extLst>
              <a:ext uri="{FF2B5EF4-FFF2-40B4-BE49-F238E27FC236}">
                <a16:creationId xmlns:a16="http://schemas.microsoft.com/office/drawing/2014/main" id="{7A9F5E0A-2B9C-8DF9-FEB7-A7DFDADD466D}"/>
              </a:ext>
            </a:extLst>
          </p:cNvPr>
          <p:cNvSpPr/>
          <p:nvPr/>
        </p:nvSpPr>
        <p:spPr>
          <a:xfrm>
            <a:off x="6486290" y="4488006"/>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7" name="Graphic 16">
            <a:extLst>
              <a:ext uri="{FF2B5EF4-FFF2-40B4-BE49-F238E27FC236}">
                <a16:creationId xmlns:a16="http://schemas.microsoft.com/office/drawing/2014/main" id="{AF3D7A57-CF00-7B5E-3368-DE9A01F4EC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49405" y="4651121"/>
            <a:ext cx="490241" cy="490241"/>
          </a:xfrm>
          <a:prstGeom prst="rect">
            <a:avLst/>
          </a:prstGeom>
        </p:spPr>
      </p:pic>
      <p:sp>
        <p:nvSpPr>
          <p:cNvPr id="19" name="Text Placeholder 14">
            <a:extLst>
              <a:ext uri="{FF2B5EF4-FFF2-40B4-BE49-F238E27FC236}">
                <a16:creationId xmlns:a16="http://schemas.microsoft.com/office/drawing/2014/main" id="{D84008C0-68C2-39FE-BEBB-63F638B0E5ED}"/>
              </a:ext>
            </a:extLst>
          </p:cNvPr>
          <p:cNvSpPr txBox="1">
            <a:spLocks/>
          </p:cNvSpPr>
          <p:nvPr/>
        </p:nvSpPr>
        <p:spPr>
          <a:xfrm>
            <a:off x="7549382" y="1276956"/>
            <a:ext cx="4206240" cy="877163"/>
          </a:xfrm>
          <a:prstGeom prst="rect">
            <a:avLst/>
          </a:prstGeom>
        </p:spPr>
        <p:txBody>
          <a:bodyPr wrap="square" lIns="0" tIns="0" rIns="0" bIns="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Tech Community</a:t>
            </a:r>
          </a:p>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The community platform for Microsoft 365 – forums, blogs, and events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5"/>
              </a:rPr>
              <a:t>aka.ms/</a:t>
            </a:r>
            <a:r>
              <a:rPr kumimoji="0" lang="en-US" sz="1600" b="0" i="0"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hlinkClick r:id="rId5"/>
              </a:rPr>
              <a:t>joinMTC</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
            </a:r>
          </a:p>
        </p:txBody>
      </p:sp>
      <p:sp>
        <p:nvSpPr>
          <p:cNvPr id="21" name="Oval 20">
            <a:extLst>
              <a:ext uri="{FF2B5EF4-FFF2-40B4-BE49-F238E27FC236}">
                <a16:creationId xmlns:a16="http://schemas.microsoft.com/office/drawing/2014/main" id="{91301CF7-BE95-FF9E-9991-2A3D73B30732}"/>
              </a:ext>
            </a:extLst>
          </p:cNvPr>
          <p:cNvSpPr/>
          <p:nvPr/>
        </p:nvSpPr>
        <p:spPr>
          <a:xfrm>
            <a:off x="6486290" y="1307302"/>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23" name="Graphic 22">
            <a:extLst>
              <a:ext uri="{FF2B5EF4-FFF2-40B4-BE49-F238E27FC236}">
                <a16:creationId xmlns:a16="http://schemas.microsoft.com/office/drawing/2014/main" id="{3E542D9C-0A0A-BB59-15BA-6805C1F257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49405" y="1470417"/>
            <a:ext cx="490241" cy="490241"/>
          </a:xfrm>
          <a:prstGeom prst="rect">
            <a:avLst/>
          </a:prstGeom>
        </p:spPr>
      </p:pic>
    </p:spTree>
    <p:extLst>
      <p:ext uri="{BB962C8B-B14F-4D97-AF65-F5344CB8AC3E}">
        <p14:creationId xmlns:p14="http://schemas.microsoft.com/office/powerpoint/2010/main" val="2797205541"/>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4E8FD-DDFB-1452-67D4-1AE2B3B528CE}"/>
            </a:ext>
          </a:extLst>
        </p:cNvPr>
        <p:cNvGrpSpPr/>
        <p:nvPr/>
      </p:nvGrpSpPr>
      <p:grpSpPr>
        <a:xfrm>
          <a:off x="0" y="0"/>
          <a:ext cx="0" cy="0"/>
          <a:chOff x="0" y="0"/>
          <a:chExt cx="0" cy="0"/>
        </a:xfrm>
      </p:grpSpPr>
      <p:sp>
        <p:nvSpPr>
          <p:cNvPr id="3" name="Text Placeholder 28">
            <a:extLst>
              <a:ext uri="{FF2B5EF4-FFF2-40B4-BE49-F238E27FC236}">
                <a16:creationId xmlns:a16="http://schemas.microsoft.com/office/drawing/2014/main" id="{2036B5F2-96B3-A2D8-6D20-6F1791418B13}"/>
              </a:ext>
            </a:extLst>
          </p:cNvPr>
          <p:cNvSpPr txBox="1">
            <a:spLocks/>
          </p:cNvSpPr>
          <p:nvPr/>
        </p:nvSpPr>
        <p:spPr>
          <a:xfrm>
            <a:off x="609351" y="4163185"/>
            <a:ext cx="5118348" cy="523220"/>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sng" strike="noStrike" kern="1200" cap="none" spc="0" normalizeH="0" baseline="0" noProof="0" dirty="0">
                <a:ln>
                  <a:noFill/>
                </a:ln>
                <a:solidFill>
                  <a:prstClr val="black"/>
                </a:solidFill>
                <a:effectLst/>
                <a:uLnTx/>
                <a:uFillTx/>
                <a:latin typeface="Segoe UI"/>
                <a:ea typeface="+mn-ea"/>
                <a:cs typeface="Segoe UI"/>
                <a:hlinkClick r:id="rId2"/>
              </a:rPr>
              <a:t>https://aka.ms/MGCIFeedback</a:t>
            </a:r>
            <a:r>
              <a:rPr kumimoji="0" lang="en-US" sz="2800" b="0" i="0" u="sng" strike="noStrike" kern="1200" cap="none" spc="0" normalizeH="0" baseline="0" noProof="0" dirty="0">
                <a:ln>
                  <a:noFill/>
                </a:ln>
                <a:solidFill>
                  <a:prstClr val="black"/>
                </a:solidFill>
                <a:effectLst/>
                <a:uLnTx/>
                <a:uFillTx/>
                <a:latin typeface="Segoe UI"/>
                <a:ea typeface="+mn-ea"/>
                <a:cs typeface="Segoe UI"/>
              </a:rPr>
              <a:t> </a:t>
            </a:r>
            <a:endParaRPr kumimoji="0" lang="en-US" sz="2800" b="0"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5" name="Title 26">
            <a:extLst>
              <a:ext uri="{FF2B5EF4-FFF2-40B4-BE49-F238E27FC236}">
                <a16:creationId xmlns:a16="http://schemas.microsoft.com/office/drawing/2014/main" id="{E63ABCCC-2FA9-C90D-B8E6-819DF4BFF90B}"/>
              </a:ext>
            </a:extLst>
          </p:cNvPr>
          <p:cNvSpPr txBox="1">
            <a:spLocks/>
          </p:cNvSpPr>
          <p:nvPr/>
        </p:nvSpPr>
        <p:spPr>
          <a:xfrm>
            <a:off x="571251" y="2171595"/>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We Want Your Feedback!</a:t>
            </a:r>
          </a:p>
        </p:txBody>
      </p:sp>
      <p:sp>
        <p:nvSpPr>
          <p:cNvPr id="2" name="Flowchart: Alternate Process 1">
            <a:extLst>
              <a:ext uri="{FF2B5EF4-FFF2-40B4-BE49-F238E27FC236}">
                <a16:creationId xmlns:a16="http://schemas.microsoft.com/office/drawing/2014/main" id="{226365E6-9B76-48DC-B47B-F86E5AA7E91A}"/>
              </a:ext>
            </a:extLst>
          </p:cNvPr>
          <p:cNvSpPr/>
          <p:nvPr/>
        </p:nvSpPr>
        <p:spPr>
          <a:xfrm>
            <a:off x="7418895" y="760202"/>
            <a:ext cx="3346516" cy="3190911"/>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982AEFE-6233-7135-C0F5-3D597EF0ED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4696" y="1138201"/>
            <a:ext cx="2434914" cy="2434914"/>
          </a:xfrm>
          <a:prstGeom prst="rect">
            <a:avLst/>
          </a:prstGeom>
        </p:spPr>
      </p:pic>
    </p:spTree>
    <p:extLst>
      <p:ext uri="{BB962C8B-B14F-4D97-AF65-F5344CB8AC3E}">
        <p14:creationId xmlns:p14="http://schemas.microsoft.com/office/powerpoint/2010/main" val="3540331969"/>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3AD50-7BF3-36D5-E6B0-EF0AB965F959}"/>
            </a:ext>
          </a:extLst>
        </p:cNvPr>
        <p:cNvGrpSpPr/>
        <p:nvPr/>
      </p:nvGrpSpPr>
      <p:grpSpPr>
        <a:xfrm>
          <a:off x="0" y="0"/>
          <a:ext cx="0" cy="0"/>
          <a:chOff x="0" y="0"/>
          <a:chExt cx="0" cy="0"/>
        </a:xfrm>
      </p:grpSpPr>
      <p:pic>
        <p:nvPicPr>
          <p:cNvPr id="3" name="Picture 2" descr="Microsoft logo.  ">
            <a:extLst>
              <a:ext uri="{FF2B5EF4-FFF2-40B4-BE49-F238E27FC236}">
                <a16:creationId xmlns:a16="http://schemas.microsoft.com/office/drawing/2014/main" id="{AF60444A-C5FF-09E1-A38F-DE2711571D65}"/>
              </a:ext>
            </a:extLst>
          </p:cNvPr>
          <p:cNvPicPr>
            <a:picLocks noChangeAspect="1"/>
          </p:cNvPicPr>
          <p:nvPr/>
        </p:nvPicPr>
        <p:blipFill>
          <a:blip r:embed="rId2"/>
          <a:stretch>
            <a:fillRect/>
          </a:stretch>
        </p:blipFill>
        <p:spPr>
          <a:xfrm>
            <a:off x="198702" y="193038"/>
            <a:ext cx="2741389" cy="1229362"/>
          </a:xfrm>
          <a:prstGeom prst="rect">
            <a:avLst/>
          </a:prstGeom>
        </p:spPr>
      </p:pic>
      <p:sp>
        <p:nvSpPr>
          <p:cNvPr id="4" name="Title 26">
            <a:extLst>
              <a:ext uri="{FF2B5EF4-FFF2-40B4-BE49-F238E27FC236}">
                <a16:creationId xmlns:a16="http://schemas.microsoft.com/office/drawing/2014/main" id="{0D8B8717-2CDF-7C46-0B97-01DB0822CEFB}"/>
              </a:ext>
            </a:extLst>
          </p:cNvPr>
          <p:cNvSpPr txBox="1">
            <a:spLocks/>
          </p:cNvSpPr>
          <p:nvPr/>
        </p:nvSpPr>
        <p:spPr>
          <a:xfrm>
            <a:off x="507752" y="3006713"/>
            <a:ext cx="6593446" cy="1325563"/>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Thank You.</a:t>
            </a:r>
          </a:p>
        </p:txBody>
      </p:sp>
    </p:spTree>
    <p:extLst>
      <p:ext uri="{BB962C8B-B14F-4D97-AF65-F5344CB8AC3E}">
        <p14:creationId xmlns:p14="http://schemas.microsoft.com/office/powerpoint/2010/main" val="2007253880"/>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3C553EA9-D18C-E7E1-2F13-B1C2534C5F31}"/>
              </a:ext>
            </a:extLst>
          </p:cNvPr>
          <p:cNvSpPr txBox="1">
            <a:spLocks/>
          </p:cNvSpPr>
          <p:nvPr/>
        </p:nvSpPr>
        <p:spPr>
          <a:xfrm>
            <a:off x="565026" y="436402"/>
            <a:ext cx="1106194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What can I expect when I join the MGCI Community Hub on the Microsoft Tech Community?</a:t>
            </a:r>
          </a:p>
        </p:txBody>
      </p:sp>
      <p:sp>
        <p:nvSpPr>
          <p:cNvPr id="11" name="Rectangle: Rounded Corners 15">
            <a:extLst>
              <a:ext uri="{FF2B5EF4-FFF2-40B4-BE49-F238E27FC236}">
                <a16:creationId xmlns:a16="http://schemas.microsoft.com/office/drawing/2014/main" id="{DD7D17AF-7AA5-74FD-4C8A-EAC32F8E80DE}"/>
              </a:ext>
              <a:ext uri="{C183D7F6-B498-43B3-948B-1728B52AA6E4}">
                <adec:decorative xmlns:adec="http://schemas.microsoft.com/office/drawing/2017/decorative" val="1"/>
              </a:ext>
            </a:extLst>
          </p:cNvPr>
          <p:cNvSpPr/>
          <p:nvPr/>
        </p:nvSpPr>
        <p:spPr bwMode="auto">
          <a:xfrm>
            <a:off x="8115300" y="2501900"/>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3" name="Rectangle: Rounded Corners 15">
            <a:extLst>
              <a:ext uri="{FF2B5EF4-FFF2-40B4-BE49-F238E27FC236}">
                <a16:creationId xmlns:a16="http://schemas.microsoft.com/office/drawing/2014/main" id="{482E6BF9-769F-5BF5-A963-1AD37D09C5A9}"/>
              </a:ext>
              <a:ext uri="{C183D7F6-B498-43B3-948B-1728B52AA6E4}">
                <adec:decorative xmlns:adec="http://schemas.microsoft.com/office/drawing/2017/decorative" val="1"/>
              </a:ext>
            </a:extLst>
          </p:cNvPr>
          <p:cNvSpPr/>
          <p:nvPr/>
        </p:nvSpPr>
        <p:spPr bwMode="auto">
          <a:xfrm>
            <a:off x="4457700" y="2501900"/>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5" name="Rectangle: Rounded Corners 15">
            <a:extLst>
              <a:ext uri="{FF2B5EF4-FFF2-40B4-BE49-F238E27FC236}">
                <a16:creationId xmlns:a16="http://schemas.microsoft.com/office/drawing/2014/main" id="{D97B6A1A-E711-93C2-239C-1E45C48FA2D2}"/>
              </a:ext>
              <a:ext uri="{C183D7F6-B498-43B3-948B-1728B52AA6E4}">
                <adec:decorative xmlns:adec="http://schemas.microsoft.com/office/drawing/2017/decorative" val="1"/>
              </a:ext>
            </a:extLst>
          </p:cNvPr>
          <p:cNvSpPr/>
          <p:nvPr/>
        </p:nvSpPr>
        <p:spPr bwMode="auto">
          <a:xfrm>
            <a:off x="800100" y="2501900"/>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7" name="Freeform 16">
            <a:extLst>
              <a:ext uri="{FF2B5EF4-FFF2-40B4-BE49-F238E27FC236}">
                <a16:creationId xmlns:a16="http://schemas.microsoft.com/office/drawing/2014/main" id="{3F2B259F-3AAB-DCB7-5194-0F18A29A8239}"/>
              </a:ext>
            </a:extLst>
          </p:cNvPr>
          <p:cNvSpPr/>
          <p:nvPr/>
        </p:nvSpPr>
        <p:spPr>
          <a:xfrm>
            <a:off x="1884976" y="1882774"/>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6">
            <a:extLst>
              <a:ext uri="{FF2B5EF4-FFF2-40B4-BE49-F238E27FC236}">
                <a16:creationId xmlns:a16="http://schemas.microsoft.com/office/drawing/2014/main" id="{2C6226E8-B097-FC8C-41A1-B80C382D2B6C}"/>
              </a:ext>
            </a:extLst>
          </p:cNvPr>
          <p:cNvSpPr/>
          <p:nvPr/>
        </p:nvSpPr>
        <p:spPr>
          <a:xfrm>
            <a:off x="5542576" y="1882774"/>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6">
            <a:extLst>
              <a:ext uri="{FF2B5EF4-FFF2-40B4-BE49-F238E27FC236}">
                <a16:creationId xmlns:a16="http://schemas.microsoft.com/office/drawing/2014/main" id="{3001D4BE-B4A5-E56B-9CC6-CEBA91243E56}"/>
              </a:ext>
            </a:extLst>
          </p:cNvPr>
          <p:cNvSpPr/>
          <p:nvPr/>
        </p:nvSpPr>
        <p:spPr>
          <a:xfrm>
            <a:off x="9200176" y="1882774"/>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Rectangle: Rounded Corners 15">
            <a:extLst>
              <a:ext uri="{FF2B5EF4-FFF2-40B4-BE49-F238E27FC236}">
                <a16:creationId xmlns:a16="http://schemas.microsoft.com/office/drawing/2014/main" id="{58AA84BC-AF66-2E20-012B-576448D74291}"/>
              </a:ext>
              <a:ext uri="{C183D7F6-B498-43B3-948B-1728B52AA6E4}">
                <adec:decorative xmlns:adec="http://schemas.microsoft.com/office/drawing/2017/decorative" val="1"/>
              </a:ext>
            </a:extLst>
          </p:cNvPr>
          <p:cNvSpPr/>
          <p:nvPr/>
        </p:nvSpPr>
        <p:spPr bwMode="auto">
          <a:xfrm>
            <a:off x="8115300" y="4870957"/>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27" name="Rectangle: Rounded Corners 15">
            <a:extLst>
              <a:ext uri="{FF2B5EF4-FFF2-40B4-BE49-F238E27FC236}">
                <a16:creationId xmlns:a16="http://schemas.microsoft.com/office/drawing/2014/main" id="{755DDC2F-EA28-0892-E031-DCDE8AFFB645}"/>
              </a:ext>
              <a:ext uri="{C183D7F6-B498-43B3-948B-1728B52AA6E4}">
                <adec:decorative xmlns:adec="http://schemas.microsoft.com/office/drawing/2017/decorative" val="1"/>
              </a:ext>
            </a:extLst>
          </p:cNvPr>
          <p:cNvSpPr/>
          <p:nvPr/>
        </p:nvSpPr>
        <p:spPr bwMode="auto">
          <a:xfrm>
            <a:off x="4457700" y="4870957"/>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29" name="Rectangle: Rounded Corners 15">
            <a:extLst>
              <a:ext uri="{FF2B5EF4-FFF2-40B4-BE49-F238E27FC236}">
                <a16:creationId xmlns:a16="http://schemas.microsoft.com/office/drawing/2014/main" id="{A40C33E2-03A9-40F8-84CC-8042A126AC2A}"/>
              </a:ext>
              <a:ext uri="{C183D7F6-B498-43B3-948B-1728B52AA6E4}">
                <adec:decorative xmlns:adec="http://schemas.microsoft.com/office/drawing/2017/decorative" val="1"/>
              </a:ext>
            </a:extLst>
          </p:cNvPr>
          <p:cNvSpPr/>
          <p:nvPr/>
        </p:nvSpPr>
        <p:spPr bwMode="auto">
          <a:xfrm>
            <a:off x="800100" y="4870957"/>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31" name="Freeform 16">
            <a:extLst>
              <a:ext uri="{FF2B5EF4-FFF2-40B4-BE49-F238E27FC236}">
                <a16:creationId xmlns:a16="http://schemas.microsoft.com/office/drawing/2014/main" id="{E0175F2D-A1B7-AFBD-E388-342EB0F9CF28}"/>
              </a:ext>
            </a:extLst>
          </p:cNvPr>
          <p:cNvSpPr/>
          <p:nvPr/>
        </p:nvSpPr>
        <p:spPr>
          <a:xfrm>
            <a:off x="1884976" y="4251831"/>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16">
            <a:extLst>
              <a:ext uri="{FF2B5EF4-FFF2-40B4-BE49-F238E27FC236}">
                <a16:creationId xmlns:a16="http://schemas.microsoft.com/office/drawing/2014/main" id="{0EA9B4B2-FC58-78FD-96D3-EC2706198B71}"/>
              </a:ext>
            </a:extLst>
          </p:cNvPr>
          <p:cNvSpPr/>
          <p:nvPr/>
        </p:nvSpPr>
        <p:spPr>
          <a:xfrm>
            <a:off x="5542576" y="4251831"/>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16">
            <a:extLst>
              <a:ext uri="{FF2B5EF4-FFF2-40B4-BE49-F238E27FC236}">
                <a16:creationId xmlns:a16="http://schemas.microsoft.com/office/drawing/2014/main" id="{80056F94-06AE-ADB5-0553-F85616EA9768}"/>
              </a:ext>
            </a:extLst>
          </p:cNvPr>
          <p:cNvSpPr/>
          <p:nvPr/>
        </p:nvSpPr>
        <p:spPr>
          <a:xfrm>
            <a:off x="9200176" y="4251831"/>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pic>
        <p:nvPicPr>
          <p:cNvPr id="38" name="Graphic 37" descr="Group with solid fill">
            <a:extLst>
              <a:ext uri="{FF2B5EF4-FFF2-40B4-BE49-F238E27FC236}">
                <a16:creationId xmlns:a16="http://schemas.microsoft.com/office/drawing/2014/main" id="{64EB627E-A15A-A004-FA9C-41C80F29798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13239" y="4464894"/>
            <a:ext cx="731520" cy="731520"/>
          </a:xfrm>
          <a:prstGeom prst="rect">
            <a:avLst/>
          </a:prstGeom>
        </p:spPr>
      </p:pic>
      <p:pic>
        <p:nvPicPr>
          <p:cNvPr id="40" name="Graphic 39" descr="Users with solid fill">
            <a:extLst>
              <a:ext uri="{FF2B5EF4-FFF2-40B4-BE49-F238E27FC236}">
                <a16:creationId xmlns:a16="http://schemas.microsoft.com/office/drawing/2014/main" id="{1A58E95A-C615-AA5F-60FA-02DE43A215A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3239" y="2095837"/>
            <a:ext cx="731520" cy="731520"/>
          </a:xfrm>
          <a:prstGeom prst="rect">
            <a:avLst/>
          </a:prstGeom>
        </p:spPr>
      </p:pic>
      <p:pic>
        <p:nvPicPr>
          <p:cNvPr id="42" name="Graphic 41" descr="Earth globe: Americas with solid fill">
            <a:extLst>
              <a:ext uri="{FF2B5EF4-FFF2-40B4-BE49-F238E27FC236}">
                <a16:creationId xmlns:a16="http://schemas.microsoft.com/office/drawing/2014/main" id="{8F9AE687-7188-08D8-F812-7FF920ED9F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55639" y="4464894"/>
            <a:ext cx="731520" cy="731520"/>
          </a:xfrm>
          <a:prstGeom prst="rect">
            <a:avLst/>
          </a:prstGeom>
        </p:spPr>
      </p:pic>
      <p:pic>
        <p:nvPicPr>
          <p:cNvPr id="44" name="Graphic 43" descr="Books with solid fill">
            <a:extLst>
              <a:ext uri="{FF2B5EF4-FFF2-40B4-BE49-F238E27FC236}">
                <a16:creationId xmlns:a16="http://schemas.microsoft.com/office/drawing/2014/main" id="{5F9BC7F4-21F9-49F5-3D7C-A08A8F20895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98039" y="4464894"/>
            <a:ext cx="731520" cy="731520"/>
          </a:xfrm>
          <a:prstGeom prst="rect">
            <a:avLst/>
          </a:prstGeom>
        </p:spPr>
      </p:pic>
      <p:pic>
        <p:nvPicPr>
          <p:cNvPr id="46" name="Graphic 45" descr="Meeting with solid fill">
            <a:extLst>
              <a:ext uri="{FF2B5EF4-FFF2-40B4-BE49-F238E27FC236}">
                <a16:creationId xmlns:a16="http://schemas.microsoft.com/office/drawing/2014/main" id="{C4143B26-A984-5032-A476-A118385C527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98039" y="2095837"/>
            <a:ext cx="731520" cy="731520"/>
          </a:xfrm>
          <a:prstGeom prst="rect">
            <a:avLst/>
          </a:prstGeom>
        </p:spPr>
      </p:pic>
      <p:pic>
        <p:nvPicPr>
          <p:cNvPr id="48" name="Graphic 47" descr="Email with solid fill">
            <a:extLst>
              <a:ext uri="{FF2B5EF4-FFF2-40B4-BE49-F238E27FC236}">
                <a16:creationId xmlns:a16="http://schemas.microsoft.com/office/drawing/2014/main" id="{F8566112-3D6E-B236-263B-AEC416D9EA7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55639" y="2057737"/>
            <a:ext cx="731520" cy="731520"/>
          </a:xfrm>
          <a:prstGeom prst="rect">
            <a:avLst/>
          </a:prstGeom>
        </p:spPr>
      </p:pic>
      <p:sp>
        <p:nvSpPr>
          <p:cNvPr id="50" name="Text Placeholder 28">
            <a:extLst>
              <a:ext uri="{FF2B5EF4-FFF2-40B4-BE49-F238E27FC236}">
                <a16:creationId xmlns:a16="http://schemas.microsoft.com/office/drawing/2014/main" id="{E448E21C-46FF-7D2A-8FE4-E09428EBC743}"/>
              </a:ext>
            </a:extLst>
          </p:cNvPr>
          <p:cNvSpPr txBox="1">
            <a:spLocks/>
          </p:cNvSpPr>
          <p:nvPr/>
        </p:nvSpPr>
        <p:spPr>
          <a:xfrm>
            <a:off x="965075" y="3118752"/>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Monthly Community Builders Network Call</a:t>
            </a:r>
          </a:p>
        </p:txBody>
      </p:sp>
      <p:sp>
        <p:nvSpPr>
          <p:cNvPr id="52" name="Text Placeholder 28">
            <a:extLst>
              <a:ext uri="{FF2B5EF4-FFF2-40B4-BE49-F238E27FC236}">
                <a16:creationId xmlns:a16="http://schemas.microsoft.com/office/drawing/2014/main" id="{CDA8ACCB-3BEC-8DB6-A378-83F0010C7E4C}"/>
              </a:ext>
            </a:extLst>
          </p:cNvPr>
          <p:cNvSpPr txBox="1">
            <a:spLocks/>
          </p:cNvSpPr>
          <p:nvPr/>
        </p:nvSpPr>
        <p:spPr>
          <a:xfrm>
            <a:off x="965075" y="5643112"/>
            <a:ext cx="2997448" cy="35394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Access to Useful Resources </a:t>
            </a:r>
          </a:p>
        </p:txBody>
      </p:sp>
      <p:sp>
        <p:nvSpPr>
          <p:cNvPr id="54" name="Text Placeholder 28">
            <a:extLst>
              <a:ext uri="{FF2B5EF4-FFF2-40B4-BE49-F238E27FC236}">
                <a16:creationId xmlns:a16="http://schemas.microsoft.com/office/drawing/2014/main" id="{C5BA18C9-4D93-0EA9-9B11-27405F815AE4}"/>
              </a:ext>
            </a:extLst>
          </p:cNvPr>
          <p:cNvSpPr txBox="1">
            <a:spLocks/>
          </p:cNvSpPr>
          <p:nvPr/>
        </p:nvSpPr>
        <p:spPr>
          <a:xfrm>
            <a:off x="4622675" y="3118752"/>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Direct Contact to Microsoft via Monthly Newsletters</a:t>
            </a:r>
          </a:p>
        </p:txBody>
      </p:sp>
      <p:sp>
        <p:nvSpPr>
          <p:cNvPr id="56" name="Text Placeholder 28">
            <a:extLst>
              <a:ext uri="{FF2B5EF4-FFF2-40B4-BE49-F238E27FC236}">
                <a16:creationId xmlns:a16="http://schemas.microsoft.com/office/drawing/2014/main" id="{3403F5BF-CCA8-C9D8-2BFC-DFB39A843C0A}"/>
              </a:ext>
            </a:extLst>
          </p:cNvPr>
          <p:cNvSpPr txBox="1">
            <a:spLocks/>
          </p:cNvSpPr>
          <p:nvPr/>
        </p:nvSpPr>
        <p:spPr>
          <a:xfrm>
            <a:off x="4622675" y="5512307"/>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Interactions with a Global Community</a:t>
            </a:r>
          </a:p>
        </p:txBody>
      </p:sp>
      <p:sp>
        <p:nvSpPr>
          <p:cNvPr id="58" name="Text Placeholder 28">
            <a:extLst>
              <a:ext uri="{FF2B5EF4-FFF2-40B4-BE49-F238E27FC236}">
                <a16:creationId xmlns:a16="http://schemas.microsoft.com/office/drawing/2014/main" id="{06E9836A-F237-5A41-968D-701BEBD3DD4E}"/>
              </a:ext>
            </a:extLst>
          </p:cNvPr>
          <p:cNvSpPr txBox="1">
            <a:spLocks/>
          </p:cNvSpPr>
          <p:nvPr/>
        </p:nvSpPr>
        <p:spPr>
          <a:xfrm>
            <a:off x="8280275" y="3118752"/>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Request Amplification for your Events</a:t>
            </a:r>
          </a:p>
        </p:txBody>
      </p:sp>
      <p:sp>
        <p:nvSpPr>
          <p:cNvPr id="60" name="Text Placeholder 28">
            <a:extLst>
              <a:ext uri="{FF2B5EF4-FFF2-40B4-BE49-F238E27FC236}">
                <a16:creationId xmlns:a16="http://schemas.microsoft.com/office/drawing/2014/main" id="{9D6E6277-9E4D-D09B-9A27-A0304FC184C8}"/>
              </a:ext>
            </a:extLst>
          </p:cNvPr>
          <p:cNvSpPr txBox="1">
            <a:spLocks/>
          </p:cNvSpPr>
          <p:nvPr/>
        </p:nvSpPr>
        <p:spPr>
          <a:xfrm>
            <a:off x="8280275" y="5512307"/>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Overall Microsoft &amp; Community Support</a:t>
            </a:r>
          </a:p>
        </p:txBody>
      </p:sp>
      <p:sp>
        <p:nvSpPr>
          <p:cNvPr id="4" name="TextBox 3">
            <a:extLst>
              <a:ext uri="{FF2B5EF4-FFF2-40B4-BE49-F238E27FC236}">
                <a16:creationId xmlns:a16="http://schemas.microsoft.com/office/drawing/2014/main" id="{04D12B13-1846-B695-26A3-0C2C33313F03}"/>
              </a:ext>
            </a:extLst>
          </p:cNvPr>
          <p:cNvSpPr txBox="1"/>
          <p:nvPr/>
        </p:nvSpPr>
        <p:spPr>
          <a:xfrm>
            <a:off x="-1901032" y="6399878"/>
            <a:ext cx="8729662" cy="369332"/>
          </a:xfrm>
          <a:prstGeom prst="rect">
            <a:avLst/>
          </a:prstGeom>
          <a:noFill/>
        </p:spPr>
        <p:txBody>
          <a:bodyPr wrap="square">
            <a:spAutoFit/>
          </a:bodyPr>
          <a:lstStyle/>
          <a:p>
            <a:pPr lvl="0" algn="ctr">
              <a:lnSpc>
                <a:spcPct val="100000"/>
              </a:lnSpc>
              <a:buNone/>
            </a:pPr>
            <a:r>
              <a:rPr lang="en-US" sz="1800" b="0" i="0" spc="0" noProof="0">
                <a:solidFill>
                  <a:schemeClr val="bg1"/>
                </a:solidFill>
                <a:effectLst/>
                <a:latin typeface="Segoe UI" panose="020B0502040204020203" pitchFamily="34" charset="0"/>
                <a:cs typeface="Segoe UI" panose="020B0502040204020203" pitchFamily="34" charset="0"/>
                <a:hlinkClick r:id="rId8">
                  <a:extLst>
                    <a:ext uri="{A12FA001-AC4F-418D-AE19-62706E023703}">
                      <ahyp:hlinkClr xmlns:ahyp="http://schemas.microsoft.com/office/drawing/2018/hyperlinkcolor" val="tx"/>
                    </a:ext>
                  </a:extLst>
                </a:hlinkClick>
              </a:rPr>
              <a:t>https://aka.ms/MGCI</a:t>
            </a:r>
            <a:endParaRPr lang="en-US" sz="1800" b="0" i="0" spc="0" noProof="0">
              <a:solidFill>
                <a:schemeClr val="bg1"/>
              </a:solidFill>
              <a:effectLst/>
              <a:latin typeface="Segoe UI" panose="020B0502040204020203" pitchFamily="34" charset="0"/>
              <a:cs typeface="Segoe UI" panose="020B0502040204020203" pitchFamily="34" charset="0"/>
              <a:hlinkClick r:id="rId9">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758984230"/>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6">
            <a:extLst>
              <a:ext uri="{FF2B5EF4-FFF2-40B4-BE49-F238E27FC236}">
                <a16:creationId xmlns:a16="http://schemas.microsoft.com/office/drawing/2014/main" id="{AAA65A00-75FF-252E-8B01-F311D939D44F}"/>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Subcommittees</a:t>
            </a:r>
          </a:p>
        </p:txBody>
      </p:sp>
      <p:graphicFrame>
        <p:nvGraphicFramePr>
          <p:cNvPr id="8" name="Table 7">
            <a:extLst>
              <a:ext uri="{FF2B5EF4-FFF2-40B4-BE49-F238E27FC236}">
                <a16:creationId xmlns:a16="http://schemas.microsoft.com/office/drawing/2014/main" id="{E6FA6359-F489-982E-73C0-8FB9801FAA2D}"/>
              </a:ext>
            </a:extLst>
          </p:cNvPr>
          <p:cNvGraphicFramePr>
            <a:graphicFrameLocks noGrp="1"/>
          </p:cNvGraphicFramePr>
          <p:nvPr>
            <p:extLst>
              <p:ext uri="{D42A27DB-BD31-4B8C-83A1-F6EECF244321}">
                <p14:modId xmlns:p14="http://schemas.microsoft.com/office/powerpoint/2010/main" val="846833691"/>
              </p:ext>
            </p:extLst>
          </p:nvPr>
        </p:nvGraphicFramePr>
        <p:xfrm>
          <a:off x="858758" y="2272720"/>
          <a:ext cx="10474484" cy="3035525"/>
        </p:xfrm>
        <a:graphic>
          <a:graphicData uri="http://schemas.openxmlformats.org/drawingml/2006/table">
            <a:tbl>
              <a:tblPr firstRow="1" bandRow="1">
                <a:tableStyleId>{5C22544A-7EE6-4342-B048-85BDC9FD1C3A}</a:tableStyleId>
              </a:tblPr>
              <a:tblGrid>
                <a:gridCol w="3461141">
                  <a:extLst>
                    <a:ext uri="{9D8B030D-6E8A-4147-A177-3AD203B41FA5}">
                      <a16:colId xmlns:a16="http://schemas.microsoft.com/office/drawing/2014/main" val="2751622289"/>
                    </a:ext>
                  </a:extLst>
                </a:gridCol>
                <a:gridCol w="7013343">
                  <a:extLst>
                    <a:ext uri="{9D8B030D-6E8A-4147-A177-3AD203B41FA5}">
                      <a16:colId xmlns:a16="http://schemas.microsoft.com/office/drawing/2014/main" val="3119921149"/>
                    </a:ext>
                  </a:extLst>
                </a:gridCol>
              </a:tblGrid>
              <a:tr h="662433">
                <a:tc>
                  <a:txBody>
                    <a:bodyPr/>
                    <a:lstStyle/>
                    <a:p>
                      <a:pPr algn="ctr"/>
                      <a:r>
                        <a:rPr lang="en-US" sz="2400" b="0" noProof="0">
                          <a:solidFill>
                            <a:srgbClr val="52AECE"/>
                          </a:solidFill>
                          <a:latin typeface="Segoe Sans Text Semibold" pitchFamily="2" charset="0"/>
                          <a:cs typeface="Segoe Sans Text Semibold" pitchFamily="2" charset="0"/>
                        </a:rPr>
                        <a:t>Subcommittee</a:t>
                      </a:r>
                    </a:p>
                  </a:txBody>
                  <a:tcPr>
                    <a:noFill/>
                  </a:tcPr>
                </a:tc>
                <a:tc>
                  <a:txBody>
                    <a:bodyPr/>
                    <a:lstStyle/>
                    <a:p>
                      <a:pPr algn="ctr"/>
                      <a:r>
                        <a:rPr lang="en-US" sz="2400" b="0" noProof="0">
                          <a:solidFill>
                            <a:srgbClr val="52AECE"/>
                          </a:solidFill>
                          <a:latin typeface="Segoe Sans Text Semibold" pitchFamily="2" charset="0"/>
                          <a:cs typeface="Segoe Sans Text Semibold" pitchFamily="2" charset="0"/>
                        </a:rPr>
                        <a:t>Board Member Leads</a:t>
                      </a:r>
                    </a:p>
                  </a:txBody>
                  <a:tcPr>
                    <a:noFill/>
                  </a:tcPr>
                </a:tc>
                <a:extLst>
                  <a:ext uri="{0D108BD9-81ED-4DB2-BD59-A6C34878D82A}">
                    <a16:rowId xmlns:a16="http://schemas.microsoft.com/office/drawing/2014/main" val="3652871748"/>
                  </a:ext>
                </a:extLst>
              </a:tr>
              <a:tr h="433253">
                <a:tc>
                  <a:txBody>
                    <a:bodyPr/>
                    <a:lstStyle/>
                    <a:p>
                      <a:r>
                        <a:rPr lang="en-US" sz="1800" noProof="0">
                          <a:solidFill>
                            <a:schemeClr val="tx1"/>
                          </a:solidFill>
                          <a:latin typeface="Segoe UI" panose="020B0502040204020203" pitchFamily="34" charset="0"/>
                          <a:cs typeface="Segoe UI" panose="020B0502040204020203" pitchFamily="34" charset="0"/>
                        </a:rPr>
                        <a:t>Communications &amp; Amplification</a:t>
                      </a:r>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r>
                        <a:rPr lang="en-US" sz="1800" noProof="0">
                          <a:solidFill>
                            <a:schemeClr val="tx1"/>
                          </a:solidFill>
                          <a:latin typeface="Segoe UI" panose="020B0502040204020203" pitchFamily="34" charset="0"/>
                          <a:cs typeface="Segoe UI" panose="020B0502040204020203" pitchFamily="34" charset="0"/>
                        </a:rPr>
                        <a:t>Isidora Katanic &amp; Jennifer Mason</a:t>
                      </a:r>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620991660"/>
                  </a:ext>
                </a:extLst>
              </a:tr>
              <a:tr h="433253">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Sponsorship &amp; Sponsors</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r>
                        <a:rPr lang="en-US" sz="1800" b="0" i="0" u="none" strike="noStrike" baseline="0" noProof="0">
                          <a:solidFill>
                            <a:schemeClr val="tx1"/>
                          </a:solidFill>
                          <a:latin typeface="Segoe UI" panose="020B0502040204020203" pitchFamily="34" charset="0"/>
                          <a:cs typeface="Segoe UI" panose="020B0502040204020203" pitchFamily="34" charset="0"/>
                        </a:rPr>
                        <a:t>Mike </a:t>
                      </a:r>
                      <a:r>
                        <a:rPr lang="en-US" sz="1800" b="0" i="0" u="none" strike="noStrike" baseline="0" noProof="0" err="1">
                          <a:solidFill>
                            <a:schemeClr val="tx1"/>
                          </a:solidFill>
                          <a:latin typeface="Segoe UI" panose="020B0502040204020203" pitchFamily="34" charset="0"/>
                          <a:cs typeface="Segoe UI" panose="020B0502040204020203" pitchFamily="34" charset="0"/>
                        </a:rPr>
                        <a:t>Maadarani</a:t>
                      </a:r>
                      <a:r>
                        <a:rPr lang="en-US" sz="1800" noProof="0">
                          <a:solidFill>
                            <a:schemeClr val="tx1"/>
                          </a:solidFill>
                          <a:latin typeface="Segoe UI" panose="020B0502040204020203" pitchFamily="34" charset="0"/>
                          <a:cs typeface="Segoe UI" panose="020B0502040204020203" pitchFamily="34" charset="0"/>
                        </a:rPr>
                        <a:t>, Mark Rackley and Sharon Sumner</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430336802"/>
                  </a:ext>
                </a:extLst>
              </a:tr>
              <a:tr h="433253">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Tech &amp; Tools</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Tom Daly</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41111471"/>
                  </a:ext>
                </a:extLst>
              </a:tr>
              <a:tr h="433253">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Training</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Sharon Weaver &amp; Wes Preston</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820505717"/>
                  </a:ext>
                </a:extLst>
              </a:tr>
              <a:tr h="433253">
                <a:tc>
                  <a:txBody>
                    <a:bodyPr/>
                    <a:lstStyle/>
                    <a:p>
                      <a:pPr lvl="0">
                        <a:buNone/>
                      </a:pPr>
                      <a:endParaRPr lang="en-US" sz="1800" noProof="0">
                        <a:solidFill>
                          <a:schemeClr val="tx1"/>
                        </a:solidFill>
                        <a:latin typeface="Segoe UI" panose="020B0502040204020203" pitchFamily="34" charset="0"/>
                        <a:cs typeface="Segoe UI" panose="020B0502040204020203" pitchFamily="34" charset="0"/>
                      </a:endParaRP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endParaRPr lang="en-US" sz="1800" noProof="0">
                        <a:solidFill>
                          <a:schemeClr val="tx1"/>
                        </a:solidFill>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3210545806"/>
                  </a:ext>
                </a:extLst>
              </a:tr>
            </a:tbl>
          </a:graphicData>
        </a:graphic>
      </p:graphicFrame>
      <p:sp>
        <p:nvSpPr>
          <p:cNvPr id="10" name="TextBox 9">
            <a:extLst>
              <a:ext uri="{FF2B5EF4-FFF2-40B4-BE49-F238E27FC236}">
                <a16:creationId xmlns:a16="http://schemas.microsoft.com/office/drawing/2014/main" id="{B19BD3F0-CC73-AA17-CD3A-F24AC8297208}"/>
              </a:ext>
            </a:extLst>
          </p:cNvPr>
          <p:cNvSpPr txBox="1"/>
          <p:nvPr/>
        </p:nvSpPr>
        <p:spPr>
          <a:xfrm>
            <a:off x="3248628" y="5858879"/>
            <a:ext cx="56947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https://aka.ms/MGCISubcommittee</a:t>
            </a:r>
            <a:endParaRPr kumimoji="0" lang="en-US" sz="18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2602856542"/>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EA079-CEE2-88E6-2748-03F4697067F3}"/>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A3EAC6F0-A8A5-237A-87E0-F762B6801DFB}"/>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Meeting Rhythm of Business</a:t>
            </a:r>
          </a:p>
        </p:txBody>
      </p:sp>
      <p:graphicFrame>
        <p:nvGraphicFramePr>
          <p:cNvPr id="3" name="Table 2">
            <a:extLst>
              <a:ext uri="{FF2B5EF4-FFF2-40B4-BE49-F238E27FC236}">
                <a16:creationId xmlns:a16="http://schemas.microsoft.com/office/drawing/2014/main" id="{9DEBDEBD-4A77-76B8-3B6B-E9855B976C1B}"/>
              </a:ext>
            </a:extLst>
          </p:cNvPr>
          <p:cNvGraphicFramePr>
            <a:graphicFrameLocks noGrp="1"/>
          </p:cNvGraphicFramePr>
          <p:nvPr>
            <p:extLst>
              <p:ext uri="{D42A27DB-BD31-4B8C-83A1-F6EECF244321}">
                <p14:modId xmlns:p14="http://schemas.microsoft.com/office/powerpoint/2010/main" val="2645426248"/>
              </p:ext>
            </p:extLst>
          </p:nvPr>
        </p:nvGraphicFramePr>
        <p:xfrm>
          <a:off x="448023" y="2029951"/>
          <a:ext cx="11321355" cy="4467202"/>
        </p:xfrm>
        <a:graphic>
          <a:graphicData uri="http://schemas.openxmlformats.org/drawingml/2006/table">
            <a:tbl>
              <a:tblPr firstRow="1" bandRow="1">
                <a:tableStyleId>{5C22544A-7EE6-4342-B048-85BDC9FD1C3A}</a:tableStyleId>
              </a:tblPr>
              <a:tblGrid>
                <a:gridCol w="1091742">
                  <a:extLst>
                    <a:ext uri="{9D8B030D-6E8A-4147-A177-3AD203B41FA5}">
                      <a16:colId xmlns:a16="http://schemas.microsoft.com/office/drawing/2014/main" val="2751622289"/>
                    </a:ext>
                  </a:extLst>
                </a:gridCol>
                <a:gridCol w="2435118">
                  <a:extLst>
                    <a:ext uri="{9D8B030D-6E8A-4147-A177-3AD203B41FA5}">
                      <a16:colId xmlns:a16="http://schemas.microsoft.com/office/drawing/2014/main" val="3119921149"/>
                    </a:ext>
                  </a:extLst>
                </a:gridCol>
                <a:gridCol w="2583045">
                  <a:extLst>
                    <a:ext uri="{9D8B030D-6E8A-4147-A177-3AD203B41FA5}">
                      <a16:colId xmlns:a16="http://schemas.microsoft.com/office/drawing/2014/main" val="4073875647"/>
                    </a:ext>
                  </a:extLst>
                </a:gridCol>
                <a:gridCol w="2844765">
                  <a:extLst>
                    <a:ext uri="{9D8B030D-6E8A-4147-A177-3AD203B41FA5}">
                      <a16:colId xmlns:a16="http://schemas.microsoft.com/office/drawing/2014/main" val="300855872"/>
                    </a:ext>
                  </a:extLst>
                </a:gridCol>
                <a:gridCol w="2366685">
                  <a:extLst>
                    <a:ext uri="{9D8B030D-6E8A-4147-A177-3AD203B41FA5}">
                      <a16:colId xmlns:a16="http://schemas.microsoft.com/office/drawing/2014/main" val="1586536911"/>
                    </a:ext>
                  </a:extLst>
                </a:gridCol>
              </a:tblGrid>
              <a:tr h="471949">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oFill/>
                  </a:tcPr>
                </a:tc>
                <a:tc>
                  <a:txBody>
                    <a:bodyPr/>
                    <a:lstStyle/>
                    <a:p>
                      <a:pPr algn="ctr"/>
                      <a:r>
                        <a:rPr lang="en-US" sz="1800" b="0" noProof="0">
                          <a:solidFill>
                            <a:srgbClr val="52AECE"/>
                          </a:solidFill>
                          <a:latin typeface="Segoe Sans Text Semibold" pitchFamily="2" charset="0"/>
                          <a:cs typeface="Segoe Sans Text Semibold" pitchFamily="2" charset="0"/>
                        </a:rPr>
                        <a:t>Monday</a:t>
                      </a:r>
                    </a:p>
                  </a:txBody>
                  <a:tcPr>
                    <a:noFill/>
                  </a:tcPr>
                </a:tc>
                <a:tc>
                  <a:txBody>
                    <a:bodyPr/>
                    <a:lstStyle/>
                    <a:p>
                      <a:pPr algn="ctr"/>
                      <a:r>
                        <a:rPr lang="en-US" sz="1800" b="0" noProof="0">
                          <a:solidFill>
                            <a:srgbClr val="52AECE"/>
                          </a:solidFill>
                          <a:latin typeface="Segoe Sans Text Semibold" pitchFamily="2" charset="0"/>
                          <a:cs typeface="Segoe Sans Text Semibold" pitchFamily="2" charset="0"/>
                        </a:rPr>
                        <a:t>Tuesday</a:t>
                      </a:r>
                    </a:p>
                  </a:txBody>
                  <a:tcPr>
                    <a:noFill/>
                  </a:tcPr>
                </a:tc>
                <a:tc>
                  <a:txBody>
                    <a:bodyPr/>
                    <a:lstStyle/>
                    <a:p>
                      <a:pPr algn="ctr"/>
                      <a:r>
                        <a:rPr lang="en-US" sz="1800" b="0" noProof="0">
                          <a:solidFill>
                            <a:srgbClr val="52AECE"/>
                          </a:solidFill>
                          <a:latin typeface="Segoe Sans Text Semibold" pitchFamily="2" charset="0"/>
                          <a:cs typeface="Segoe Sans Text Semibold" pitchFamily="2" charset="0"/>
                        </a:rPr>
                        <a:t>Wednesday</a:t>
                      </a:r>
                    </a:p>
                  </a:txBody>
                  <a:tcPr>
                    <a:noFill/>
                  </a:tcPr>
                </a:tc>
                <a:tc>
                  <a:txBody>
                    <a:bodyPr/>
                    <a:lstStyle/>
                    <a:p>
                      <a:pPr lvl="0" algn="ctr">
                        <a:buNone/>
                      </a:pPr>
                      <a:r>
                        <a:rPr lang="en-US" sz="1800" b="0" noProof="0">
                          <a:solidFill>
                            <a:srgbClr val="52AECE"/>
                          </a:solidFill>
                          <a:latin typeface="Segoe Sans Text Semibold" pitchFamily="2" charset="0"/>
                          <a:cs typeface="Segoe Sans Text Semibold" pitchFamily="2" charset="0"/>
                        </a:rPr>
                        <a:t>Thursday</a:t>
                      </a:r>
                    </a:p>
                  </a:txBody>
                  <a:tcPr>
                    <a:noFill/>
                  </a:tcPr>
                </a:tc>
                <a:extLst>
                  <a:ext uri="{0D108BD9-81ED-4DB2-BD59-A6C34878D82A}">
                    <a16:rowId xmlns:a16="http://schemas.microsoft.com/office/drawing/2014/main" val="3652871748"/>
                  </a:ext>
                </a:extLst>
              </a:tr>
              <a:tr h="249277">
                <a:tc>
                  <a:txBody>
                    <a:bodyPr/>
                    <a:lstStyle/>
                    <a:p>
                      <a:r>
                        <a:rPr lang="en-US" sz="1400" noProof="0">
                          <a:solidFill>
                            <a:srgbClr val="52AECE"/>
                          </a:solidFill>
                          <a:latin typeface="Segoe Sans Text Semibold" pitchFamily="2" charset="0"/>
                          <a:cs typeface="Segoe Sans Text Semibold" pitchFamily="2" charset="0"/>
                        </a:rPr>
                        <a:t>Week 1</a:t>
                      </a:r>
                    </a:p>
                  </a:txBody>
                  <a:tcPr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620991660"/>
                  </a:ext>
                </a:extLst>
              </a:tr>
              <a:tr h="1296240">
                <a:tc>
                  <a:txBody>
                    <a:bodyPr/>
                    <a:lstStyle/>
                    <a:p>
                      <a:r>
                        <a:rPr lang="en-US" sz="1400" noProof="0">
                          <a:solidFill>
                            <a:srgbClr val="52AECE"/>
                          </a:solidFill>
                          <a:latin typeface="Segoe Sans Text Semibold" pitchFamily="2" charset="0"/>
                          <a:cs typeface="Segoe Sans Text Semibold" pitchFamily="2" charset="0"/>
                        </a:rPr>
                        <a:t>Week 2</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400" b="1" noProof="0">
                          <a:solidFill>
                            <a:schemeClr val="tx1"/>
                          </a:solidFill>
                          <a:latin typeface="Segoe UI" panose="020B0502040204020203" pitchFamily="34" charset="0"/>
                          <a:cs typeface="Segoe UI" panose="020B0502040204020203" pitchFamily="34" charset="0"/>
                        </a:rPr>
                        <a:t>Board Member Monthly Meeting</a:t>
                      </a:r>
                    </a:p>
                    <a:p>
                      <a:pPr lvl="0">
                        <a:buNone/>
                      </a:pPr>
                      <a:r>
                        <a:rPr lang="en-US" sz="1400" noProof="0">
                          <a:solidFill>
                            <a:schemeClr val="tx1"/>
                          </a:solidFill>
                          <a:latin typeface="Segoe UI" panose="020B0502040204020203" pitchFamily="34" charset="0"/>
                          <a:cs typeface="Segoe UI" panose="020B0502040204020203" pitchFamily="34" charset="0"/>
                        </a:rPr>
                        <a:t>Host: Heather &amp; Rotating Board Members</a:t>
                      </a:r>
                    </a:p>
                    <a:p>
                      <a:pPr lvl="0">
                        <a:buNone/>
                      </a:pPr>
                      <a:r>
                        <a:rPr lang="en-US" sz="1400" noProof="0">
                          <a:solidFill>
                            <a:schemeClr val="tx1"/>
                          </a:solidFill>
                          <a:latin typeface="Segoe UI" panose="020B0502040204020203" pitchFamily="34" charset="0"/>
                          <a:cs typeface="Segoe UI" panose="020B0502040204020203" pitchFamily="34" charset="0"/>
                        </a:rPr>
                        <a:t>Audience: Board &amp; MSFT </a:t>
                      </a:r>
                    </a:p>
                    <a:p>
                      <a:pPr lvl="0">
                        <a:buNone/>
                      </a:pPr>
                      <a:r>
                        <a:rPr lang="en-US" sz="1400" noProof="0">
                          <a:solidFill>
                            <a:schemeClr val="tx1"/>
                          </a:solidFill>
                          <a:latin typeface="Segoe UI" panose="020B0502040204020203" pitchFamily="34" charset="0"/>
                          <a:cs typeface="Segoe UI" panose="020B0502040204020203" pitchFamily="34" charset="0"/>
                        </a:rPr>
                        <a:t>7:10am PT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400" b="1" noProof="0">
                          <a:solidFill>
                            <a:schemeClr val="tx1"/>
                          </a:solidFill>
                          <a:latin typeface="Segoe UI" panose="020B0502040204020203" pitchFamily="34" charset="0"/>
                          <a:cs typeface="Segoe UI" panose="020B0502040204020203" pitchFamily="34" charset="0"/>
                        </a:rPr>
                        <a:t>Board/RL/MSFT Monthly Meeting </a:t>
                      </a:r>
                    </a:p>
                    <a:p>
                      <a:pPr lvl="0">
                        <a:buNone/>
                      </a:pPr>
                      <a:r>
                        <a:rPr lang="en-US" sz="1400" noProof="0">
                          <a:solidFill>
                            <a:schemeClr val="tx1"/>
                          </a:solidFill>
                          <a:latin typeface="Segoe UI" panose="020B0502040204020203" pitchFamily="34" charset="0"/>
                          <a:cs typeface="Segoe UI" panose="020B0502040204020203" pitchFamily="34" charset="0"/>
                        </a:rPr>
                        <a:t>Host: Heather &amp; Rotating Board Members</a:t>
                      </a:r>
                    </a:p>
                    <a:p>
                      <a:pPr lvl="0">
                        <a:buNone/>
                      </a:pPr>
                      <a:r>
                        <a:rPr lang="en-US" sz="1400" noProof="0">
                          <a:solidFill>
                            <a:schemeClr val="tx1"/>
                          </a:solidFill>
                          <a:latin typeface="Segoe UI" panose="020B0502040204020203" pitchFamily="34" charset="0"/>
                          <a:cs typeface="Segoe UI" panose="020B0502040204020203" pitchFamily="34" charset="0"/>
                        </a:rPr>
                        <a:t>Audience: BO, RL and MSFT</a:t>
                      </a:r>
                      <a:endParaRPr lang="en-US" noProof="0">
                        <a:solidFill>
                          <a:schemeClr val="tx1"/>
                        </a:solidFill>
                        <a:latin typeface="Segoe UI" panose="020B0502040204020203" pitchFamily="34" charset="0"/>
                        <a:cs typeface="Segoe UI" panose="020B0502040204020203" pitchFamily="34" charset="0"/>
                      </a:endParaRPr>
                    </a:p>
                    <a:p>
                      <a:pPr lvl="0">
                        <a:buNone/>
                      </a:pPr>
                      <a:r>
                        <a:rPr lang="en-US" sz="1400" noProof="0">
                          <a:solidFill>
                            <a:schemeClr val="tx1"/>
                          </a:solidFill>
                          <a:latin typeface="Segoe UI" panose="020B0502040204020203" pitchFamily="34" charset="0"/>
                          <a:cs typeface="Segoe UI" panose="020B0502040204020203" pitchFamily="34" charset="0"/>
                        </a:rPr>
                        <a:t>11:00am PT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41456434"/>
                  </a:ext>
                </a:extLst>
              </a:tr>
              <a:tr h="947253">
                <a:tc>
                  <a:txBody>
                    <a:bodyPr/>
                    <a:lstStyle/>
                    <a:p>
                      <a:pPr lvl="0">
                        <a:buNone/>
                      </a:pPr>
                      <a:r>
                        <a:rPr lang="en-US" sz="1400" noProof="0">
                          <a:solidFill>
                            <a:srgbClr val="52AECE"/>
                          </a:solidFill>
                          <a:latin typeface="Segoe Sans Text Semibold" pitchFamily="2" charset="0"/>
                          <a:cs typeface="Segoe Sans Text Semibold" pitchFamily="2" charset="0"/>
                        </a:rPr>
                        <a:t>Week 3</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r>
                        <a:rPr lang="en-US" sz="1400" b="1" noProof="0">
                          <a:solidFill>
                            <a:schemeClr val="tx1"/>
                          </a:solidFill>
                          <a:latin typeface="Segoe UI" panose="020B0502040204020203" pitchFamily="34" charset="0"/>
                          <a:cs typeface="Segoe UI" panose="020B0502040204020203" pitchFamily="34" charset="0"/>
                        </a:rPr>
                        <a:t>General Session</a:t>
                      </a:r>
                    </a:p>
                    <a:p>
                      <a:pPr lvl="0">
                        <a:buNone/>
                      </a:pPr>
                      <a:r>
                        <a:rPr lang="en-US" sz="1400" noProof="0">
                          <a:solidFill>
                            <a:schemeClr val="tx1"/>
                          </a:solidFill>
                          <a:latin typeface="Segoe UI" panose="020B0502040204020203" pitchFamily="34" charset="0"/>
                          <a:cs typeface="Segoe UI" panose="020B0502040204020203" pitchFamily="34" charset="0"/>
                        </a:rPr>
                        <a:t>Host: Heather</a:t>
                      </a:r>
                    </a:p>
                    <a:p>
                      <a:pPr lvl="0">
                        <a:buNone/>
                      </a:pPr>
                      <a:r>
                        <a:rPr lang="en-US" sz="1400" noProof="0">
                          <a:solidFill>
                            <a:schemeClr val="tx1"/>
                          </a:solidFill>
                          <a:latin typeface="Segoe UI" panose="020B0502040204020203" pitchFamily="34" charset="0"/>
                          <a:cs typeface="Segoe UI" panose="020B0502040204020203" pitchFamily="34" charset="0"/>
                        </a:rPr>
                        <a:t>Audience: Open to public</a:t>
                      </a:r>
                    </a:p>
                    <a:p>
                      <a:pPr lvl="0">
                        <a:buNone/>
                      </a:pPr>
                      <a:r>
                        <a:rPr lang="en-US" sz="1400" noProof="0">
                          <a:solidFill>
                            <a:schemeClr val="tx1"/>
                          </a:solidFill>
                          <a:latin typeface="Segoe UI" panose="020B0502040204020203" pitchFamily="34" charset="0"/>
                          <a:cs typeface="Segoe UI" panose="020B0502040204020203" pitchFamily="34" charset="0"/>
                        </a:rPr>
                        <a:t>8:10am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430336802"/>
                  </a:ext>
                </a:extLst>
              </a:tr>
              <a:tr h="1121747">
                <a:tc>
                  <a:txBody>
                    <a:bodyPr/>
                    <a:lstStyle/>
                    <a:p>
                      <a:pPr lvl="0">
                        <a:buNone/>
                      </a:pPr>
                      <a:r>
                        <a:rPr lang="en-US" sz="1400" noProof="0">
                          <a:solidFill>
                            <a:srgbClr val="52AECE"/>
                          </a:solidFill>
                          <a:latin typeface="Segoe Sans Text Semibold" pitchFamily="2" charset="0"/>
                          <a:cs typeface="Segoe Sans Text Semibold" pitchFamily="2" charset="0"/>
                        </a:rPr>
                        <a:t>Week 4</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r>
                        <a:rPr lang="en-US" sz="1400" b="1" i="0" u="none" strike="noStrike" noProof="0">
                          <a:solidFill>
                            <a:schemeClr val="tx1"/>
                          </a:solidFill>
                          <a:latin typeface="Segoe UI" panose="020B0502040204020203" pitchFamily="34" charset="0"/>
                          <a:cs typeface="Segoe UI" panose="020B0502040204020203" pitchFamily="34" charset="0"/>
                        </a:rPr>
                        <a:t>Event Training &amp; Office Hours (One time only) </a:t>
                      </a:r>
                    </a:p>
                    <a:p>
                      <a:pPr lvl="0">
                        <a:buNone/>
                      </a:pPr>
                      <a:r>
                        <a:rPr lang="en-US" sz="1400" b="0" i="0" u="none" strike="noStrike" noProof="0">
                          <a:solidFill>
                            <a:schemeClr val="tx1"/>
                          </a:solidFill>
                          <a:latin typeface="Segoe UI" panose="020B0502040204020203" pitchFamily="34" charset="0"/>
                          <a:cs typeface="Segoe UI" panose="020B0502040204020203" pitchFamily="34" charset="0"/>
                        </a:rPr>
                        <a:t>Host: Sharon &amp; Wes</a:t>
                      </a:r>
                    </a:p>
                    <a:p>
                      <a:pPr lvl="0">
                        <a:buNone/>
                      </a:pPr>
                      <a:r>
                        <a:rPr lang="en-US" sz="1400" b="0" i="0" u="none" strike="noStrike" noProof="0">
                          <a:solidFill>
                            <a:schemeClr val="tx1"/>
                          </a:solidFill>
                          <a:latin typeface="Segoe UI" panose="020B0502040204020203" pitchFamily="34" charset="0"/>
                          <a:cs typeface="Segoe UI" panose="020B0502040204020203" pitchFamily="34" charset="0"/>
                        </a:rPr>
                        <a:t>Audience: MGCI Membership</a:t>
                      </a:r>
                    </a:p>
                    <a:p>
                      <a:pPr lvl="0">
                        <a:buNone/>
                      </a:pPr>
                      <a:r>
                        <a:rPr lang="en-US" sz="1400" b="0" i="0" u="none" strike="noStrike" noProof="0">
                          <a:solidFill>
                            <a:schemeClr val="tx1"/>
                          </a:solidFill>
                          <a:latin typeface="Segoe UI" panose="020B0502040204020203" pitchFamily="34" charset="0"/>
                          <a:cs typeface="Segoe UI" panose="020B0502040204020203" pitchFamily="34" charset="0"/>
                        </a:rPr>
                        <a:t>8:10am PT</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1820505717"/>
                  </a:ext>
                </a:extLst>
              </a:tr>
            </a:tbl>
          </a:graphicData>
        </a:graphic>
      </p:graphicFrame>
    </p:spTree>
    <p:extLst>
      <p:ext uri="{BB962C8B-B14F-4D97-AF65-F5344CB8AC3E}">
        <p14:creationId xmlns:p14="http://schemas.microsoft.com/office/powerpoint/2010/main" val="3834274921"/>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AC7F1-C78D-1E0C-9D37-9F12A015D932}"/>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A765680E-68A9-6130-1BFC-BD0A993579C7}"/>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ROB Dates</a:t>
            </a:r>
          </a:p>
        </p:txBody>
      </p:sp>
      <p:graphicFrame>
        <p:nvGraphicFramePr>
          <p:cNvPr id="4" name="Table 3">
            <a:extLst>
              <a:ext uri="{FF2B5EF4-FFF2-40B4-BE49-F238E27FC236}">
                <a16:creationId xmlns:a16="http://schemas.microsoft.com/office/drawing/2014/main" id="{5A41529C-50F9-419F-91C2-1B6AE36F741F}"/>
              </a:ext>
            </a:extLst>
          </p:cNvPr>
          <p:cNvGraphicFramePr>
            <a:graphicFrameLocks noGrp="1"/>
          </p:cNvGraphicFramePr>
          <p:nvPr/>
        </p:nvGraphicFramePr>
        <p:xfrm>
          <a:off x="464243" y="1950901"/>
          <a:ext cx="11346757" cy="4590885"/>
        </p:xfrm>
        <a:graphic>
          <a:graphicData uri="http://schemas.openxmlformats.org/drawingml/2006/table">
            <a:tbl>
              <a:tblPr firstRow="1" bandRow="1">
                <a:tableStyleId>{5C22544A-7EE6-4342-B048-85BDC9FD1C3A}</a:tableStyleId>
              </a:tblPr>
              <a:tblGrid>
                <a:gridCol w="1536554">
                  <a:extLst>
                    <a:ext uri="{9D8B030D-6E8A-4147-A177-3AD203B41FA5}">
                      <a16:colId xmlns:a16="http://schemas.microsoft.com/office/drawing/2014/main" val="1162297249"/>
                    </a:ext>
                  </a:extLst>
                </a:gridCol>
                <a:gridCol w="2304864">
                  <a:extLst>
                    <a:ext uri="{9D8B030D-6E8A-4147-A177-3AD203B41FA5}">
                      <a16:colId xmlns:a16="http://schemas.microsoft.com/office/drawing/2014/main" val="1156175590"/>
                    </a:ext>
                  </a:extLst>
                </a:gridCol>
                <a:gridCol w="2213888">
                  <a:extLst>
                    <a:ext uri="{9D8B030D-6E8A-4147-A177-3AD203B41FA5}">
                      <a16:colId xmlns:a16="http://schemas.microsoft.com/office/drawing/2014/main" val="2601680374"/>
                    </a:ext>
                  </a:extLst>
                </a:gridCol>
                <a:gridCol w="2269091">
                  <a:extLst>
                    <a:ext uri="{9D8B030D-6E8A-4147-A177-3AD203B41FA5}">
                      <a16:colId xmlns:a16="http://schemas.microsoft.com/office/drawing/2014/main" val="20990148"/>
                    </a:ext>
                  </a:extLst>
                </a:gridCol>
                <a:gridCol w="3022360">
                  <a:extLst>
                    <a:ext uri="{9D8B030D-6E8A-4147-A177-3AD203B41FA5}">
                      <a16:colId xmlns:a16="http://schemas.microsoft.com/office/drawing/2014/main" val="1636957490"/>
                    </a:ext>
                  </a:extLst>
                </a:gridCol>
              </a:tblGrid>
              <a:tr h="426549">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Month</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Board</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Board / RL</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General Session</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Event Training</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113853722"/>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Jan</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13</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14</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20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29</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72057627"/>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Feb</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17</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26</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823120905"/>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Mar</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17</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MVP Summit</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86916848"/>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Apr</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7</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21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23</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614667257"/>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May</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12</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13</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19</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28</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020826106"/>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Jun</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9</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16</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25</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92175497"/>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Jul</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7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21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30</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25429095"/>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Aug</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gridSpan="4">
                  <a:txBody>
                    <a:bodyPr/>
                    <a:lstStyle/>
                    <a:p>
                      <a:pPr lvl="0" algn="ctr">
                        <a:buNone/>
                      </a:pPr>
                      <a:r>
                        <a:rPr lang="en-US" sz="1600" noProof="0">
                          <a:effectLst/>
                          <a:latin typeface="Segoe UI" panose="020B0502040204020203" pitchFamily="34" charset="0"/>
                          <a:cs typeface="Segoe UI" panose="020B0502040204020203" pitchFamily="34" charset="0"/>
                        </a:rPr>
                        <a:t>Summer Break</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n-US"/>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CF7"/>
                    </a:solidFill>
                  </a:tcPr>
                </a:tc>
                <a:tc hMerge="1">
                  <a:txBody>
                    <a:bodyPr/>
                    <a:lstStyle/>
                    <a:p>
                      <a:endParaRPr lang="en-US"/>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CF7"/>
                    </a:solidFill>
                  </a:tcPr>
                </a:tc>
                <a:tc hMerge="1">
                  <a:txBody>
                    <a:bodyPr/>
                    <a:lstStyle/>
                    <a:p>
                      <a:endParaRPr lang="en-US"/>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CF7"/>
                    </a:solidFill>
                  </a:tcPr>
                </a:tc>
                <a:extLst>
                  <a:ext uri="{0D108BD9-81ED-4DB2-BD59-A6C34878D82A}">
                    <a16:rowId xmlns:a16="http://schemas.microsoft.com/office/drawing/2014/main" val="1785846289"/>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Sep</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9</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endParaRPr lang="en-US" sz="1600" noProof="0">
                        <a:effectLst/>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24</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13862535"/>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Oct</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13</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14</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endParaRPr lang="en-US" sz="1600" noProof="0">
                        <a:effectLst/>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29</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25495569"/>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Nov</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endParaRPr lang="en-US" sz="1600" noProof="0">
                        <a:effectLst/>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Holiday Break</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87416440"/>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Dec</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9</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tc>
                  <a:txBody>
                    <a:bodyPr/>
                    <a:lstStyle/>
                    <a:p>
                      <a:pPr algn="ctr" fontAlgn="t">
                        <a:buNone/>
                      </a:pPr>
                      <a:endParaRPr lang="en-US" sz="1600" noProof="0">
                        <a:effectLst/>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Holiday Break</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980044099"/>
                  </a:ext>
                </a:extLst>
              </a:tr>
            </a:tbl>
          </a:graphicData>
        </a:graphic>
      </p:graphicFrame>
    </p:spTree>
    <p:extLst>
      <p:ext uri="{BB962C8B-B14F-4D97-AF65-F5344CB8AC3E}">
        <p14:creationId xmlns:p14="http://schemas.microsoft.com/office/powerpoint/2010/main" val="2844798177"/>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10C08-D57B-B7D8-9628-8E54B63583C7}"/>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ED05E2A4-068A-87B0-48CA-F8DCEF468F67}"/>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Resources and O</a:t>
            </a:r>
            <a:r>
              <a:rPr kumimoji="0" lang="en-US" sz="4400" b="0" i="0" u="none" strike="noStrike" kern="1200" cap="none" spc="0" normalizeH="0" baseline="0" noProof="0" err="1">
                <a:ln>
                  <a:noFill/>
                </a:ln>
                <a:solidFill>
                  <a:srgbClr val="52AECE"/>
                </a:solidFill>
                <a:effectLst/>
                <a:uLnTx/>
                <a:uFillTx/>
                <a:latin typeface="Segoe Sans Text Semibold" pitchFamily="2" charset="0"/>
                <a:ea typeface="+mn-ea"/>
                <a:cs typeface="Segoe Sans Text Semibold" pitchFamily="2" charset="0"/>
              </a:rPr>
              <a:t>pportunities</a:t>
            </a: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 to Participate</a:t>
            </a:r>
          </a:p>
        </p:txBody>
      </p:sp>
      <p:graphicFrame>
        <p:nvGraphicFramePr>
          <p:cNvPr id="3" name="Table 2">
            <a:extLst>
              <a:ext uri="{FF2B5EF4-FFF2-40B4-BE49-F238E27FC236}">
                <a16:creationId xmlns:a16="http://schemas.microsoft.com/office/drawing/2014/main" id="{DA08F5C9-22D3-8484-8BC5-FE81F68B6A9E}"/>
              </a:ext>
            </a:extLst>
          </p:cNvPr>
          <p:cNvGraphicFramePr>
            <a:graphicFrameLocks noGrp="1"/>
          </p:cNvGraphicFramePr>
          <p:nvPr/>
        </p:nvGraphicFramePr>
        <p:xfrm>
          <a:off x="652437" y="2184399"/>
          <a:ext cx="10887127" cy="4170753"/>
        </p:xfrm>
        <a:graphic>
          <a:graphicData uri="http://schemas.openxmlformats.org/drawingml/2006/table">
            <a:tbl>
              <a:tblPr/>
              <a:tblGrid>
                <a:gridCol w="5520331">
                  <a:extLst>
                    <a:ext uri="{9D8B030D-6E8A-4147-A177-3AD203B41FA5}">
                      <a16:colId xmlns:a16="http://schemas.microsoft.com/office/drawing/2014/main" val="1022631732"/>
                    </a:ext>
                  </a:extLst>
                </a:gridCol>
                <a:gridCol w="5366796">
                  <a:extLst>
                    <a:ext uri="{9D8B030D-6E8A-4147-A177-3AD203B41FA5}">
                      <a16:colId xmlns:a16="http://schemas.microsoft.com/office/drawing/2014/main" val="2079435350"/>
                    </a:ext>
                  </a:extLst>
                </a:gridCol>
              </a:tblGrid>
              <a:tr h="647701">
                <a:tc>
                  <a:txBody>
                    <a:bodyPr/>
                    <a:lstStyle/>
                    <a:p>
                      <a:pPr marL="0" marR="0" algn="ctr" fontAlgn="t">
                        <a:buNone/>
                      </a:pPr>
                      <a:r>
                        <a:rPr lang="en-US" sz="2400" b="0" noProof="0">
                          <a:solidFill>
                            <a:srgbClr val="52AECE"/>
                          </a:solidFill>
                          <a:effectLst/>
                          <a:latin typeface="Segoe Sans Text Semibold" pitchFamily="2" charset="0"/>
                          <a:cs typeface="Segoe Sans Text Semibold" pitchFamily="2" charset="0"/>
                        </a:rPr>
                        <a:t>Item</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t">
                        <a:buNone/>
                      </a:pPr>
                      <a:r>
                        <a:rPr lang="en-US" sz="2400" b="0" noProof="0">
                          <a:solidFill>
                            <a:srgbClr val="52AECE"/>
                          </a:solidFill>
                          <a:effectLst/>
                          <a:latin typeface="Segoe Sans Text Semibold" pitchFamily="2" charset="0"/>
                          <a:cs typeface="Segoe Sans Text Semibold" pitchFamily="2" charset="0"/>
                        </a:rPr>
                        <a:t>URL</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6438663"/>
                  </a:ext>
                </a:extLst>
              </a:tr>
              <a:tr h="616282">
                <a:tc>
                  <a:txBody>
                    <a:bodyPr/>
                    <a:lstStyle/>
                    <a:p>
                      <a:pPr marL="0" marR="0" fontAlgn="t">
                        <a:buNone/>
                      </a:pPr>
                      <a:r>
                        <a:rPr lang="en-US" sz="1800" noProof="0">
                          <a:effectLst/>
                          <a:latin typeface="Segoe UI" panose="020B0502040204020203" pitchFamily="34" charset="0"/>
                          <a:cs typeface="Segoe UI" panose="020B0502040204020203" pitchFamily="34" charset="0"/>
                        </a:rPr>
                        <a:t>Join the CDO Tech and Test Team</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2"/>
                        </a:rPr>
                        <a:t>https://aka.ms/MGCI/CDOTechSignUp</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3415391"/>
                  </a:ext>
                </a:extLst>
              </a:tr>
              <a:tr h="616282">
                <a:tc>
                  <a:txBody>
                    <a:bodyPr/>
                    <a:lstStyle/>
                    <a:p>
                      <a:pPr marL="0" marR="0" fontAlgn="t">
                        <a:buNone/>
                      </a:pPr>
                      <a:r>
                        <a:rPr lang="en-US" sz="1800" noProof="0">
                          <a:effectLst/>
                          <a:latin typeface="Segoe UI" panose="020B0502040204020203" pitchFamily="34" charset="0"/>
                          <a:cs typeface="Segoe UI" panose="020B0502040204020203" pitchFamily="34" charset="0"/>
                        </a:rPr>
                        <a:t>Request Social Amplification</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3"/>
                        </a:rPr>
                        <a:t>https://aka.ms/communitysocial</a:t>
                      </a:r>
                      <a:r>
                        <a:rPr lang="en-US" sz="1800" noProof="0">
                          <a:effectLst/>
                          <a:latin typeface="Segoe UI" panose="020B0502040204020203" pitchFamily="34" charset="0"/>
                          <a:cs typeface="Segoe UI" panose="020B0502040204020203" pitchFamily="34" charset="0"/>
                        </a:rPr>
                        <a:t> </a:t>
                      </a: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99850036"/>
                  </a:ext>
                </a:extLst>
              </a:tr>
              <a:tr h="528962">
                <a:tc>
                  <a:txBody>
                    <a:bodyPr/>
                    <a:lstStyle/>
                    <a:p>
                      <a:pPr marL="0" marR="0" fontAlgn="t">
                        <a:buNone/>
                      </a:pPr>
                      <a:r>
                        <a:rPr lang="en-US" sz="1800" noProof="0">
                          <a:effectLst/>
                          <a:latin typeface="Segoe UI" panose="020B0502040204020203" pitchFamily="34" charset="0"/>
                          <a:cs typeface="Segoe UI" panose="020B0502040204020203" pitchFamily="34" charset="0"/>
                        </a:rPr>
                        <a:t>Submit news item for monthly MGCI Newsletter</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4"/>
                        </a:rPr>
                        <a:t>https://aka.ms/MGCINewsletterTopics</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79116728"/>
                  </a:ext>
                </a:extLst>
              </a:tr>
              <a:tr h="616282">
                <a:tc>
                  <a:txBody>
                    <a:bodyPr/>
                    <a:lstStyle/>
                    <a:p>
                      <a:pPr marL="0" marR="0" fontAlgn="t">
                        <a:buNone/>
                      </a:pPr>
                      <a:r>
                        <a:rPr lang="en-US" sz="1800" noProof="0">
                          <a:effectLst/>
                          <a:latin typeface="Segoe UI" panose="020B0502040204020203" pitchFamily="34" charset="0"/>
                          <a:cs typeface="Segoe UI" panose="020B0502040204020203" pitchFamily="34" charset="0"/>
                        </a:rPr>
                        <a:t>MGCI General Session Sign Up to Host</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5"/>
                        </a:rPr>
                        <a:t>https://aka.ms/GeneralSessionGuest</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0689406"/>
                  </a:ext>
                </a:extLst>
              </a:tr>
              <a:tr h="616282">
                <a:tc>
                  <a:txBody>
                    <a:bodyPr/>
                    <a:lstStyle/>
                    <a:p>
                      <a:pPr marL="0" marR="0" fontAlgn="t">
                        <a:buNone/>
                      </a:pPr>
                      <a:r>
                        <a:rPr lang="en-US" sz="1800" noProof="0">
                          <a:effectLst/>
                          <a:latin typeface="Segoe UI" panose="020B0502040204020203" pitchFamily="34" charset="0"/>
                          <a:cs typeface="Segoe UI" panose="020B0502040204020203" pitchFamily="34" charset="0"/>
                        </a:rPr>
                        <a:t>MGCI Blog Author Sign Up</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6"/>
                        </a:rPr>
                        <a:t>https://aka.ms/MGCIBlogAuthorSignUp</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6027299"/>
                  </a:ext>
                </a:extLst>
              </a:tr>
              <a:tr h="528962">
                <a:tc>
                  <a:txBody>
                    <a:bodyPr/>
                    <a:lstStyle/>
                    <a:p>
                      <a:pPr marL="0" marR="0" fontAlgn="t">
                        <a:buNone/>
                      </a:pPr>
                      <a:r>
                        <a:rPr lang="en-US" sz="1800" noProof="0">
                          <a:effectLst/>
                          <a:latin typeface="Segoe UI" panose="020B0502040204020203" pitchFamily="34" charset="0"/>
                          <a:cs typeface="Segoe UI" panose="020B0502040204020203" pitchFamily="34" charset="0"/>
                        </a:rPr>
                        <a:t>Monday at Microsoft Moderator Sign Up</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7"/>
                        </a:rPr>
                        <a:t>https://aka.ms/MondaysatMicrosoft/ModSignUp</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8241700"/>
                  </a:ext>
                </a:extLst>
              </a:tr>
            </a:tbl>
          </a:graphicData>
        </a:graphic>
      </p:graphicFrame>
    </p:spTree>
    <p:extLst>
      <p:ext uri="{BB962C8B-B14F-4D97-AF65-F5344CB8AC3E}">
        <p14:creationId xmlns:p14="http://schemas.microsoft.com/office/powerpoint/2010/main" val="1514474571"/>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C287B-E1C0-AA8F-4E11-730A5D4D1506}"/>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1C7090D9-1BDC-72A5-E24D-8FC610D447B5}"/>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Resources and Short Links</a:t>
            </a:r>
          </a:p>
        </p:txBody>
      </p:sp>
      <p:graphicFrame>
        <p:nvGraphicFramePr>
          <p:cNvPr id="4" name="Table 3">
            <a:extLst>
              <a:ext uri="{FF2B5EF4-FFF2-40B4-BE49-F238E27FC236}">
                <a16:creationId xmlns:a16="http://schemas.microsoft.com/office/drawing/2014/main" id="{EFB16FFE-4804-F370-9CE1-BD8D7D6DC3F7}"/>
              </a:ext>
            </a:extLst>
          </p:cNvPr>
          <p:cNvGraphicFramePr>
            <a:graphicFrameLocks noGrp="1"/>
          </p:cNvGraphicFramePr>
          <p:nvPr/>
        </p:nvGraphicFramePr>
        <p:xfrm>
          <a:off x="970297" y="2593672"/>
          <a:ext cx="10251406" cy="3942934"/>
        </p:xfrm>
        <a:graphic>
          <a:graphicData uri="http://schemas.openxmlformats.org/drawingml/2006/table">
            <a:tbl>
              <a:tblPr bandRow="1">
                <a:tableStyleId>{5C22544A-7EE6-4342-B048-85BDC9FD1C3A}</a:tableStyleId>
              </a:tblPr>
              <a:tblGrid>
                <a:gridCol w="5591059">
                  <a:extLst>
                    <a:ext uri="{9D8B030D-6E8A-4147-A177-3AD203B41FA5}">
                      <a16:colId xmlns:a16="http://schemas.microsoft.com/office/drawing/2014/main" val="2548241425"/>
                    </a:ext>
                  </a:extLst>
                </a:gridCol>
                <a:gridCol w="4660347">
                  <a:extLst>
                    <a:ext uri="{9D8B030D-6E8A-4147-A177-3AD203B41FA5}">
                      <a16:colId xmlns:a16="http://schemas.microsoft.com/office/drawing/2014/main" val="764875714"/>
                    </a:ext>
                  </a:extLst>
                </a:gridCol>
              </a:tblGrid>
              <a:tr h="488536">
                <a:tc>
                  <a:txBody>
                    <a:bodyPr/>
                    <a:lstStyle/>
                    <a:p>
                      <a:pPr marL="0" marR="0" algn="ctr" fontAlgn="t"/>
                      <a:r>
                        <a:rPr lang="en-US" sz="2000" b="0" noProof="0">
                          <a:solidFill>
                            <a:srgbClr val="52AECE"/>
                          </a:solidFill>
                          <a:effectLst/>
                          <a:latin typeface="Segoe Sans Text Semibold" pitchFamily="2" charset="0"/>
                          <a:cs typeface="Segoe Sans Text Semibold" pitchFamily="2" charset="0"/>
                        </a:rPr>
                        <a:t>Item</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t"/>
                      <a:r>
                        <a:rPr lang="en-US" sz="2000" b="0" noProof="0">
                          <a:solidFill>
                            <a:srgbClr val="52AECE"/>
                          </a:solidFill>
                          <a:effectLst/>
                          <a:latin typeface="Segoe Sans Text Semibold" pitchFamily="2" charset="0"/>
                          <a:cs typeface="Segoe Sans Text Semibold" pitchFamily="2" charset="0"/>
                        </a:rPr>
                        <a:t>URL</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3209923"/>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AMC Home Page - website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2"/>
                        </a:rPr>
                        <a:t>https://aka.ms/MGCI</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0723255"/>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Sign Up Form – link to newsletter sign up</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3"/>
                        </a:rPr>
                        <a:t>https://aka.ms/MGCISignUP</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8298353"/>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Advisors Page - website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4"/>
                        </a:rPr>
                        <a:t>https://aka.ms/MGCIAdvisors</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7673261"/>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General Session AM Meeting Link</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5"/>
                        </a:rPr>
                        <a:t>https://aka.ms/MGCIMtgAM</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1798223"/>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General Session PM Meeting Link</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6"/>
                        </a:rPr>
                        <a:t>https://aka.ms/MGCIMtgPM</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6202438"/>
                  </a:ext>
                </a:extLst>
              </a:tr>
              <a:tr h="326306">
                <a:tc>
                  <a:txBody>
                    <a:bodyPr/>
                    <a:lstStyle/>
                    <a:p>
                      <a:pPr marL="0" lvl="0">
                        <a:buNone/>
                      </a:pPr>
                      <a:r>
                        <a:rPr lang="en-US" sz="1600" noProof="0">
                          <a:effectLst/>
                          <a:latin typeface="Segoe UI" panose="020B0502040204020203" pitchFamily="34" charset="0"/>
                          <a:cs typeface="Segoe UI" panose="020B0502040204020203" pitchFamily="34" charset="0"/>
                        </a:rPr>
                        <a:t>MGCI Event Training Meeting Link</a:t>
                      </a:r>
                    </a:p>
                  </a:txBody>
                  <a:tcPr marL="50799" marR="50799" marT="50799" marB="50799">
                    <a:lnL w="12700">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buNone/>
                      </a:pPr>
                      <a:r>
                        <a:rPr lang="en-US" sz="1600" b="0" i="0" u="none" strike="noStrike" noProof="0">
                          <a:effectLst/>
                          <a:latin typeface="Segoe UI" panose="020B0502040204020203" pitchFamily="34" charset="0"/>
                          <a:cs typeface="Segoe UI" panose="020B0502040204020203" pitchFamily="34" charset="0"/>
                          <a:hlinkClick r:id="rId7"/>
                        </a:rPr>
                        <a:t>https://aka.ms/MGCITrainingMTG</a:t>
                      </a:r>
                      <a:endParaRPr lang="en-US" sz="1600" noProof="0">
                        <a:latin typeface="Segoe UI" panose="020B0502040204020203" pitchFamily="34" charset="0"/>
                        <a:cs typeface="Segoe UI" panose="020B0502040204020203" pitchFamily="34" charset="0"/>
                      </a:endParaRPr>
                    </a:p>
                  </a:txBody>
                  <a:tcPr marL="50799" marR="50799" marT="50799" marB="50799">
                    <a:lnL w="12700" cap="flat" cmpd="sng" algn="ctr">
                      <a:solidFill>
                        <a:schemeClr val="bg1">
                          <a:lumMod val="75000"/>
                        </a:schemeClr>
                      </a:solidFill>
                      <a:prstDash val="solid"/>
                      <a:round/>
                      <a:headEnd type="none" w="med" len="med"/>
                      <a:tailEnd type="none" w="med" len="med"/>
                    </a:lnL>
                    <a:lnR w="12700">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7480265"/>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Meeting Feedback Survey</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8"/>
                        </a:rPr>
                        <a:t>https://aka.ms/MGCIFeedback</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2543117"/>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General Session Recordings on CT</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9"/>
                        </a:rPr>
                        <a:t>https://aka.ms/MGCI/MeetingRecordings</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3850076"/>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Post-Event Survey to Producers</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10"/>
                        </a:rPr>
                        <a:t>https://aka.ms/MGCIProducerPostEventSurvey</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330117"/>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Event Producers History</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11"/>
                        </a:rPr>
                        <a:t>https://aka.ms/MGCIEventProducerHistoryForm</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270196"/>
                  </a:ext>
                </a:extLst>
              </a:tr>
            </a:tbl>
          </a:graphicData>
        </a:graphic>
      </p:graphicFrame>
      <p:sp>
        <p:nvSpPr>
          <p:cNvPr id="7" name="TextBox 6">
            <a:extLst>
              <a:ext uri="{FF2B5EF4-FFF2-40B4-BE49-F238E27FC236}">
                <a16:creationId xmlns:a16="http://schemas.microsoft.com/office/drawing/2014/main" id="{D6D09648-7608-8D7F-C6A0-C2A8ABF3C4F2}"/>
              </a:ext>
            </a:extLst>
          </p:cNvPr>
          <p:cNvSpPr txBox="1"/>
          <p:nvPr/>
        </p:nvSpPr>
        <p:spPr>
          <a:xfrm>
            <a:off x="515043" y="1976405"/>
            <a:ext cx="569474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External Links</a:t>
            </a:r>
          </a:p>
        </p:txBody>
      </p:sp>
    </p:spTree>
    <p:extLst>
      <p:ext uri="{BB962C8B-B14F-4D97-AF65-F5344CB8AC3E}">
        <p14:creationId xmlns:p14="http://schemas.microsoft.com/office/powerpoint/2010/main" val="1345399686"/>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41519-A24C-02E6-8761-B2E11AED7549}"/>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72AE8689-5468-1C11-FD1B-D767DB5E6F42}"/>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Resources and Short Links</a:t>
            </a:r>
          </a:p>
        </p:txBody>
      </p:sp>
      <p:sp>
        <p:nvSpPr>
          <p:cNvPr id="7" name="TextBox 6">
            <a:extLst>
              <a:ext uri="{FF2B5EF4-FFF2-40B4-BE49-F238E27FC236}">
                <a16:creationId xmlns:a16="http://schemas.microsoft.com/office/drawing/2014/main" id="{7EBCC397-A31F-69F9-575F-8312BB9050A1}"/>
              </a:ext>
            </a:extLst>
          </p:cNvPr>
          <p:cNvSpPr txBox="1"/>
          <p:nvPr/>
        </p:nvSpPr>
        <p:spPr>
          <a:xfrm>
            <a:off x="515043" y="1976405"/>
            <a:ext cx="569474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Internal Links</a:t>
            </a:r>
          </a:p>
        </p:txBody>
      </p:sp>
      <p:graphicFrame>
        <p:nvGraphicFramePr>
          <p:cNvPr id="3" name="Table 2">
            <a:extLst>
              <a:ext uri="{FF2B5EF4-FFF2-40B4-BE49-F238E27FC236}">
                <a16:creationId xmlns:a16="http://schemas.microsoft.com/office/drawing/2014/main" id="{27502200-DB3F-7198-09FC-646D1239CD47}"/>
              </a:ext>
            </a:extLst>
          </p:cNvPr>
          <p:cNvGraphicFramePr>
            <a:graphicFrameLocks noGrp="1"/>
          </p:cNvGraphicFramePr>
          <p:nvPr/>
        </p:nvGraphicFramePr>
        <p:xfrm>
          <a:off x="617719" y="2703112"/>
          <a:ext cx="10723381" cy="3195578"/>
        </p:xfrm>
        <a:graphic>
          <a:graphicData uri="http://schemas.openxmlformats.org/drawingml/2006/table">
            <a:tbl>
              <a:tblPr bandRow="1">
                <a:tableStyleId>{5C22544A-7EE6-4342-B048-85BDC9FD1C3A}</a:tableStyleId>
              </a:tblPr>
              <a:tblGrid>
                <a:gridCol w="5447380">
                  <a:extLst>
                    <a:ext uri="{9D8B030D-6E8A-4147-A177-3AD203B41FA5}">
                      <a16:colId xmlns:a16="http://schemas.microsoft.com/office/drawing/2014/main" val="3939691300"/>
                    </a:ext>
                  </a:extLst>
                </a:gridCol>
                <a:gridCol w="5276001">
                  <a:extLst>
                    <a:ext uri="{9D8B030D-6E8A-4147-A177-3AD203B41FA5}">
                      <a16:colId xmlns:a16="http://schemas.microsoft.com/office/drawing/2014/main" val="1707918500"/>
                    </a:ext>
                  </a:extLst>
                </a:gridCol>
              </a:tblGrid>
              <a:tr h="738588">
                <a:tc>
                  <a:txBody>
                    <a:bodyPr/>
                    <a:lstStyle/>
                    <a:p>
                      <a:pPr marL="0" marR="0" algn="ctr" fontAlgn="t"/>
                      <a:r>
                        <a:rPr lang="en-US" sz="2400" noProof="0">
                          <a:solidFill>
                            <a:srgbClr val="52AECE"/>
                          </a:solidFill>
                          <a:effectLst/>
                          <a:latin typeface="Segoe Sans Text Semibold" pitchFamily="2" charset="0"/>
                          <a:cs typeface="Segoe Sans Text Semibold" pitchFamily="2" charset="0"/>
                        </a:rPr>
                        <a:t>Item</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t"/>
                      <a:r>
                        <a:rPr lang="en-US" sz="2400" noProof="0">
                          <a:solidFill>
                            <a:srgbClr val="52AECE"/>
                          </a:solidFill>
                          <a:effectLst/>
                          <a:latin typeface="Segoe Sans Text Semibold" pitchFamily="2" charset="0"/>
                          <a:cs typeface="Segoe Sans Text Semibold" pitchFamily="2" charset="0"/>
                        </a:rPr>
                        <a:t>URL</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0399308"/>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Join the CDO Tech and Test Team</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2"/>
                        </a:rPr>
                        <a:t>https://aka.ms/MGCI/CDOTechSignUp</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8486677"/>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Request a Microsoft Venue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3"/>
                        </a:rPr>
                        <a:t>https://aka.ms/MGCI/MSOffice/VenueRequest</a:t>
                      </a:r>
                      <a:r>
                        <a:rPr lang="en-US" sz="1800" noProof="0">
                          <a:effectLst/>
                          <a:latin typeface="Segoe UI" panose="020B0502040204020203" pitchFamily="34" charset="0"/>
                          <a:cs typeface="Segoe UI" panose="020B0502040204020203" pitchFamily="34" charset="0"/>
                        </a:rPr>
                        <a:t> </a:t>
                      </a: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684664"/>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Request Social Amplification</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4"/>
                        </a:rPr>
                        <a:t>https://aka.ms/communitysocial</a:t>
                      </a:r>
                      <a:r>
                        <a:rPr lang="en-US" sz="1800" noProof="0">
                          <a:effectLst/>
                          <a:latin typeface="Segoe UI" panose="020B0502040204020203" pitchFamily="34" charset="0"/>
                          <a:cs typeface="Segoe UI" panose="020B0502040204020203" pitchFamily="34" charset="0"/>
                        </a:rPr>
                        <a:t> </a:t>
                      </a: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5614230"/>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Link to Event Budget Template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5"/>
                        </a:rPr>
                        <a:t>https://aka.ms/MGCIBudgetTemplate</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1358801"/>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Submit news item for monthly MGCI Newsletter</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6"/>
                        </a:rPr>
                        <a:t>https://aka.ms/MGCINewsletterTopics</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4709434"/>
                  </a:ext>
                </a:extLst>
              </a:tr>
            </a:tbl>
          </a:graphicData>
        </a:graphic>
      </p:graphicFrame>
    </p:spTree>
    <p:extLst>
      <p:ext uri="{BB962C8B-B14F-4D97-AF65-F5344CB8AC3E}">
        <p14:creationId xmlns:p14="http://schemas.microsoft.com/office/powerpoint/2010/main" val="3215043265"/>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47F07-BC0D-72F6-39BE-E99B7EC47F22}"/>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BC5E8CB5-D7E8-4488-42AB-99D49EBCADD1}"/>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Resources and Short Links</a:t>
            </a:r>
          </a:p>
        </p:txBody>
      </p:sp>
      <p:sp>
        <p:nvSpPr>
          <p:cNvPr id="7" name="TextBox 6">
            <a:extLst>
              <a:ext uri="{FF2B5EF4-FFF2-40B4-BE49-F238E27FC236}">
                <a16:creationId xmlns:a16="http://schemas.microsoft.com/office/drawing/2014/main" id="{DB628DFA-A82E-AAFD-77B0-37124E46C9CB}"/>
              </a:ext>
            </a:extLst>
          </p:cNvPr>
          <p:cNvSpPr txBox="1"/>
          <p:nvPr/>
        </p:nvSpPr>
        <p:spPr>
          <a:xfrm>
            <a:off x="515043" y="1976405"/>
            <a:ext cx="569474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Board &amp; Regional Leads Only</a:t>
            </a:r>
          </a:p>
        </p:txBody>
      </p:sp>
      <p:graphicFrame>
        <p:nvGraphicFramePr>
          <p:cNvPr id="4" name="Table 3">
            <a:extLst>
              <a:ext uri="{FF2B5EF4-FFF2-40B4-BE49-F238E27FC236}">
                <a16:creationId xmlns:a16="http://schemas.microsoft.com/office/drawing/2014/main" id="{6554DF19-C1EF-0F87-9192-ADB38C1465CB}"/>
              </a:ext>
            </a:extLst>
          </p:cNvPr>
          <p:cNvGraphicFramePr>
            <a:graphicFrameLocks noGrp="1"/>
          </p:cNvGraphicFramePr>
          <p:nvPr/>
        </p:nvGraphicFramePr>
        <p:xfrm>
          <a:off x="618959" y="2826008"/>
          <a:ext cx="11026942" cy="3371592"/>
        </p:xfrm>
        <a:graphic>
          <a:graphicData uri="http://schemas.openxmlformats.org/drawingml/2006/table">
            <a:tbl>
              <a:tblPr bandRow="1">
                <a:tableStyleId>{5C22544A-7EE6-4342-B048-85BDC9FD1C3A}</a:tableStyleId>
              </a:tblPr>
              <a:tblGrid>
                <a:gridCol w="5356844">
                  <a:extLst>
                    <a:ext uri="{9D8B030D-6E8A-4147-A177-3AD203B41FA5}">
                      <a16:colId xmlns:a16="http://schemas.microsoft.com/office/drawing/2014/main" val="33346303"/>
                    </a:ext>
                  </a:extLst>
                </a:gridCol>
                <a:gridCol w="5670098">
                  <a:extLst>
                    <a:ext uri="{9D8B030D-6E8A-4147-A177-3AD203B41FA5}">
                      <a16:colId xmlns:a16="http://schemas.microsoft.com/office/drawing/2014/main" val="1466401749"/>
                    </a:ext>
                  </a:extLst>
                </a:gridCol>
              </a:tblGrid>
              <a:tr h="578706">
                <a:tc>
                  <a:txBody>
                    <a:bodyPr/>
                    <a:lstStyle/>
                    <a:p>
                      <a:pPr marL="0" marR="0" algn="ctr" fontAlgn="t"/>
                      <a:r>
                        <a:rPr lang="en-US" sz="2400" noProof="0">
                          <a:solidFill>
                            <a:srgbClr val="52AECE"/>
                          </a:solidFill>
                          <a:effectLst/>
                          <a:latin typeface="Segoe Sans Text Semibold" pitchFamily="2" charset="0"/>
                          <a:cs typeface="Segoe Sans Text Semibold" pitchFamily="2" charset="0"/>
                        </a:rPr>
                        <a:t>Item </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t"/>
                      <a:r>
                        <a:rPr lang="en-US" sz="2400" noProof="0">
                          <a:solidFill>
                            <a:srgbClr val="52AECE"/>
                          </a:solidFill>
                          <a:effectLst/>
                          <a:latin typeface="Segoe Sans Text Semibold" pitchFamily="2" charset="0"/>
                          <a:cs typeface="Segoe Sans Text Semibold" pitchFamily="2" charset="0"/>
                        </a:rPr>
                        <a:t>URL</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1533163"/>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BO/RL Meeting Assets</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2"/>
                        </a:rPr>
                        <a:t>https://aka.ms/MGCI/BORLMeetingAssets</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0007294"/>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MGCI ADO Backlog</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3"/>
                        </a:rPr>
                        <a:t>https://aka.ms/MGCIBacklog</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0672316"/>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Choose a subcommittee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4"/>
                        </a:rPr>
                        <a:t>https://aka.ms/MGCISubcommittee</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411790"/>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Apply to be a Regional Lead</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5"/>
                        </a:rPr>
                        <a:t>https://aka.ms/MGCIRegionalLead</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5413358"/>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Collect Regional Leader Info</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6"/>
                        </a:rPr>
                        <a:t>https://aka.ms/MGCIRegLeaderInfo</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7523773"/>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Collect Board &amp; Regional Leader Detailed Info</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7"/>
                        </a:rPr>
                        <a:t>https://aka.ms/MGCILeaderContactInfo</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1219153"/>
                  </a:ext>
                </a:extLst>
              </a:tr>
            </a:tbl>
          </a:graphicData>
        </a:graphic>
      </p:graphicFrame>
    </p:spTree>
    <p:extLst>
      <p:ext uri="{BB962C8B-B14F-4D97-AF65-F5344CB8AC3E}">
        <p14:creationId xmlns:p14="http://schemas.microsoft.com/office/powerpoint/2010/main" val="2995526314"/>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22DB98CA-0609-1158-80B6-6365970F4778}"/>
              </a:ext>
            </a:extLst>
          </p:cNvPr>
          <p:cNvSpPr txBox="1">
            <a:spLocks/>
          </p:cNvSpPr>
          <p:nvPr/>
        </p:nvSpPr>
        <p:spPr>
          <a:xfrm>
            <a:off x="464243" y="542245"/>
            <a:ext cx="70033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err="1">
                <a:ln>
                  <a:noFill/>
                </a:ln>
                <a:solidFill>
                  <a:srgbClr val="52AECE"/>
                </a:solidFill>
                <a:effectLst/>
                <a:uLnTx/>
                <a:uFillTx/>
                <a:latin typeface="Segoe Sans Text Semibold" pitchFamily="2" charset="0"/>
                <a:ea typeface="+mn-ea"/>
                <a:cs typeface="Segoe Sans Text Semibold" pitchFamily="2" charset="0"/>
              </a:rPr>
              <a:t>Credly</a:t>
            </a: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 Badges</a:t>
            </a:r>
          </a:p>
        </p:txBody>
      </p:sp>
      <p:sp>
        <p:nvSpPr>
          <p:cNvPr id="5" name="Text Placeholder 28">
            <a:extLst>
              <a:ext uri="{FF2B5EF4-FFF2-40B4-BE49-F238E27FC236}">
                <a16:creationId xmlns:a16="http://schemas.microsoft.com/office/drawing/2014/main" id="{F2AEC2D2-FBC2-8336-54A3-3030B620F734}"/>
              </a:ext>
            </a:extLst>
          </p:cNvPr>
          <p:cNvSpPr txBox="1">
            <a:spLocks/>
          </p:cNvSpPr>
          <p:nvPr/>
        </p:nvSpPr>
        <p:spPr>
          <a:xfrm>
            <a:off x="464243" y="2745409"/>
            <a:ext cx="7003357" cy="2708434"/>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1800"/>
              </a:spcBef>
              <a:spcAft>
                <a:spcPts val="0"/>
              </a:spcAft>
              <a:buClrTx/>
              <a:buSzTx/>
              <a:buFont typeface="Arial,Sans-Serif"/>
              <a:buChar char="•"/>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Badges are issued to Board Members and Regional Leaders​</a:t>
            </a:r>
          </a:p>
          <a:p>
            <a:pPr marL="285750" marR="0" lvl="0" indent="-285750" algn="l" defTabSz="914400" rtl="0" eaLnBrk="1" fontAlgn="auto" latinLnBrk="0" hangingPunct="1">
              <a:lnSpc>
                <a:spcPct val="100000"/>
              </a:lnSpc>
              <a:spcBef>
                <a:spcPts val="1800"/>
              </a:spcBef>
              <a:spcAft>
                <a:spcPts val="0"/>
              </a:spcAft>
              <a:buClrTx/>
              <a:buSzTx/>
              <a:buFont typeface="Arial,Sans-Serif"/>
              <a:buChar char="•"/>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Email from "MGCI Board and Regional Leader Contact Information" was used to issue badges</a:t>
            </a:r>
            <a:r>
              <a:rPr kumimoji="0" lang="en-US" sz="20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rPr>
              <a:t> </a:t>
            </a:r>
            <a:r>
              <a:rPr kumimoji="0" lang="en-US" sz="2000" b="0" i="0" u="sng"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https://aka.ms/MGCIBoardRLContactList</a:t>
            </a: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
            </a:r>
            <a:endPar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1800"/>
              </a:spcBef>
              <a:spcAft>
                <a:spcPts val="0"/>
              </a:spcAft>
              <a:buClrTx/>
              <a:buSzTx/>
              <a:buFont typeface="Arial,Sans-Serif"/>
              <a:buChar char="•"/>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Question/Support - Please email Heather – </a:t>
            </a:r>
            <a:r>
              <a:rPr kumimoji="0" lang="en-US" sz="2000" b="0" i="0" u="none" strike="noStrike" kern="1200" cap="none" spc="0" normalizeH="0" baseline="0" noProof="0" err="1">
                <a:ln>
                  <a:noFill/>
                </a:ln>
                <a:solidFill>
                  <a:prstClr val="white"/>
                </a:solidFill>
                <a:effectLst/>
                <a:uLnTx/>
                <a:uFillTx/>
                <a:latin typeface="Segoe UI" panose="020B0502040204020203" pitchFamily="34" charset="0"/>
                <a:ea typeface="+mn-ea"/>
                <a:cs typeface="Segoe UI" panose="020B0502040204020203" pitchFamily="34" charset="0"/>
              </a:rPr>
              <a:t>heather.cook@msftcommunity.com</a:t>
            </a:r>
            <a:endPar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7" name="Text Placeholder 28">
            <a:extLst>
              <a:ext uri="{FF2B5EF4-FFF2-40B4-BE49-F238E27FC236}">
                <a16:creationId xmlns:a16="http://schemas.microsoft.com/office/drawing/2014/main" id="{B496052F-485A-5C0F-9F66-2DE4E7D9A39A}"/>
              </a:ext>
            </a:extLst>
          </p:cNvPr>
          <p:cNvSpPr txBox="1">
            <a:spLocks/>
          </p:cNvSpPr>
          <p:nvPr/>
        </p:nvSpPr>
        <p:spPr>
          <a:xfrm>
            <a:off x="464243" y="1351088"/>
            <a:ext cx="7003357" cy="461665"/>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Board &amp; Regional Leads Only</a:t>
            </a:r>
          </a:p>
        </p:txBody>
      </p:sp>
      <p:pic>
        <p:nvPicPr>
          <p:cNvPr id="11" name="Picture 10" descr="A blue circle with a logo and text&#10;&#10;Description automatically generated">
            <a:extLst>
              <a:ext uri="{FF2B5EF4-FFF2-40B4-BE49-F238E27FC236}">
                <a16:creationId xmlns:a16="http://schemas.microsoft.com/office/drawing/2014/main" id="{BA71A206-8F07-469F-2CE6-105768B9B1DB}"/>
              </a:ext>
            </a:extLst>
          </p:cNvPr>
          <p:cNvPicPr>
            <a:picLocks noChangeAspect="1"/>
          </p:cNvPicPr>
          <p:nvPr/>
        </p:nvPicPr>
        <p:blipFill>
          <a:blip r:embed="rId3"/>
          <a:stretch>
            <a:fillRect/>
          </a:stretch>
        </p:blipFill>
        <p:spPr>
          <a:xfrm>
            <a:off x="8580104" y="608716"/>
            <a:ext cx="3026639" cy="2883784"/>
          </a:xfrm>
          <a:prstGeom prst="rect">
            <a:avLst/>
          </a:prstGeom>
        </p:spPr>
      </p:pic>
      <p:pic>
        <p:nvPicPr>
          <p:cNvPr id="13" name="Picture 12" descr="A blue circle with a logo and text&#10;&#10;Description automatically generated">
            <a:extLst>
              <a:ext uri="{FF2B5EF4-FFF2-40B4-BE49-F238E27FC236}">
                <a16:creationId xmlns:a16="http://schemas.microsoft.com/office/drawing/2014/main" id="{09C88722-390F-0343-3A97-0F6C44FFD366}"/>
              </a:ext>
            </a:extLst>
          </p:cNvPr>
          <p:cNvPicPr>
            <a:picLocks noChangeAspect="1"/>
          </p:cNvPicPr>
          <p:nvPr/>
        </p:nvPicPr>
        <p:blipFill>
          <a:blip r:embed="rId4"/>
          <a:stretch>
            <a:fillRect/>
          </a:stretch>
        </p:blipFill>
        <p:spPr>
          <a:xfrm>
            <a:off x="8625770" y="3492500"/>
            <a:ext cx="2935306" cy="2890810"/>
          </a:xfrm>
          <a:prstGeom prst="rect">
            <a:avLst/>
          </a:prstGeom>
        </p:spPr>
      </p:pic>
    </p:spTree>
    <p:extLst>
      <p:ext uri="{BB962C8B-B14F-4D97-AF65-F5344CB8AC3E}">
        <p14:creationId xmlns:p14="http://schemas.microsoft.com/office/powerpoint/2010/main" val="568151925"/>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8341B477-1DAB-FD4B-A7CD-4A813F216F2F}"/>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Event Code of Conduct</a:t>
            </a:r>
          </a:p>
        </p:txBody>
      </p:sp>
      <p:sp>
        <p:nvSpPr>
          <p:cNvPr id="5" name="TextBox 4">
            <a:extLst>
              <a:ext uri="{FF2B5EF4-FFF2-40B4-BE49-F238E27FC236}">
                <a16:creationId xmlns:a16="http://schemas.microsoft.com/office/drawing/2014/main" id="{1843318E-2010-3BD7-AB4E-15F2CF0653F0}"/>
              </a:ext>
            </a:extLst>
          </p:cNvPr>
          <p:cNvSpPr txBox="1"/>
          <p:nvPr/>
        </p:nvSpPr>
        <p:spPr>
          <a:xfrm>
            <a:off x="243840" y="1883757"/>
            <a:ext cx="11755120"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Microsoft’s mission is to empower every person and every organization on the planet to achieve more. This includes all Microsoft events and gatherings, including on digital platforms and in person, where we seek to create a respectful, friendly, enjoyable, and inclusive experience for all participants.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We expect all event participants to uphold the principles of this Code of Conduct. The Code of Conduct applies to all aspects of the main event and any related activities, whether digital or in person. Microsoft does not tolerate the following in any aspect of the event program, including business and social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Behavior that is disruptive, disrespectful, or degrading to others, including any messages, images, or interactions by anyone, in any form, regardless of location.​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Harassment or discrimination based on age, ancestry, color, gender identity or expression, national origin, physical or mental disability, religion, sexual orientation, or any other characteristic protected by applicable local laws, regulations, and ordinances.​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We encourage everyone to assist in creating a welcoming and safe environment. Please report any concerns, harassing behavior, or suspicious or disruptive activity to venue staff, the event host or owner, or the nearest event staff.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We also encourage everyone to contact Microsoft’s Business Conduct Hotline at any time if you feel anything or anyone is not following this Code of Conduct or is inconsistent with Microsoft’s culture. The Hotline is available regardless of whether you are a Microsoft employee and can be reached at </a:t>
            </a:r>
            <a:r>
              <a:rPr kumimoji="0" lang="en-US" sz="1400" b="1" i="0" u="sng"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buscond@microsoft.com</a:t>
            </a:r>
            <a:r>
              <a:rPr kumimoji="0" lang="en-US" sz="14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rPr>
              <a:t> </a:t>
            </a: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or +1 (877) 320-MSFT, or call collect outside the United States at +1 (720)-904-6844.  Microsoft employees can also report any concerns to their Microsoft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Microsoft reserves the right to refuse admittance to or remove any person from a Microsoft event at any time at its sole discretion.</a:t>
            </a:r>
          </a:p>
        </p:txBody>
      </p:sp>
    </p:spTree>
    <p:extLst>
      <p:ext uri="{BB962C8B-B14F-4D97-AF65-F5344CB8AC3E}">
        <p14:creationId xmlns:p14="http://schemas.microsoft.com/office/powerpoint/2010/main" val="3792443028"/>
      </p:ext>
    </p:extLst>
  </p:cSld>
  <p:clrMapOvr>
    <a:masterClrMapping/>
  </p:clrMapOvr>
  <p:transition spd="med">
    <p:fade/>
  </p:transition>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Light">
  <a:themeElements>
    <a:clrScheme name="Microsoft for Startups">
      <a:dk1>
        <a:srgbClr val="3B2E58"/>
      </a:dk1>
      <a:lt1>
        <a:sysClr val="window" lastClr="FFFFFF"/>
      </a:lt1>
      <a:dk2>
        <a:srgbClr val="000000"/>
      </a:dk2>
      <a:lt2>
        <a:srgbClr val="FAF9FD"/>
      </a:lt2>
      <a:accent1>
        <a:srgbClr val="3B2E58"/>
      </a:accent1>
      <a:accent2>
        <a:srgbClr val="8661C5"/>
      </a:accent2>
      <a:accent3>
        <a:srgbClr val="D59DFF"/>
      </a:accent3>
      <a:accent4>
        <a:srgbClr val="30E5D0"/>
      </a:accent4>
      <a:accent5>
        <a:srgbClr val="FF9349"/>
      </a:accent5>
      <a:accent6>
        <a:srgbClr val="E9E6F5"/>
      </a:accent6>
      <a:hlink>
        <a:srgbClr val="3B2E58"/>
      </a:hlink>
      <a:folHlink>
        <a:srgbClr val="3B2E58"/>
      </a:folHlink>
    </a:clrScheme>
    <a:fontScheme name="Segoe UI">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Dark 16x9">
  <a:themeElements>
    <a:clrScheme name="Theme Colors Dark">
      <a:dk1>
        <a:srgbClr val="091F2C"/>
      </a:dk1>
      <a:lt1>
        <a:srgbClr val="FFFFFF"/>
      </a:lt1>
      <a:dk2>
        <a:srgbClr val="463668"/>
      </a:dk2>
      <a:lt2>
        <a:srgbClr val="E8E6DF"/>
      </a:lt2>
      <a:accent1>
        <a:srgbClr val="C5B4E3"/>
      </a:accent1>
      <a:accent2>
        <a:srgbClr val="8661C5"/>
      </a:accent2>
      <a:accent3>
        <a:srgbClr val="0078D4"/>
      </a:accent3>
      <a:accent4>
        <a:srgbClr val="D7D2CB"/>
      </a:accent4>
      <a:accent5>
        <a:srgbClr val="D59ED7"/>
      </a:accent5>
      <a:accent6>
        <a:srgbClr val="D2D2D2"/>
      </a:accent6>
      <a:hlink>
        <a:srgbClr val="D59ED7"/>
      </a:hlink>
      <a:folHlink>
        <a:srgbClr val="D59ED7"/>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 brand template starter - 16x9 v04.potx" id="{4908BB59-E0F9-4262-9337-B2D75939F852}" vid="{D6454D2F-4A81-47D2-9B7E-13FCDC97EE9D}"/>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Light 16x9">
  <a:themeElements>
    <a:clrScheme name="Theme Colors Light">
      <a:dk1>
        <a:srgbClr val="000000"/>
      </a:dk1>
      <a:lt1>
        <a:srgbClr val="FFFFFF"/>
      </a:lt1>
      <a:dk2>
        <a:srgbClr val="463668"/>
      </a:dk2>
      <a:lt2>
        <a:srgbClr val="E8E6DF"/>
      </a:lt2>
      <a:accent1>
        <a:srgbClr val="463668"/>
      </a:accent1>
      <a:accent2>
        <a:srgbClr val="C5B4E3"/>
      </a:accent2>
      <a:accent3>
        <a:srgbClr val="C03BC4"/>
      </a:accent3>
      <a:accent4>
        <a:srgbClr val="8C8279"/>
      </a:accent4>
      <a:accent5>
        <a:srgbClr val="D59ED7"/>
      </a:accent5>
      <a:accent6>
        <a:srgbClr val="D7D2CB"/>
      </a:accent6>
      <a:hlink>
        <a:srgbClr val="8661C5"/>
      </a:hlink>
      <a:folHlink>
        <a:srgbClr val="8661C5"/>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rgbClr val="FFFFFF"/>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 brand template starter - 16x9 v04.potx" id="{4908BB59-E0F9-4262-9337-B2D75939F852}" vid="{C1F6406B-B671-42E9-A581-A06DD50715F3}"/>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79c62f8f-2aba-466d-b8c4-1d3b21cbfaeb" xsi:nil="true"/>
    <lcf76f155ced4ddcb4097134ff3c332f xmlns="5d2ca1d5-3192-42b6-9a1b-950194ac950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374EE633EB283499DF1C0A9538B5B48" ma:contentTypeVersion="17" ma:contentTypeDescription="Create a new document." ma:contentTypeScope="" ma:versionID="c18cda3995a8ccd72fd68f9b927bb778">
  <xsd:schema xmlns:xsd="http://www.w3.org/2001/XMLSchema" xmlns:xs="http://www.w3.org/2001/XMLSchema" xmlns:p="http://schemas.microsoft.com/office/2006/metadata/properties" xmlns:ns1="http://schemas.microsoft.com/sharepoint/v3" xmlns:ns2="5d2ca1d5-3192-42b6-9a1b-950194ac9503" xmlns:ns3="79c62f8f-2aba-466d-b8c4-1d3b21cbfaeb" targetNamespace="http://schemas.microsoft.com/office/2006/metadata/properties" ma:root="true" ma:fieldsID="9e2bc92690b2ffd4a22d658aec0c2f1a" ns1:_="" ns2:_="" ns3:_="">
    <xsd:import namespace="http://schemas.microsoft.com/sharepoint/v3"/>
    <xsd:import namespace="5d2ca1d5-3192-42b6-9a1b-950194ac9503"/>
    <xsd:import namespace="79c62f8f-2aba-466d-b8c4-1d3b21cbfa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1:_ip_UnifiedCompliancePolicyProperties" minOccurs="0"/>
                <xsd:element ref="ns1:_ip_UnifiedCompliancePolicyUIAction"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HasDigitalSignature" minOccurs="0"/>
                <xsd:element ref="ns2:DigitalSignatureProvide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2ca1d5-3192-42b6-9a1b-950194ac95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HasDigitalSignature" ma:index="22" nillable="true" ma:displayName="Signed electronically" ma:internalName="HasDigitalSignature" ma:readOnly="true">
      <xsd:simpleType>
        <xsd:restriction base="dms:Boolean"/>
      </xsd:simpleType>
    </xsd:element>
    <xsd:element name="DigitalSignatureProvider" ma:index="23" nillable="true" ma:displayName="Signature provider" ma:internalName="DigitalSignatureProvider"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c62f8f-2aba-466d-b8c4-1d3b21cbfaeb"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92bb657e-777f-4c06-a5ff-f3f7d5fec19a}" ma:internalName="TaxCatchAll" ma:showField="CatchAllData" ma:web="79c62f8f-2aba-466d-b8c4-1d3b21cbfa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1137B61-CC2F-4646-8A24-5E04F2173D2B}">
  <ds:schemaRefs>
    <ds:schemaRef ds:uri="http://schemas.microsoft.com/sharepoint/v3/contenttype/forms"/>
  </ds:schemaRefs>
</ds:datastoreItem>
</file>

<file path=customXml/itemProps2.xml><?xml version="1.0" encoding="utf-8"?>
<ds:datastoreItem xmlns:ds="http://schemas.openxmlformats.org/officeDocument/2006/customXml" ds:itemID="{F9B22F04-156F-4B92-AF58-CE5B256206A2}">
  <ds:schemaRefs>
    <ds:schemaRef ds:uri="http://schemas.microsoft.com/office/infopath/2007/PartnerControls"/>
    <ds:schemaRef ds:uri="http://schemas.microsoft.com/sharepoint/v3"/>
    <ds:schemaRef ds:uri="5d2ca1d5-3192-42b6-9a1b-950194ac9503"/>
    <ds:schemaRef ds:uri="http://purl.org/dc/dcmitype/"/>
    <ds:schemaRef ds:uri="http://schemas.openxmlformats.org/package/2006/metadata/core-properties"/>
    <ds:schemaRef ds:uri="http://purl.org/dc/elements/1.1/"/>
    <ds:schemaRef ds:uri="http://www.w3.org/XML/1998/namespace"/>
    <ds:schemaRef ds:uri="http://schemas.microsoft.com/office/2006/documentManagement/types"/>
    <ds:schemaRef ds:uri="http://purl.org/dc/terms/"/>
    <ds:schemaRef ds:uri="79c62f8f-2aba-466d-b8c4-1d3b21cbfaeb"/>
    <ds:schemaRef ds:uri="http://schemas.microsoft.com/office/2006/metadata/properties"/>
  </ds:schemaRefs>
</ds:datastoreItem>
</file>

<file path=customXml/itemProps3.xml><?xml version="1.0" encoding="utf-8"?>
<ds:datastoreItem xmlns:ds="http://schemas.openxmlformats.org/officeDocument/2006/customXml" ds:itemID="{1FF942C2-0F77-404F-A79D-988B866082F4}">
  <ds:schemaRefs>
    <ds:schemaRef ds:uri="5d2ca1d5-3192-42b6-9a1b-950194ac9503"/>
    <ds:schemaRef ds:uri="79c62f8f-2aba-466d-b8c4-1d3b21cbfa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b4c9f32e-da17-4ded-9c95-ce9da38f25d9}" enabled="0" method="" siteId="{b4c9f32e-da17-4ded-9c95-ce9da38f25d9}" removed="1"/>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0</TotalTime>
  <Words>4668</Words>
  <Application>Microsoft Office PowerPoint</Application>
  <PresentationFormat>Widescreen</PresentationFormat>
  <Paragraphs>778</Paragraphs>
  <Slides>67</Slides>
  <Notes>5</Notes>
  <HiddenSlides>6</HiddenSlides>
  <MMClips>0</MMClips>
  <ScaleCrop>false</ScaleCrop>
  <HeadingPairs>
    <vt:vector size="6" baseType="variant">
      <vt:variant>
        <vt:lpstr>Fonts Used</vt:lpstr>
      </vt:variant>
      <vt:variant>
        <vt:i4>17</vt:i4>
      </vt:variant>
      <vt:variant>
        <vt:lpstr>Theme</vt:lpstr>
      </vt:variant>
      <vt:variant>
        <vt:i4>7</vt:i4>
      </vt:variant>
      <vt:variant>
        <vt:lpstr>Slide Titles</vt:lpstr>
      </vt:variant>
      <vt:variant>
        <vt:i4>67</vt:i4>
      </vt:variant>
    </vt:vector>
  </HeadingPairs>
  <TitlesOfParts>
    <vt:vector size="91" baseType="lpstr">
      <vt:lpstr>Arial,Sans-Serif</vt:lpstr>
      <vt:lpstr>Poppins Semi-Bold</vt:lpstr>
      <vt:lpstr>SegoeUI</vt:lpstr>
      <vt:lpstr>Aptos</vt:lpstr>
      <vt:lpstr>Aptos Display</vt:lpstr>
      <vt:lpstr>Arial</vt:lpstr>
      <vt:lpstr>Calibri</vt:lpstr>
      <vt:lpstr>Poppins</vt:lpstr>
      <vt:lpstr>Poppins Bold</vt:lpstr>
      <vt:lpstr>Poppins Light</vt:lpstr>
      <vt:lpstr>Segoe Sans Display</vt:lpstr>
      <vt:lpstr>Segoe Sans Text</vt:lpstr>
      <vt:lpstr>Segoe Sans Text Semibold</vt:lpstr>
      <vt:lpstr>Segoe UI</vt:lpstr>
      <vt:lpstr>Segoe UI Emoji</vt:lpstr>
      <vt:lpstr>Segoe UI Semibold</vt:lpstr>
      <vt:lpstr>Wingdings</vt:lpstr>
      <vt:lpstr>3_Office Theme</vt:lpstr>
      <vt:lpstr>1_Light</vt:lpstr>
      <vt:lpstr>6_Office Theme</vt:lpstr>
      <vt:lpstr>Dark 16x9</vt:lpstr>
      <vt:lpstr>4_Office Theme</vt:lpstr>
      <vt:lpstr>1_Light 16x9</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Women Speakers | Microsoft Ecosystem 💜 Curated Women in Tech speaker directory 🌍 Resource for community leaders &amp; event organizers 🚀 Speak Microsoft tech → create a profile &amp; get listed ✨ Amplify voices. Build inclusive events. Grow the community.  Microsoft Solutions Women in Tech speaker directory on Sessionize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Erica Stowell (RedCloud Consulting Inc)</dc:creator>
  <cp:lastModifiedBy>Dylan Bode (FREEMIND SEATTLE LLC)</cp:lastModifiedBy>
  <cp:revision>1</cp:revision>
  <dcterms:created xsi:type="dcterms:W3CDTF">2023-07-25T17:53:42Z</dcterms:created>
  <dcterms:modified xsi:type="dcterms:W3CDTF">2026-11-04T22:13:45Z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0x010100B374EE633EB283499DF1C0A9538B5B48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Order">
    <vt:lpwstr>27300.0000000000</vt:lpwstr>
  </property>
  <property fmtid="{D5CDD505-2E9C-101B-9397-08002B2CF9AE}" pid="11" name="MSIP_Label_defa4170-0d19-0005-0004-bc88714345d2_Name">
    <vt:lpwstr>defa4170-0d19-0005-0004-bc88714345d2</vt:lpwstr>
  </property>
  <property fmtid="{D5CDD505-2E9C-101B-9397-08002B2CF9AE}" pid="12" name="MSIP_Label_defa4170-0d19-0005-0004-bc88714345d2_Enabled">
    <vt:lpwstr>true</vt:lpwstr>
  </property>
  <property fmtid="{D5CDD505-2E9C-101B-9397-08002B2CF9AE}" pid="13" name="MSIP_Label_defa4170-0d19-0005-0004-bc88714345d2_Tag">
    <vt:lpwstr>50, 3, 0, 1</vt:lpwstr>
  </property>
  <property fmtid="{D5CDD505-2E9C-101B-9397-08002B2CF9AE}" pid="14" name="MSIP_Label_defa4170-0d19-0005-0004-bc88714345d2_SetDate">
    <vt:lpwstr>2026-09-15T18:35:35Z</vt:lpwstr>
  </property>
  <property fmtid="{D5CDD505-2E9C-101B-9397-08002B2CF9AE}" pid="15" name="MSIP_Label_defa4170-0d19-0005-0004-bc88714345d2_ContentBits">
    <vt:lpwstr>0</vt:lpwstr>
  </property>
  <property fmtid="{D5CDD505-2E9C-101B-9397-08002B2CF9AE}" pid="16" name="MSIP_Label_defa4170-0d19-0005-0004-bc88714345d2_ActionId">
    <vt:lpwstr>a27e6c80-8176-4f95-b22b-378f9b526e12</vt:lpwstr>
  </property>
  <property fmtid="{D5CDD505-2E9C-101B-9397-08002B2CF9AE}" pid="17" name="MSIP_Label_defa4170-0d19-0005-0004-bc88714345d2_SiteId">
    <vt:lpwstr>4b99bbe3-7018-45a6-b6cb-4dc91833d628</vt:lpwstr>
  </property>
  <property fmtid="{D5CDD505-2E9C-101B-9397-08002B2CF9AE}" pid="18" name="MSIP_Label_defa4170-0d19-0005-0004-bc88714345d2_Method">
    <vt:lpwstr>Standard</vt:lpwstr>
  </property>
</Properties>
</file>