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24" r:id="rId4"/>
    <p:sldMasterId id="2147483660" r:id="rId5"/>
  </p:sldMasterIdLst>
  <p:notesMasterIdLst>
    <p:notesMasterId r:id="rId41"/>
  </p:notesMasterIdLst>
  <p:sldIdLst>
    <p:sldId id="2147478720" r:id="rId6"/>
    <p:sldId id="259" r:id="rId7"/>
    <p:sldId id="2562" r:id="rId8"/>
    <p:sldId id="2563" r:id="rId9"/>
    <p:sldId id="2588" r:id="rId10"/>
    <p:sldId id="2564" r:id="rId11"/>
    <p:sldId id="2565" r:id="rId12"/>
    <p:sldId id="2566" r:id="rId13"/>
    <p:sldId id="2567" r:id="rId14"/>
    <p:sldId id="2568" r:id="rId15"/>
    <p:sldId id="2569" r:id="rId16"/>
    <p:sldId id="2570" r:id="rId17"/>
    <p:sldId id="2575" r:id="rId18"/>
    <p:sldId id="2576" r:id="rId19"/>
    <p:sldId id="2147478723" r:id="rId20"/>
    <p:sldId id="2577" r:id="rId21"/>
    <p:sldId id="2578" r:id="rId22"/>
    <p:sldId id="2571" r:id="rId23"/>
    <p:sldId id="2572" r:id="rId24"/>
    <p:sldId id="2573" r:id="rId25"/>
    <p:sldId id="2574" r:id="rId26"/>
    <p:sldId id="2147478721" r:id="rId27"/>
    <p:sldId id="2147478722" r:id="rId28"/>
    <p:sldId id="2579" r:id="rId29"/>
    <p:sldId id="2580" r:id="rId30"/>
    <p:sldId id="2147478724" r:id="rId31"/>
    <p:sldId id="2581" r:id="rId32"/>
    <p:sldId id="2582" r:id="rId33"/>
    <p:sldId id="2583" r:id="rId34"/>
    <p:sldId id="2584" r:id="rId35"/>
    <p:sldId id="2147478725" r:id="rId36"/>
    <p:sldId id="2585" r:id="rId37"/>
    <p:sldId id="2147478726" r:id="rId38"/>
    <p:sldId id="2586" r:id="rId39"/>
    <p:sldId id="25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unity Days Event: Overview Deck" id="{F9EC1A5D-2751-4580-92D2-03F3B293185E}">
          <p14:sldIdLst>
            <p14:sldId id="2147478720"/>
            <p14:sldId id="259"/>
            <p14:sldId id="2562"/>
          </p14:sldIdLst>
        </p14:section>
        <p14:section name="Event Dates" id="{A04F6B64-1C2A-4859-BD84-8378941B3CB0}">
          <p14:sldIdLst>
            <p14:sldId id="2563"/>
            <p14:sldId id="2588"/>
            <p14:sldId id="2564"/>
            <p14:sldId id="2565"/>
            <p14:sldId id="2566"/>
          </p14:sldIdLst>
        </p14:section>
        <p14:section name="Venue Details" id="{AEDB0CA6-8497-4159-92EA-F3068069C486}">
          <p14:sldIdLst>
            <p14:sldId id="2567"/>
            <p14:sldId id="2568"/>
            <p14:sldId id="2569"/>
            <p14:sldId id="2570"/>
          </p14:sldIdLst>
        </p14:section>
        <p14:section name="Event Schedule" id="{05601E42-851E-48EE-A3AB-24B95DC39A65}">
          <p14:sldIdLst>
            <p14:sldId id="2575"/>
            <p14:sldId id="2576"/>
            <p14:sldId id="2147478723"/>
            <p14:sldId id="2577"/>
            <p14:sldId id="2578"/>
          </p14:sldIdLst>
        </p14:section>
        <p14:section name="Featured Speakers" id="{FBB6FAAC-12BA-4FED-B66A-F50FD9E3E97A}">
          <p14:sldIdLst>
            <p14:sldId id="2571"/>
            <p14:sldId id="2572"/>
            <p14:sldId id="2573"/>
            <p14:sldId id="2574"/>
            <p14:sldId id="2147478721"/>
            <p14:sldId id="2147478722"/>
          </p14:sldIdLst>
        </p14:section>
        <p14:section name="Event Sponsors" id="{39CB73D1-6D81-4FB8-96FF-674E55BDF893}">
          <p14:sldIdLst>
            <p14:sldId id="2579"/>
            <p14:sldId id="2580"/>
            <p14:sldId id="2147478724"/>
            <p14:sldId id="2581"/>
            <p14:sldId id="2582"/>
          </p14:sldIdLst>
        </p14:section>
        <p14:section name="Marketing and Promotion" id="{5F501144-4D18-4BEC-8A2B-28E74A1B232A}">
          <p14:sldIdLst>
            <p14:sldId id="2583"/>
            <p14:sldId id="2584"/>
            <p14:sldId id="2147478725"/>
            <p14:sldId id="2585"/>
            <p14:sldId id="2147478726"/>
            <p14:sldId id="2586"/>
          </p14:sldIdLst>
        </p14:section>
        <p14:section name="Conclusion" id="{43FFA7A0-3B05-42EB-BAA1-6996DFA07381}">
          <p14:sldIdLst>
            <p14:sldId id="2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8F066-6EE0-48F0-A6A5-9E702A0B1B38}" v="1" dt="2024-12-31T23:42:07.982"/>
    <p1510:client id="{5B58EEA5-8570-672E-CD87-BD689470EAB1}" v="460" dt="2024-12-31T23:29:40.259"/>
    <p1510:client id="{7BCF0BDB-CCB8-A717-F8A9-54D574D0DECC}" v="31" dt="2024-12-31T23:08:53.739"/>
    <p1510:client id="{A5B1E14E-A588-364D-6410-0851DAF4A2C6}" v="34" dt="2024-12-31T23:39:04.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7" d="100"/>
          <a:sy n="87" d="100"/>
        </p:scale>
        <p:origin x="60"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Cook" userId="S::heather.cook@msftcommunity.com::7f6a0c67-470c-404b-901d-efae19d6ffa5" providerId="AD" clId="Web-{A5B1E14E-A588-364D-6410-0851DAF4A2C6}"/>
    <pc:docChg chg="modSld sldOrd modSection">
      <pc:chgData name="Heather Cook" userId="S::heather.cook@msftcommunity.com::7f6a0c67-470c-404b-901d-efae19d6ffa5" providerId="AD" clId="Web-{A5B1E14E-A588-364D-6410-0851DAF4A2C6}" dt="2024-12-31T23:39:04.354" v="33" actId="1076"/>
      <pc:docMkLst>
        <pc:docMk/>
      </pc:docMkLst>
      <pc:sldChg chg="ord">
        <pc:chgData name="Heather Cook" userId="S::heather.cook@msftcommunity.com::7f6a0c67-470c-404b-901d-efae19d6ffa5" providerId="AD" clId="Web-{A5B1E14E-A588-364D-6410-0851DAF4A2C6}" dt="2024-12-31T23:38:20.085" v="20"/>
        <pc:sldMkLst>
          <pc:docMk/>
          <pc:sldMk cId="2802709006" sldId="2571"/>
        </pc:sldMkLst>
      </pc:sldChg>
      <pc:sldChg chg="ord">
        <pc:chgData name="Heather Cook" userId="S::heather.cook@msftcommunity.com::7f6a0c67-470c-404b-901d-efae19d6ffa5" providerId="AD" clId="Web-{A5B1E14E-A588-364D-6410-0851DAF4A2C6}" dt="2024-12-31T23:38:20.085" v="21"/>
        <pc:sldMkLst>
          <pc:docMk/>
          <pc:sldMk cId="3465997592" sldId="2572"/>
        </pc:sldMkLst>
      </pc:sldChg>
      <pc:sldChg chg="ord">
        <pc:chgData name="Heather Cook" userId="S::heather.cook@msftcommunity.com::7f6a0c67-470c-404b-901d-efae19d6ffa5" providerId="AD" clId="Web-{A5B1E14E-A588-364D-6410-0851DAF4A2C6}" dt="2024-12-31T23:38:20.085" v="22"/>
        <pc:sldMkLst>
          <pc:docMk/>
          <pc:sldMk cId="2768231322" sldId="2573"/>
        </pc:sldMkLst>
      </pc:sldChg>
      <pc:sldChg chg="ord">
        <pc:chgData name="Heather Cook" userId="S::heather.cook@msftcommunity.com::7f6a0c67-470c-404b-901d-efae19d6ffa5" providerId="AD" clId="Web-{A5B1E14E-A588-364D-6410-0851DAF4A2C6}" dt="2024-12-31T23:38:20.085" v="23"/>
        <pc:sldMkLst>
          <pc:docMk/>
          <pc:sldMk cId="2811822708" sldId="2574"/>
        </pc:sldMkLst>
      </pc:sldChg>
      <pc:sldChg chg="ord">
        <pc:chgData name="Heather Cook" userId="S::heather.cook@msftcommunity.com::7f6a0c67-470c-404b-901d-efae19d6ffa5" providerId="AD" clId="Web-{A5B1E14E-A588-364D-6410-0851DAF4A2C6}" dt="2024-12-31T23:38:22.725" v="27"/>
        <pc:sldMkLst>
          <pc:docMk/>
          <pc:sldMk cId="3972530463" sldId="2575"/>
        </pc:sldMkLst>
      </pc:sldChg>
      <pc:sldChg chg="modSp">
        <pc:chgData name="Heather Cook" userId="S::heather.cook@msftcommunity.com::7f6a0c67-470c-404b-901d-efae19d6ffa5" providerId="AD" clId="Web-{A5B1E14E-A588-364D-6410-0851DAF4A2C6}" dt="2024-12-31T23:39:04.354" v="33" actId="1076"/>
        <pc:sldMkLst>
          <pc:docMk/>
          <pc:sldMk cId="143996172" sldId="2147478720"/>
        </pc:sldMkLst>
        <pc:spChg chg="mod">
          <ac:chgData name="Heather Cook" userId="S::heather.cook@msftcommunity.com::7f6a0c67-470c-404b-901d-efae19d6ffa5" providerId="AD" clId="Web-{A5B1E14E-A588-364D-6410-0851DAF4A2C6}" dt="2024-12-31T23:39:04.354" v="33" actId="1076"/>
          <ac:spMkLst>
            <pc:docMk/>
            <pc:sldMk cId="143996172" sldId="2147478720"/>
            <ac:spMk id="4" creationId="{DDB09282-12DE-5673-8128-11B0FC7036F4}"/>
          </ac:spMkLst>
        </pc:spChg>
      </pc:sldChg>
      <pc:sldChg chg="ord">
        <pc:chgData name="Heather Cook" userId="S::heather.cook@msftcommunity.com::7f6a0c67-470c-404b-901d-efae19d6ffa5" providerId="AD" clId="Web-{A5B1E14E-A588-364D-6410-0851DAF4A2C6}" dt="2024-12-31T23:38:20.085" v="24"/>
        <pc:sldMkLst>
          <pc:docMk/>
          <pc:sldMk cId="2953594919" sldId="2147478721"/>
        </pc:sldMkLst>
      </pc:sldChg>
      <pc:sldChg chg="ord">
        <pc:chgData name="Heather Cook" userId="S::heather.cook@msftcommunity.com::7f6a0c67-470c-404b-901d-efae19d6ffa5" providerId="AD" clId="Web-{A5B1E14E-A588-364D-6410-0851DAF4A2C6}" dt="2024-12-31T23:38:20.085" v="26"/>
        <pc:sldMkLst>
          <pc:docMk/>
          <pc:sldMk cId="2647707655" sldId="2147478722"/>
        </pc:sldMkLst>
      </pc:sldChg>
    </pc:docChg>
  </pc:docChgLst>
  <pc:docChgLst>
    <pc:chgData name="Heather Cook" userId="7f6a0c67-470c-404b-901d-efae19d6ffa5" providerId="ADAL" clId="{3C38F066-6EE0-48F0-A6A5-9E702A0B1B38}"/>
    <pc:docChg chg="custSel modSld sldOrd modSection">
      <pc:chgData name="Heather Cook" userId="7f6a0c67-470c-404b-901d-efae19d6ffa5" providerId="ADAL" clId="{3C38F066-6EE0-48F0-A6A5-9E702A0B1B38}" dt="2024-12-31T23:41:21.356" v="7" actId="26606"/>
      <pc:docMkLst>
        <pc:docMk/>
      </pc:docMkLst>
      <pc:sldChg chg="addSp delSp modSp mod">
        <pc:chgData name="Heather Cook" userId="7f6a0c67-470c-404b-901d-efae19d6ffa5" providerId="ADAL" clId="{3C38F066-6EE0-48F0-A6A5-9E702A0B1B38}" dt="2024-12-31T23:40:16.212" v="2" actId="26606"/>
        <pc:sldMkLst>
          <pc:docMk/>
          <pc:sldMk cId="51315820" sldId="2563"/>
        </pc:sldMkLst>
        <pc:spChg chg="mod">
          <ac:chgData name="Heather Cook" userId="7f6a0c67-470c-404b-901d-efae19d6ffa5" providerId="ADAL" clId="{3C38F066-6EE0-48F0-A6A5-9E702A0B1B38}" dt="2024-12-31T23:40:16.212" v="2" actId="26606"/>
          <ac:spMkLst>
            <pc:docMk/>
            <pc:sldMk cId="51315820" sldId="2563"/>
            <ac:spMk id="2" creationId="{D646699B-B871-B4A9-524E-DB235CCE84E6}"/>
          </ac:spMkLst>
        </pc:spChg>
        <pc:spChg chg="del">
          <ac:chgData name="Heather Cook" userId="7f6a0c67-470c-404b-901d-efae19d6ffa5" providerId="ADAL" clId="{3C38F066-6EE0-48F0-A6A5-9E702A0B1B38}" dt="2024-12-31T23:40:16.212" v="2" actId="26606"/>
          <ac:spMkLst>
            <pc:docMk/>
            <pc:sldMk cId="51315820" sldId="2563"/>
            <ac:spMk id="7" creationId="{46B9231A-B34B-4A29-A6AC-532E1EE81575}"/>
          </ac:spMkLst>
        </pc:spChg>
        <pc:spChg chg="del">
          <ac:chgData name="Heather Cook" userId="7f6a0c67-470c-404b-901d-efae19d6ffa5" providerId="ADAL" clId="{3C38F066-6EE0-48F0-A6A5-9E702A0B1B38}" dt="2024-12-31T23:40:16.212" v="2" actId="26606"/>
          <ac:spMkLst>
            <pc:docMk/>
            <pc:sldMk cId="51315820" sldId="2563"/>
            <ac:spMk id="9" creationId="{19F9BF86-FE94-4517-B97D-026C7515E589}"/>
          </ac:spMkLst>
        </pc:spChg>
        <pc:spChg chg="add">
          <ac:chgData name="Heather Cook" userId="7f6a0c67-470c-404b-901d-efae19d6ffa5" providerId="ADAL" clId="{3C38F066-6EE0-48F0-A6A5-9E702A0B1B38}" dt="2024-12-31T23:40:16.212" v="2" actId="26606"/>
          <ac:spMkLst>
            <pc:docMk/>
            <pc:sldMk cId="51315820" sldId="2563"/>
            <ac:spMk id="20" creationId="{74751229-0244-4FBB-BED1-407467F4C951}"/>
          </ac:spMkLst>
        </pc:spChg>
        <pc:picChg chg="add">
          <ac:chgData name="Heather Cook" userId="7f6a0c67-470c-404b-901d-efae19d6ffa5" providerId="ADAL" clId="{3C38F066-6EE0-48F0-A6A5-9E702A0B1B38}" dt="2024-12-31T23:40:16.212" v="2" actId="26606"/>
          <ac:picMkLst>
            <pc:docMk/>
            <pc:sldMk cId="51315820" sldId="2563"/>
            <ac:picMk id="15" creationId="{3D18BA69-5DAD-A79D-2187-AC1388484C2B}"/>
          </ac:picMkLst>
        </pc:picChg>
        <pc:picChg chg="add">
          <ac:chgData name="Heather Cook" userId="7f6a0c67-470c-404b-901d-efae19d6ffa5" providerId="ADAL" clId="{3C38F066-6EE0-48F0-A6A5-9E702A0B1B38}" dt="2024-12-31T23:40:16.212" v="2" actId="26606"/>
          <ac:picMkLst>
            <pc:docMk/>
            <pc:sldMk cId="51315820" sldId="2563"/>
            <ac:picMk id="17" creationId="{1D32C5D6-2D80-4819-A351-0E71967ADBFE}"/>
          </ac:picMkLst>
        </pc:picChg>
        <pc:cxnChg chg="del">
          <ac:chgData name="Heather Cook" userId="7f6a0c67-470c-404b-901d-efae19d6ffa5" providerId="ADAL" clId="{3C38F066-6EE0-48F0-A6A5-9E702A0B1B38}" dt="2024-12-31T23:40:16.212" v="2" actId="26606"/>
          <ac:cxnSpMkLst>
            <pc:docMk/>
            <pc:sldMk cId="51315820" sldId="2563"/>
            <ac:cxnSpMk id="11" creationId="{53C0BBAA-A5EC-5D5D-32E6-9F7EA6048489}"/>
          </ac:cxnSpMkLst>
        </pc:cxnChg>
      </pc:sldChg>
      <pc:sldChg chg="addSp delSp modSp mod setBg">
        <pc:chgData name="Heather Cook" userId="7f6a0c67-470c-404b-901d-efae19d6ffa5" providerId="ADAL" clId="{3C38F066-6EE0-48F0-A6A5-9E702A0B1B38}" dt="2024-12-31T23:40:28.224" v="3" actId="26606"/>
        <pc:sldMkLst>
          <pc:docMk/>
          <pc:sldMk cId="1279511401" sldId="2567"/>
        </pc:sldMkLst>
        <pc:spChg chg="mod">
          <ac:chgData name="Heather Cook" userId="7f6a0c67-470c-404b-901d-efae19d6ffa5" providerId="ADAL" clId="{3C38F066-6EE0-48F0-A6A5-9E702A0B1B38}" dt="2024-12-31T23:40:28.224" v="3" actId="26606"/>
          <ac:spMkLst>
            <pc:docMk/>
            <pc:sldMk cId="1279511401" sldId="2567"/>
            <ac:spMk id="2" creationId="{A385F02D-6ECE-16F1-35B0-3D7604CB25F3}"/>
          </ac:spMkLst>
        </pc:spChg>
        <pc:spChg chg="del">
          <ac:chgData name="Heather Cook" userId="7f6a0c67-470c-404b-901d-efae19d6ffa5" providerId="ADAL" clId="{3C38F066-6EE0-48F0-A6A5-9E702A0B1B38}" dt="2024-12-31T23:40:28.224" v="3" actId="26606"/>
          <ac:spMkLst>
            <pc:docMk/>
            <pc:sldMk cId="1279511401" sldId="2567"/>
            <ac:spMk id="7" creationId="{46B9231A-B34B-4A29-A6AC-532E1EE81575}"/>
          </ac:spMkLst>
        </pc:spChg>
        <pc:spChg chg="del">
          <ac:chgData name="Heather Cook" userId="7f6a0c67-470c-404b-901d-efae19d6ffa5" providerId="ADAL" clId="{3C38F066-6EE0-48F0-A6A5-9E702A0B1B38}" dt="2024-12-31T23:40:28.224" v="3" actId="26606"/>
          <ac:spMkLst>
            <pc:docMk/>
            <pc:sldMk cId="1279511401" sldId="2567"/>
            <ac:spMk id="9" creationId="{19F9BF86-FE94-4517-B97D-026C7515E589}"/>
          </ac:spMkLst>
        </pc:spChg>
        <pc:spChg chg="add">
          <ac:chgData name="Heather Cook" userId="7f6a0c67-470c-404b-901d-efae19d6ffa5" providerId="ADAL" clId="{3C38F066-6EE0-48F0-A6A5-9E702A0B1B38}" dt="2024-12-31T23:40:28.224" v="3" actId="26606"/>
          <ac:spMkLst>
            <pc:docMk/>
            <pc:sldMk cId="1279511401" sldId="2567"/>
            <ac:spMk id="17" creationId="{B4916930-E76E-4100-9DCF-4981566A372A}"/>
          </ac:spMkLst>
        </pc:spChg>
        <pc:picChg chg="add">
          <ac:chgData name="Heather Cook" userId="7f6a0c67-470c-404b-901d-efae19d6ffa5" providerId="ADAL" clId="{3C38F066-6EE0-48F0-A6A5-9E702A0B1B38}" dt="2024-12-31T23:40:28.224" v="3" actId="26606"/>
          <ac:picMkLst>
            <pc:docMk/>
            <pc:sldMk cId="1279511401" sldId="2567"/>
            <ac:picMk id="13" creationId="{F58C68D7-5B93-54DB-5917-3DC3073F60C2}"/>
          </ac:picMkLst>
        </pc:picChg>
        <pc:cxnChg chg="del">
          <ac:chgData name="Heather Cook" userId="7f6a0c67-470c-404b-901d-efae19d6ffa5" providerId="ADAL" clId="{3C38F066-6EE0-48F0-A6A5-9E702A0B1B38}" dt="2024-12-31T23:40:28.224" v="3" actId="26606"/>
          <ac:cxnSpMkLst>
            <pc:docMk/>
            <pc:sldMk cId="1279511401" sldId="2567"/>
            <ac:cxnSpMk id="11" creationId="{53C0BBAA-A5EC-5D5D-32E6-9F7EA6048489}"/>
          </ac:cxnSpMkLst>
        </pc:cxnChg>
      </pc:sldChg>
      <pc:sldChg chg="addSp delSp modSp mod setBg">
        <pc:chgData name="Heather Cook" userId="7f6a0c67-470c-404b-901d-efae19d6ffa5" providerId="ADAL" clId="{3C38F066-6EE0-48F0-A6A5-9E702A0B1B38}" dt="2024-12-31T23:40:47.658" v="5" actId="26606"/>
        <pc:sldMkLst>
          <pc:docMk/>
          <pc:sldMk cId="2802709006" sldId="2571"/>
        </pc:sldMkLst>
        <pc:spChg chg="mod">
          <ac:chgData name="Heather Cook" userId="7f6a0c67-470c-404b-901d-efae19d6ffa5" providerId="ADAL" clId="{3C38F066-6EE0-48F0-A6A5-9E702A0B1B38}" dt="2024-12-31T23:40:47.658" v="5" actId="26606"/>
          <ac:spMkLst>
            <pc:docMk/>
            <pc:sldMk cId="2802709006" sldId="2571"/>
            <ac:spMk id="2" creationId="{C06608DF-7F5B-75F6-2A7E-88653DC9E6D5}"/>
          </ac:spMkLst>
        </pc:spChg>
        <pc:spChg chg="del">
          <ac:chgData name="Heather Cook" userId="7f6a0c67-470c-404b-901d-efae19d6ffa5" providerId="ADAL" clId="{3C38F066-6EE0-48F0-A6A5-9E702A0B1B38}" dt="2024-12-31T23:40:47.658" v="5" actId="26606"/>
          <ac:spMkLst>
            <pc:docMk/>
            <pc:sldMk cId="2802709006" sldId="2571"/>
            <ac:spMk id="7" creationId="{46B9231A-B34B-4A29-A6AC-532E1EE81575}"/>
          </ac:spMkLst>
        </pc:spChg>
        <pc:spChg chg="del">
          <ac:chgData name="Heather Cook" userId="7f6a0c67-470c-404b-901d-efae19d6ffa5" providerId="ADAL" clId="{3C38F066-6EE0-48F0-A6A5-9E702A0B1B38}" dt="2024-12-31T23:40:47.658" v="5" actId="26606"/>
          <ac:spMkLst>
            <pc:docMk/>
            <pc:sldMk cId="2802709006" sldId="2571"/>
            <ac:spMk id="9" creationId="{19F9BF86-FE94-4517-B97D-026C7515E589}"/>
          </ac:spMkLst>
        </pc:spChg>
        <pc:spChg chg="add">
          <ac:chgData name="Heather Cook" userId="7f6a0c67-470c-404b-901d-efae19d6ffa5" providerId="ADAL" clId="{3C38F066-6EE0-48F0-A6A5-9E702A0B1B38}" dt="2024-12-31T23:40:47.658" v="5" actId="26606"/>
          <ac:spMkLst>
            <pc:docMk/>
            <pc:sldMk cId="2802709006" sldId="2571"/>
            <ac:spMk id="17" creationId="{B4916930-E76E-4100-9DCF-4981566A372A}"/>
          </ac:spMkLst>
        </pc:spChg>
        <pc:picChg chg="add">
          <ac:chgData name="Heather Cook" userId="7f6a0c67-470c-404b-901d-efae19d6ffa5" providerId="ADAL" clId="{3C38F066-6EE0-48F0-A6A5-9E702A0B1B38}" dt="2024-12-31T23:40:47.658" v="5" actId="26606"/>
          <ac:picMkLst>
            <pc:docMk/>
            <pc:sldMk cId="2802709006" sldId="2571"/>
            <ac:picMk id="13" creationId="{991C1C92-8D8F-7649-796D-0A486CA43D6B}"/>
          </ac:picMkLst>
        </pc:picChg>
        <pc:cxnChg chg="del">
          <ac:chgData name="Heather Cook" userId="7f6a0c67-470c-404b-901d-efae19d6ffa5" providerId="ADAL" clId="{3C38F066-6EE0-48F0-A6A5-9E702A0B1B38}" dt="2024-12-31T23:40:47.658" v="5" actId="26606"/>
          <ac:cxnSpMkLst>
            <pc:docMk/>
            <pc:sldMk cId="2802709006" sldId="2571"/>
            <ac:cxnSpMk id="11" creationId="{53C0BBAA-A5EC-5D5D-32E6-9F7EA6048489}"/>
          </ac:cxnSpMkLst>
        </pc:cxnChg>
      </pc:sldChg>
      <pc:sldChg chg="addSp delSp modSp mod ord setBg">
        <pc:chgData name="Heather Cook" userId="7f6a0c67-470c-404b-901d-efae19d6ffa5" providerId="ADAL" clId="{3C38F066-6EE0-48F0-A6A5-9E702A0B1B38}" dt="2024-12-31T23:40:36.588" v="4" actId="26606"/>
        <pc:sldMkLst>
          <pc:docMk/>
          <pc:sldMk cId="3972530463" sldId="2575"/>
        </pc:sldMkLst>
        <pc:spChg chg="mod">
          <ac:chgData name="Heather Cook" userId="7f6a0c67-470c-404b-901d-efae19d6ffa5" providerId="ADAL" clId="{3C38F066-6EE0-48F0-A6A5-9E702A0B1B38}" dt="2024-12-31T23:40:36.588" v="4" actId="26606"/>
          <ac:spMkLst>
            <pc:docMk/>
            <pc:sldMk cId="3972530463" sldId="2575"/>
            <ac:spMk id="2" creationId="{0D15D4AA-1285-08E7-4171-8BF3ED1B05B7}"/>
          </ac:spMkLst>
        </pc:spChg>
        <pc:spChg chg="del">
          <ac:chgData name="Heather Cook" userId="7f6a0c67-470c-404b-901d-efae19d6ffa5" providerId="ADAL" clId="{3C38F066-6EE0-48F0-A6A5-9E702A0B1B38}" dt="2024-12-31T23:40:36.588" v="4" actId="26606"/>
          <ac:spMkLst>
            <pc:docMk/>
            <pc:sldMk cId="3972530463" sldId="2575"/>
            <ac:spMk id="7" creationId="{46B9231A-B34B-4A29-A6AC-532E1EE81575}"/>
          </ac:spMkLst>
        </pc:spChg>
        <pc:spChg chg="del">
          <ac:chgData name="Heather Cook" userId="7f6a0c67-470c-404b-901d-efae19d6ffa5" providerId="ADAL" clId="{3C38F066-6EE0-48F0-A6A5-9E702A0B1B38}" dt="2024-12-31T23:40:36.588" v="4" actId="26606"/>
          <ac:spMkLst>
            <pc:docMk/>
            <pc:sldMk cId="3972530463" sldId="2575"/>
            <ac:spMk id="9" creationId="{19F9BF86-FE94-4517-B97D-026C7515E589}"/>
          </ac:spMkLst>
        </pc:spChg>
        <pc:spChg chg="add">
          <ac:chgData name="Heather Cook" userId="7f6a0c67-470c-404b-901d-efae19d6ffa5" providerId="ADAL" clId="{3C38F066-6EE0-48F0-A6A5-9E702A0B1B38}" dt="2024-12-31T23:40:36.588" v="4" actId="26606"/>
          <ac:spMkLst>
            <pc:docMk/>
            <pc:sldMk cId="3972530463" sldId="2575"/>
            <ac:spMk id="17" creationId="{B4916930-E76E-4100-9DCF-4981566A372A}"/>
          </ac:spMkLst>
        </pc:spChg>
        <pc:picChg chg="add">
          <ac:chgData name="Heather Cook" userId="7f6a0c67-470c-404b-901d-efae19d6ffa5" providerId="ADAL" clId="{3C38F066-6EE0-48F0-A6A5-9E702A0B1B38}" dt="2024-12-31T23:40:36.588" v="4" actId="26606"/>
          <ac:picMkLst>
            <pc:docMk/>
            <pc:sldMk cId="3972530463" sldId="2575"/>
            <ac:picMk id="13" creationId="{D42BDDD8-BC52-FD90-040A-60C24D5EB1C7}"/>
          </ac:picMkLst>
        </pc:picChg>
        <pc:cxnChg chg="del">
          <ac:chgData name="Heather Cook" userId="7f6a0c67-470c-404b-901d-efae19d6ffa5" providerId="ADAL" clId="{3C38F066-6EE0-48F0-A6A5-9E702A0B1B38}" dt="2024-12-31T23:40:36.588" v="4" actId="26606"/>
          <ac:cxnSpMkLst>
            <pc:docMk/>
            <pc:sldMk cId="3972530463" sldId="2575"/>
            <ac:cxnSpMk id="11" creationId="{53C0BBAA-A5EC-5D5D-32E6-9F7EA6048489}"/>
          </ac:cxnSpMkLst>
        </pc:cxnChg>
      </pc:sldChg>
      <pc:sldChg chg="ord">
        <pc:chgData name="Heather Cook" userId="7f6a0c67-470c-404b-901d-efae19d6ffa5" providerId="ADAL" clId="{3C38F066-6EE0-48F0-A6A5-9E702A0B1B38}" dt="2024-12-31T23:39:53.311" v="1"/>
        <pc:sldMkLst>
          <pc:docMk/>
          <pc:sldMk cId="1096623635" sldId="2576"/>
        </pc:sldMkLst>
      </pc:sldChg>
      <pc:sldChg chg="ord">
        <pc:chgData name="Heather Cook" userId="7f6a0c67-470c-404b-901d-efae19d6ffa5" providerId="ADAL" clId="{3C38F066-6EE0-48F0-A6A5-9E702A0B1B38}" dt="2024-12-31T23:39:53.311" v="1"/>
        <pc:sldMkLst>
          <pc:docMk/>
          <pc:sldMk cId="3771269273" sldId="2577"/>
        </pc:sldMkLst>
      </pc:sldChg>
      <pc:sldChg chg="ord">
        <pc:chgData name="Heather Cook" userId="7f6a0c67-470c-404b-901d-efae19d6ffa5" providerId="ADAL" clId="{3C38F066-6EE0-48F0-A6A5-9E702A0B1B38}" dt="2024-12-31T23:39:53.311" v="1"/>
        <pc:sldMkLst>
          <pc:docMk/>
          <pc:sldMk cId="3491068130" sldId="2578"/>
        </pc:sldMkLst>
      </pc:sldChg>
      <pc:sldChg chg="addSp delSp modSp mod setBg setClrOvrMap">
        <pc:chgData name="Heather Cook" userId="7f6a0c67-470c-404b-901d-efae19d6ffa5" providerId="ADAL" clId="{3C38F066-6EE0-48F0-A6A5-9E702A0B1B38}" dt="2024-12-31T23:41:15.621" v="6" actId="26606"/>
        <pc:sldMkLst>
          <pc:docMk/>
          <pc:sldMk cId="724432951" sldId="2579"/>
        </pc:sldMkLst>
        <pc:spChg chg="mod">
          <ac:chgData name="Heather Cook" userId="7f6a0c67-470c-404b-901d-efae19d6ffa5" providerId="ADAL" clId="{3C38F066-6EE0-48F0-A6A5-9E702A0B1B38}" dt="2024-12-31T23:41:15.621" v="6" actId="26606"/>
          <ac:spMkLst>
            <pc:docMk/>
            <pc:sldMk cId="724432951" sldId="2579"/>
            <ac:spMk id="2" creationId="{FD060F88-A069-CBE3-0F3D-43A29171EDC0}"/>
          </ac:spMkLst>
        </pc:spChg>
        <pc:spChg chg="del">
          <ac:chgData name="Heather Cook" userId="7f6a0c67-470c-404b-901d-efae19d6ffa5" providerId="ADAL" clId="{3C38F066-6EE0-48F0-A6A5-9E702A0B1B38}" dt="2024-12-31T23:41:15.621" v="6" actId="26606"/>
          <ac:spMkLst>
            <pc:docMk/>
            <pc:sldMk cId="724432951" sldId="2579"/>
            <ac:spMk id="7" creationId="{46B9231A-B34B-4A29-A6AC-532E1EE81575}"/>
          </ac:spMkLst>
        </pc:spChg>
        <pc:spChg chg="del">
          <ac:chgData name="Heather Cook" userId="7f6a0c67-470c-404b-901d-efae19d6ffa5" providerId="ADAL" clId="{3C38F066-6EE0-48F0-A6A5-9E702A0B1B38}" dt="2024-12-31T23:41:15.621" v="6" actId="26606"/>
          <ac:spMkLst>
            <pc:docMk/>
            <pc:sldMk cId="724432951" sldId="2579"/>
            <ac:spMk id="9" creationId="{19F9BF86-FE94-4517-B97D-026C7515E589}"/>
          </ac:spMkLst>
        </pc:spChg>
        <pc:spChg chg="add">
          <ac:chgData name="Heather Cook" userId="7f6a0c67-470c-404b-901d-efae19d6ffa5" providerId="ADAL" clId="{3C38F066-6EE0-48F0-A6A5-9E702A0B1B38}" dt="2024-12-31T23:41:15.621" v="6" actId="26606"/>
          <ac:spMkLst>
            <pc:docMk/>
            <pc:sldMk cId="724432951" sldId="2579"/>
            <ac:spMk id="21" creationId="{053FB2EE-284F-4C87-AB3D-BBF87A9FAB97}"/>
          </ac:spMkLst>
        </pc:spChg>
        <pc:grpChg chg="add">
          <ac:chgData name="Heather Cook" userId="7f6a0c67-470c-404b-901d-efae19d6ffa5" providerId="ADAL" clId="{3C38F066-6EE0-48F0-A6A5-9E702A0B1B38}" dt="2024-12-31T23:41:15.621" v="6" actId="26606"/>
          <ac:grpSpMkLst>
            <pc:docMk/>
            <pc:sldMk cId="724432951" sldId="2579"/>
            <ac:grpSpMk id="16" creationId="{D2C4BFA1-2075-4901-9E24-E41D1FDD51FD}"/>
          </ac:grpSpMkLst>
        </pc:grpChg>
        <pc:cxnChg chg="del">
          <ac:chgData name="Heather Cook" userId="7f6a0c67-470c-404b-901d-efae19d6ffa5" providerId="ADAL" clId="{3C38F066-6EE0-48F0-A6A5-9E702A0B1B38}" dt="2024-12-31T23:41:15.621" v="6" actId="26606"/>
          <ac:cxnSpMkLst>
            <pc:docMk/>
            <pc:sldMk cId="724432951" sldId="2579"/>
            <ac:cxnSpMk id="11" creationId="{53C0BBAA-A5EC-5D5D-32E6-9F7EA6048489}"/>
          </ac:cxnSpMkLst>
        </pc:cxnChg>
      </pc:sldChg>
      <pc:sldChg chg="addSp delSp modSp mod setBg">
        <pc:chgData name="Heather Cook" userId="7f6a0c67-470c-404b-901d-efae19d6ffa5" providerId="ADAL" clId="{3C38F066-6EE0-48F0-A6A5-9E702A0B1B38}" dt="2024-12-31T23:41:21.356" v="7" actId="26606"/>
        <pc:sldMkLst>
          <pc:docMk/>
          <pc:sldMk cId="87685150" sldId="2583"/>
        </pc:sldMkLst>
        <pc:spChg chg="mod">
          <ac:chgData name="Heather Cook" userId="7f6a0c67-470c-404b-901d-efae19d6ffa5" providerId="ADAL" clId="{3C38F066-6EE0-48F0-A6A5-9E702A0B1B38}" dt="2024-12-31T23:41:21.356" v="7" actId="26606"/>
          <ac:spMkLst>
            <pc:docMk/>
            <pc:sldMk cId="87685150" sldId="2583"/>
            <ac:spMk id="2" creationId="{79E549E9-E8EC-1B85-BE5A-CF692AA68480}"/>
          </ac:spMkLst>
        </pc:spChg>
        <pc:spChg chg="del">
          <ac:chgData name="Heather Cook" userId="7f6a0c67-470c-404b-901d-efae19d6ffa5" providerId="ADAL" clId="{3C38F066-6EE0-48F0-A6A5-9E702A0B1B38}" dt="2024-12-31T23:41:21.356" v="7" actId="26606"/>
          <ac:spMkLst>
            <pc:docMk/>
            <pc:sldMk cId="87685150" sldId="2583"/>
            <ac:spMk id="7" creationId="{46B9231A-B34B-4A29-A6AC-532E1EE81575}"/>
          </ac:spMkLst>
        </pc:spChg>
        <pc:spChg chg="del">
          <ac:chgData name="Heather Cook" userId="7f6a0c67-470c-404b-901d-efae19d6ffa5" providerId="ADAL" clId="{3C38F066-6EE0-48F0-A6A5-9E702A0B1B38}" dt="2024-12-31T23:41:21.356" v="7" actId="26606"/>
          <ac:spMkLst>
            <pc:docMk/>
            <pc:sldMk cId="87685150" sldId="2583"/>
            <ac:spMk id="9" creationId="{19F9BF86-FE94-4517-B97D-026C7515E589}"/>
          </ac:spMkLst>
        </pc:spChg>
        <pc:spChg chg="add">
          <ac:chgData name="Heather Cook" userId="7f6a0c67-470c-404b-901d-efae19d6ffa5" providerId="ADAL" clId="{3C38F066-6EE0-48F0-A6A5-9E702A0B1B38}" dt="2024-12-31T23:41:21.356" v="7" actId="26606"/>
          <ac:spMkLst>
            <pc:docMk/>
            <pc:sldMk cId="87685150" sldId="2583"/>
            <ac:spMk id="17" creationId="{B4916930-E76E-4100-9DCF-4981566A372A}"/>
          </ac:spMkLst>
        </pc:spChg>
        <pc:picChg chg="add">
          <ac:chgData name="Heather Cook" userId="7f6a0c67-470c-404b-901d-efae19d6ffa5" providerId="ADAL" clId="{3C38F066-6EE0-48F0-A6A5-9E702A0B1B38}" dt="2024-12-31T23:41:21.356" v="7" actId="26606"/>
          <ac:picMkLst>
            <pc:docMk/>
            <pc:sldMk cId="87685150" sldId="2583"/>
            <ac:picMk id="13" creationId="{2B51A1F4-71B4-C300-5403-5E36CAA41C89}"/>
          </ac:picMkLst>
        </pc:picChg>
        <pc:cxnChg chg="del">
          <ac:chgData name="Heather Cook" userId="7f6a0c67-470c-404b-901d-efae19d6ffa5" providerId="ADAL" clId="{3C38F066-6EE0-48F0-A6A5-9E702A0B1B38}" dt="2024-12-31T23:41:21.356" v="7" actId="26606"/>
          <ac:cxnSpMkLst>
            <pc:docMk/>
            <pc:sldMk cId="87685150" sldId="2583"/>
            <ac:cxnSpMk id="11" creationId="{53C0BBAA-A5EC-5D5D-32E6-9F7EA6048489}"/>
          </ac:cxnSpMkLst>
        </pc:cxnChg>
      </pc:sldChg>
      <pc:sldChg chg="ord">
        <pc:chgData name="Heather Cook" userId="7f6a0c67-470c-404b-901d-efae19d6ffa5" providerId="ADAL" clId="{3C38F066-6EE0-48F0-A6A5-9E702A0B1B38}" dt="2024-12-31T23:39:53.311" v="1"/>
        <pc:sldMkLst>
          <pc:docMk/>
          <pc:sldMk cId="4284221633" sldId="214747872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8D0CD-CBB3-47E1-A118-C2E71E5E628E}"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DC3F3590-321C-4ACB-BF0D-2EC576C0EBA0}">
      <dgm:prSet/>
      <dgm:spPr/>
      <dgm:t>
        <a:bodyPr/>
        <a:lstStyle/>
        <a:p>
          <a:pPr>
            <a:lnSpc>
              <a:spcPct val="100000"/>
            </a:lnSpc>
            <a:defRPr b="1"/>
          </a:pPr>
          <a:r>
            <a:rPr lang="en-US" dirty="0">
              <a:latin typeface="Aptos Display" panose="020F0302020204030204"/>
            </a:rPr>
            <a:t>One-Day</a:t>
          </a:r>
          <a:r>
            <a:rPr lang="en-US" dirty="0"/>
            <a:t> Event</a:t>
          </a:r>
        </a:p>
      </dgm:t>
    </dgm:pt>
    <dgm:pt modelId="{4125C36E-97E3-46E7-9A4E-ED95BAA43B94}" type="parTrans" cxnId="{B0E59C08-4C07-46A1-8074-08ABDEC819BF}">
      <dgm:prSet/>
      <dgm:spPr/>
      <dgm:t>
        <a:bodyPr/>
        <a:lstStyle/>
        <a:p>
          <a:endParaRPr lang="en-US"/>
        </a:p>
      </dgm:t>
    </dgm:pt>
    <dgm:pt modelId="{4BC1E42D-9CE2-4128-9F5D-B1F538599496}" type="sibTrans" cxnId="{B0E59C08-4C07-46A1-8074-08ABDEC819BF}">
      <dgm:prSet/>
      <dgm:spPr/>
      <dgm:t>
        <a:bodyPr/>
        <a:lstStyle/>
        <a:p>
          <a:pPr>
            <a:lnSpc>
              <a:spcPct val="100000"/>
            </a:lnSpc>
            <a:defRPr b="1"/>
          </a:pPr>
          <a:endParaRPr lang="en-US"/>
        </a:p>
      </dgm:t>
    </dgm:pt>
    <dgm:pt modelId="{DB517D70-E067-4D96-AEC5-36BD0692E537}">
      <dgm:prSet/>
      <dgm:spPr/>
      <dgm:t>
        <a:bodyPr/>
        <a:lstStyle/>
        <a:p>
          <a:pPr rtl="0">
            <a:lnSpc>
              <a:spcPct val="100000"/>
            </a:lnSpc>
          </a:pPr>
          <a:r>
            <a:rPr lang="en-US" dirty="0"/>
            <a:t>The Community Days event will span </a:t>
          </a:r>
          <a:r>
            <a:rPr lang="en-US" dirty="0">
              <a:latin typeface="Aptos Display" panose="020F0302020204030204"/>
            </a:rPr>
            <a:t>one day</a:t>
          </a:r>
          <a:r>
            <a:rPr lang="en-US" dirty="0"/>
            <a:t>, enhancing participation and engagement within the community.</a:t>
          </a:r>
        </a:p>
      </dgm:t>
    </dgm:pt>
    <dgm:pt modelId="{D7DADCEC-CD8C-4B24-BC49-E477BB1CFC91}" type="parTrans" cxnId="{36B1B403-CABC-4970-BA9C-CBDB76FC43F7}">
      <dgm:prSet/>
      <dgm:spPr/>
      <dgm:t>
        <a:bodyPr/>
        <a:lstStyle/>
        <a:p>
          <a:endParaRPr lang="en-US"/>
        </a:p>
      </dgm:t>
    </dgm:pt>
    <dgm:pt modelId="{78D65FC9-3298-4968-8125-48703547A26C}" type="sibTrans" cxnId="{36B1B403-CABC-4970-BA9C-CBDB76FC43F7}">
      <dgm:prSet/>
      <dgm:spPr/>
      <dgm:t>
        <a:bodyPr/>
        <a:lstStyle/>
        <a:p>
          <a:endParaRPr lang="en-US"/>
        </a:p>
      </dgm:t>
    </dgm:pt>
    <dgm:pt modelId="{B1A7E24B-62EA-4D78-A57A-434756C3071A}">
      <dgm:prSet/>
      <dgm:spPr/>
      <dgm:t>
        <a:bodyPr/>
        <a:lstStyle/>
        <a:p>
          <a:pPr>
            <a:lnSpc>
              <a:spcPct val="100000"/>
            </a:lnSpc>
            <a:defRPr b="1"/>
          </a:pPr>
          <a:r>
            <a:rPr lang="en-US" dirty="0"/>
            <a:t>Thematic Focus</a:t>
          </a:r>
        </a:p>
      </dgm:t>
    </dgm:pt>
    <dgm:pt modelId="{DD9C9531-B9CE-4212-AFEC-6C74004F5381}" type="parTrans" cxnId="{23D71E96-70C0-496E-9BC4-CE3C1C5659A3}">
      <dgm:prSet/>
      <dgm:spPr/>
      <dgm:t>
        <a:bodyPr/>
        <a:lstStyle/>
        <a:p>
          <a:endParaRPr lang="en-US"/>
        </a:p>
      </dgm:t>
    </dgm:pt>
    <dgm:pt modelId="{9C56B1A2-DE5F-4783-AAB0-7902D71F3B4C}" type="sibTrans" cxnId="{23D71E96-70C0-496E-9BC4-CE3C1C5659A3}">
      <dgm:prSet/>
      <dgm:spPr/>
      <dgm:t>
        <a:bodyPr/>
        <a:lstStyle/>
        <a:p>
          <a:pPr>
            <a:lnSpc>
              <a:spcPct val="100000"/>
            </a:lnSpc>
            <a:defRPr b="1"/>
          </a:pPr>
          <a:endParaRPr lang="en-US"/>
        </a:p>
      </dgm:t>
    </dgm:pt>
    <dgm:pt modelId="{A4CBEBCB-F879-40BF-ABBB-15B802E98067}">
      <dgm:prSet/>
      <dgm:spPr/>
      <dgm:t>
        <a:bodyPr/>
        <a:lstStyle/>
        <a:p>
          <a:pPr rtl="0">
            <a:lnSpc>
              <a:spcPct val="100000"/>
            </a:lnSpc>
          </a:pPr>
          <a:r>
            <a:rPr lang="en-US" dirty="0">
              <a:latin typeface="Aptos Display" panose="020F0302020204030204"/>
            </a:rPr>
            <a:t>The focus for the day will be</a:t>
          </a:r>
          <a:endParaRPr lang="en-US" dirty="0"/>
        </a:p>
      </dgm:t>
    </dgm:pt>
    <dgm:pt modelId="{EAAAD4CD-6BE0-4554-86DC-75ED04B06FCA}" type="parTrans" cxnId="{9E63319F-F69F-4CF5-BB23-FBB3A5681897}">
      <dgm:prSet/>
      <dgm:spPr/>
      <dgm:t>
        <a:bodyPr/>
        <a:lstStyle/>
        <a:p>
          <a:endParaRPr lang="en-US"/>
        </a:p>
      </dgm:t>
    </dgm:pt>
    <dgm:pt modelId="{CC5DDD53-5FB2-4728-B5E5-55378C487591}" type="sibTrans" cxnId="{9E63319F-F69F-4CF5-BB23-FBB3A5681897}">
      <dgm:prSet/>
      <dgm:spPr/>
      <dgm:t>
        <a:bodyPr/>
        <a:lstStyle/>
        <a:p>
          <a:endParaRPr lang="en-US"/>
        </a:p>
      </dgm:t>
    </dgm:pt>
    <dgm:pt modelId="{FF8808EB-49E7-424C-8D22-1CC30453241E}">
      <dgm:prSet/>
      <dgm:spPr/>
      <dgm:t>
        <a:bodyPr/>
        <a:lstStyle/>
        <a:p>
          <a:pPr>
            <a:lnSpc>
              <a:spcPct val="100000"/>
            </a:lnSpc>
            <a:defRPr b="1"/>
          </a:pPr>
          <a:r>
            <a:rPr lang="en-US" dirty="0"/>
            <a:t>Community Engagement</a:t>
          </a:r>
        </a:p>
      </dgm:t>
    </dgm:pt>
    <dgm:pt modelId="{35575187-67B5-4535-BCDB-2FAD131D3FA3}" type="parTrans" cxnId="{EBD55717-8363-4458-904B-CED5DA70362E}">
      <dgm:prSet/>
      <dgm:spPr/>
      <dgm:t>
        <a:bodyPr/>
        <a:lstStyle/>
        <a:p>
          <a:endParaRPr lang="en-US"/>
        </a:p>
      </dgm:t>
    </dgm:pt>
    <dgm:pt modelId="{6BC3A4B2-47D3-4DC2-8F86-9B3AC326F587}" type="sibTrans" cxnId="{EBD55717-8363-4458-904B-CED5DA70362E}">
      <dgm:prSet/>
      <dgm:spPr/>
      <dgm:t>
        <a:bodyPr/>
        <a:lstStyle/>
        <a:p>
          <a:endParaRPr lang="en-US"/>
        </a:p>
      </dgm:t>
    </dgm:pt>
    <dgm:pt modelId="{90EF0A08-5150-454C-A8A9-E84326D72C73}">
      <dgm:prSet/>
      <dgm:spPr/>
      <dgm:t>
        <a:bodyPr/>
        <a:lstStyle/>
        <a:p>
          <a:pPr>
            <a:lnSpc>
              <a:spcPct val="100000"/>
            </a:lnSpc>
          </a:pPr>
          <a:r>
            <a:rPr lang="en-US" dirty="0"/>
            <a:t>The event aims to foster community engagement, encouraging participation and interaction among attendees.</a:t>
          </a:r>
        </a:p>
      </dgm:t>
    </dgm:pt>
    <dgm:pt modelId="{76ABC970-9CC8-4FAE-A3CD-A233291B797F}" type="parTrans" cxnId="{CA815298-CE2E-448D-B957-7A9B4C3951FE}">
      <dgm:prSet/>
      <dgm:spPr/>
      <dgm:t>
        <a:bodyPr/>
        <a:lstStyle/>
        <a:p>
          <a:endParaRPr lang="en-US"/>
        </a:p>
      </dgm:t>
    </dgm:pt>
    <dgm:pt modelId="{F7C2042F-2BD4-446F-B121-28D754475833}" type="sibTrans" cxnId="{CA815298-CE2E-448D-B957-7A9B4C3951FE}">
      <dgm:prSet/>
      <dgm:spPr/>
      <dgm:t>
        <a:bodyPr/>
        <a:lstStyle/>
        <a:p>
          <a:endParaRPr lang="en-US"/>
        </a:p>
      </dgm:t>
    </dgm:pt>
    <dgm:pt modelId="{EADCA8A2-879A-43E8-B145-66A86E3FDADC}" type="pres">
      <dgm:prSet presAssocID="{7BA8D0CD-CBB3-47E1-A118-C2E71E5E628E}" presName="Root" presStyleCnt="0">
        <dgm:presLayoutVars>
          <dgm:dir/>
          <dgm:resizeHandles val="exact"/>
        </dgm:presLayoutVars>
      </dgm:prSet>
      <dgm:spPr/>
    </dgm:pt>
    <dgm:pt modelId="{5E4F1C01-3083-42E1-A4B4-B85074B340CA}" type="pres">
      <dgm:prSet presAssocID="{DC3F3590-321C-4ACB-BF0D-2EC576C0EBA0}" presName="Composite" presStyleCnt="0"/>
      <dgm:spPr/>
    </dgm:pt>
    <dgm:pt modelId="{D7C44567-AC04-41CD-881A-A06C33E1C4F7}" type="pres">
      <dgm:prSet presAssocID="{DC3F3590-321C-4ACB-BF0D-2EC576C0EBA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9298" r="23954" b="3"/>
          <a:stretch/>
        </a:blipFill>
      </dgm:spPr>
      <dgm:extLst>
        <a:ext uri="{E40237B7-FDA0-4F09-8148-C483321AD2D9}">
          <dgm14:cNvPr xmlns:dgm14="http://schemas.microsoft.com/office/drawing/2010/diagram" id="0" name="" descr="Calendar"/>
        </a:ext>
      </dgm:extLst>
    </dgm:pt>
    <dgm:pt modelId="{7BCB1776-B0D2-4D29-AEEF-2D8E8013FF41}" type="pres">
      <dgm:prSet presAssocID="{DC3F3590-321C-4ACB-BF0D-2EC576C0EBA0}" presName="Subtitle" presStyleLbl="revTx" presStyleIdx="0" presStyleCnt="6">
        <dgm:presLayoutVars>
          <dgm:chMax val="0"/>
          <dgm:bulletEnabled/>
        </dgm:presLayoutVars>
      </dgm:prSet>
      <dgm:spPr/>
    </dgm:pt>
    <dgm:pt modelId="{8A921952-2BF1-495B-967F-0F0E605304C4}" type="pres">
      <dgm:prSet presAssocID="{DC3F3590-321C-4ACB-BF0D-2EC576C0EBA0}" presName="Description" presStyleLbl="revTx" presStyleIdx="1" presStyleCnt="6">
        <dgm:presLayoutVars>
          <dgm:bulletEnabled/>
        </dgm:presLayoutVars>
      </dgm:prSet>
      <dgm:spPr/>
    </dgm:pt>
    <dgm:pt modelId="{2826D913-CADF-473C-92C8-570D480CA1E9}" type="pres">
      <dgm:prSet presAssocID="{4BC1E42D-9CE2-4128-9F5D-B1F538599496}" presName="sibTrans" presStyleLbl="sibTrans2D1" presStyleIdx="0" presStyleCnt="0"/>
      <dgm:spPr/>
    </dgm:pt>
    <dgm:pt modelId="{59A765A1-02A6-4B12-A64C-553E9F66C80C}" type="pres">
      <dgm:prSet presAssocID="{B1A7E24B-62EA-4D78-A57A-434756C3071A}" presName="Composite" presStyleCnt="0"/>
      <dgm:spPr/>
    </dgm:pt>
    <dgm:pt modelId="{FD01E872-3725-4D0F-A27A-7AB564308422}" type="pres">
      <dgm:prSet presAssocID="{B1A7E24B-62EA-4D78-A57A-434756C3071A}"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670" r="20576" b="-4"/>
          <a:stretch/>
        </a:blipFill>
      </dgm:spPr>
      <dgm:extLst>
        <a:ext uri="{E40237B7-FDA0-4F09-8148-C483321AD2D9}">
          <dgm14:cNvPr xmlns:dgm14="http://schemas.microsoft.com/office/drawing/2010/diagram" id="0" name="" descr="Unga canal, Nagoreyama city, Chiba prefecture."/>
        </a:ext>
      </dgm:extLst>
    </dgm:pt>
    <dgm:pt modelId="{F438BAA9-70AE-45BC-81DA-089F6B58BD1D}" type="pres">
      <dgm:prSet presAssocID="{B1A7E24B-62EA-4D78-A57A-434756C3071A}" presName="Subtitle" presStyleLbl="revTx" presStyleIdx="2" presStyleCnt="6">
        <dgm:presLayoutVars>
          <dgm:chMax val="0"/>
          <dgm:bulletEnabled/>
        </dgm:presLayoutVars>
      </dgm:prSet>
      <dgm:spPr/>
    </dgm:pt>
    <dgm:pt modelId="{F8FF3937-540F-42BA-B050-71A6EF724100}" type="pres">
      <dgm:prSet presAssocID="{B1A7E24B-62EA-4D78-A57A-434756C3071A}" presName="Description" presStyleLbl="revTx" presStyleIdx="3" presStyleCnt="6">
        <dgm:presLayoutVars>
          <dgm:bulletEnabled/>
        </dgm:presLayoutVars>
      </dgm:prSet>
      <dgm:spPr/>
    </dgm:pt>
    <dgm:pt modelId="{8D1E62E9-6633-4B59-A189-3520577A7793}" type="pres">
      <dgm:prSet presAssocID="{9C56B1A2-DE5F-4783-AAB0-7902D71F3B4C}" presName="sibTrans" presStyleLbl="sibTrans2D1" presStyleIdx="0" presStyleCnt="0"/>
      <dgm:spPr/>
    </dgm:pt>
    <dgm:pt modelId="{52E5C7EE-7562-447D-ADBD-371334A51B1A}" type="pres">
      <dgm:prSet presAssocID="{FF8808EB-49E7-424C-8D22-1CC30453241E}" presName="Composite" presStyleCnt="0"/>
      <dgm:spPr/>
    </dgm:pt>
    <dgm:pt modelId="{494B1A43-C87B-47E3-8133-834D3430517E}" type="pres">
      <dgm:prSet presAssocID="{FF8808EB-49E7-424C-8D22-1CC30453241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602" r="17650" b="3"/>
          <a:stretch/>
        </a:blipFill>
      </dgm:spPr>
      <dgm:extLst>
        <a:ext uri="{E40237B7-FDA0-4F09-8148-C483321AD2D9}">
          <dgm14:cNvPr xmlns:dgm14="http://schemas.microsoft.com/office/drawing/2010/diagram" id="0" name="" descr="People talking to each other"/>
        </a:ext>
      </dgm:extLst>
    </dgm:pt>
    <dgm:pt modelId="{F74832BF-5BAE-4329-9E0B-4BD978FF834A}" type="pres">
      <dgm:prSet presAssocID="{FF8808EB-49E7-424C-8D22-1CC30453241E}" presName="Subtitle" presStyleLbl="revTx" presStyleIdx="4" presStyleCnt="6">
        <dgm:presLayoutVars>
          <dgm:chMax val="0"/>
          <dgm:bulletEnabled/>
        </dgm:presLayoutVars>
      </dgm:prSet>
      <dgm:spPr/>
    </dgm:pt>
    <dgm:pt modelId="{9C560897-40F4-4FFC-8E12-233199D4D639}" type="pres">
      <dgm:prSet presAssocID="{FF8808EB-49E7-424C-8D22-1CC30453241E}" presName="Description" presStyleLbl="revTx" presStyleIdx="5" presStyleCnt="6">
        <dgm:presLayoutVars>
          <dgm:bulletEnabled/>
        </dgm:presLayoutVars>
      </dgm:prSet>
      <dgm:spPr/>
    </dgm:pt>
  </dgm:ptLst>
  <dgm:cxnLst>
    <dgm:cxn modelId="{36B1B403-CABC-4970-BA9C-CBDB76FC43F7}" srcId="{DC3F3590-321C-4ACB-BF0D-2EC576C0EBA0}" destId="{DB517D70-E067-4D96-AEC5-36BD0692E537}" srcOrd="0" destOrd="0" parTransId="{D7DADCEC-CD8C-4B24-BC49-E477BB1CFC91}" sibTransId="{78D65FC9-3298-4968-8125-48703547A26C}"/>
    <dgm:cxn modelId="{B0E59C08-4C07-46A1-8074-08ABDEC819BF}" srcId="{7BA8D0CD-CBB3-47E1-A118-C2E71E5E628E}" destId="{DC3F3590-321C-4ACB-BF0D-2EC576C0EBA0}" srcOrd="0" destOrd="0" parTransId="{4125C36E-97E3-46E7-9A4E-ED95BAA43B94}" sibTransId="{4BC1E42D-9CE2-4128-9F5D-B1F538599496}"/>
    <dgm:cxn modelId="{4682AA14-3A42-4976-8A81-A124472B743E}" type="presOf" srcId="{A4CBEBCB-F879-40BF-ABBB-15B802E98067}" destId="{F8FF3937-540F-42BA-B050-71A6EF724100}" srcOrd="0" destOrd="0" presId="urn:microsoft.com/office/officeart/2024/3/layout/verticalVisualTextBlock1"/>
    <dgm:cxn modelId="{EBD55717-8363-4458-904B-CED5DA70362E}" srcId="{7BA8D0CD-CBB3-47E1-A118-C2E71E5E628E}" destId="{FF8808EB-49E7-424C-8D22-1CC30453241E}" srcOrd="2" destOrd="0" parTransId="{35575187-67B5-4535-BCDB-2FAD131D3FA3}" sibTransId="{6BC3A4B2-47D3-4DC2-8F86-9B3AC326F587}"/>
    <dgm:cxn modelId="{EB5E792D-6E0F-433B-B9C7-81824F6BA1C9}" type="presOf" srcId="{4BC1E42D-9CE2-4128-9F5D-B1F538599496}" destId="{2826D913-CADF-473C-92C8-570D480CA1E9}" srcOrd="0" destOrd="0" presId="urn:microsoft.com/office/officeart/2024/3/layout/verticalVisualTextBlock1"/>
    <dgm:cxn modelId="{C741C05B-4AAA-4080-9AD4-FD58CE4768A4}" type="presOf" srcId="{FF8808EB-49E7-424C-8D22-1CC30453241E}" destId="{F74832BF-5BAE-4329-9E0B-4BD978FF834A}" srcOrd="0" destOrd="0" presId="urn:microsoft.com/office/officeart/2024/3/layout/verticalVisualTextBlock1"/>
    <dgm:cxn modelId="{878DB441-EB2A-467E-A486-9CCB45C8281E}" type="presOf" srcId="{DB517D70-E067-4D96-AEC5-36BD0692E537}" destId="{8A921952-2BF1-495B-967F-0F0E605304C4}" srcOrd="0" destOrd="0" presId="urn:microsoft.com/office/officeart/2024/3/layout/verticalVisualTextBlock1"/>
    <dgm:cxn modelId="{5793EC55-733C-4B62-B5E4-384624F88006}" type="presOf" srcId="{B1A7E24B-62EA-4D78-A57A-434756C3071A}" destId="{F438BAA9-70AE-45BC-81DA-089F6B58BD1D}" srcOrd="0" destOrd="0" presId="urn:microsoft.com/office/officeart/2024/3/layout/verticalVisualTextBlock1"/>
    <dgm:cxn modelId="{5ECC9C7F-1E3E-4A77-BC78-F3E97DF9F87B}" type="presOf" srcId="{90EF0A08-5150-454C-A8A9-E84326D72C73}" destId="{9C560897-40F4-4FFC-8E12-233199D4D639}" srcOrd="0" destOrd="0" presId="urn:microsoft.com/office/officeart/2024/3/layout/verticalVisualTextBlock1"/>
    <dgm:cxn modelId="{C69D5394-7A11-477C-B181-37DDDCB3BA4A}" type="presOf" srcId="{DC3F3590-321C-4ACB-BF0D-2EC576C0EBA0}" destId="{7BCB1776-B0D2-4D29-AEEF-2D8E8013FF41}" srcOrd="0" destOrd="0" presId="urn:microsoft.com/office/officeart/2024/3/layout/verticalVisualTextBlock1"/>
    <dgm:cxn modelId="{23D71E96-70C0-496E-9BC4-CE3C1C5659A3}" srcId="{7BA8D0CD-CBB3-47E1-A118-C2E71E5E628E}" destId="{B1A7E24B-62EA-4D78-A57A-434756C3071A}" srcOrd="1" destOrd="0" parTransId="{DD9C9531-B9CE-4212-AFEC-6C74004F5381}" sibTransId="{9C56B1A2-DE5F-4783-AAB0-7902D71F3B4C}"/>
    <dgm:cxn modelId="{CA815298-CE2E-448D-B957-7A9B4C3951FE}" srcId="{FF8808EB-49E7-424C-8D22-1CC30453241E}" destId="{90EF0A08-5150-454C-A8A9-E84326D72C73}" srcOrd="0" destOrd="0" parTransId="{76ABC970-9CC8-4FAE-A3CD-A233291B797F}" sibTransId="{F7C2042F-2BD4-446F-B121-28D754475833}"/>
    <dgm:cxn modelId="{9E63319F-F69F-4CF5-BB23-FBB3A5681897}" srcId="{B1A7E24B-62EA-4D78-A57A-434756C3071A}" destId="{A4CBEBCB-F879-40BF-ABBB-15B802E98067}" srcOrd="0" destOrd="0" parTransId="{EAAAD4CD-6BE0-4554-86DC-75ED04B06FCA}" sibTransId="{CC5DDD53-5FB2-4728-B5E5-55378C487591}"/>
    <dgm:cxn modelId="{52D278AD-525D-4FDE-9A7F-ABAC51D564CC}" type="presOf" srcId="{9C56B1A2-DE5F-4783-AAB0-7902D71F3B4C}" destId="{8D1E62E9-6633-4B59-A189-3520577A7793}" srcOrd="0" destOrd="0" presId="urn:microsoft.com/office/officeart/2024/3/layout/verticalVisualTextBlock1"/>
    <dgm:cxn modelId="{237EF9FC-6C5E-4C39-8C41-7EF32DA5FED7}" type="presOf" srcId="{7BA8D0CD-CBB3-47E1-A118-C2E71E5E628E}" destId="{EADCA8A2-879A-43E8-B145-66A86E3FDADC}" srcOrd="0" destOrd="0" presId="urn:microsoft.com/office/officeart/2024/3/layout/verticalVisualTextBlock1"/>
    <dgm:cxn modelId="{2DBB18AA-9A52-4E5A-AFD5-474B51B3641F}" type="presParOf" srcId="{EADCA8A2-879A-43E8-B145-66A86E3FDADC}" destId="{5E4F1C01-3083-42E1-A4B4-B85074B340CA}" srcOrd="0" destOrd="0" presId="urn:microsoft.com/office/officeart/2024/3/layout/verticalVisualTextBlock1"/>
    <dgm:cxn modelId="{C57146DF-F97C-44E3-8671-79A47F6F4CB7}" type="presParOf" srcId="{5E4F1C01-3083-42E1-A4B4-B85074B340CA}" destId="{D7C44567-AC04-41CD-881A-A06C33E1C4F7}" srcOrd="0" destOrd="0" presId="urn:microsoft.com/office/officeart/2024/3/layout/verticalVisualTextBlock1"/>
    <dgm:cxn modelId="{A74605B0-8499-487B-B9C5-C1963CE7EA63}" type="presParOf" srcId="{5E4F1C01-3083-42E1-A4B4-B85074B340CA}" destId="{7BCB1776-B0D2-4D29-AEEF-2D8E8013FF41}" srcOrd="1" destOrd="0" presId="urn:microsoft.com/office/officeart/2024/3/layout/verticalVisualTextBlock1"/>
    <dgm:cxn modelId="{2C62FE05-1795-47C0-BFEA-6AC96C79E0F5}" type="presParOf" srcId="{5E4F1C01-3083-42E1-A4B4-B85074B340CA}" destId="{8A921952-2BF1-495B-967F-0F0E605304C4}" srcOrd="2" destOrd="0" presId="urn:microsoft.com/office/officeart/2024/3/layout/verticalVisualTextBlock1"/>
    <dgm:cxn modelId="{40D88BB9-9DBE-4B59-86B4-64400B4E3E8C}" type="presParOf" srcId="{EADCA8A2-879A-43E8-B145-66A86E3FDADC}" destId="{2826D913-CADF-473C-92C8-570D480CA1E9}" srcOrd="1" destOrd="0" presId="urn:microsoft.com/office/officeart/2024/3/layout/verticalVisualTextBlock1"/>
    <dgm:cxn modelId="{785AFE2D-9289-448C-A43A-5392041BED31}" type="presParOf" srcId="{EADCA8A2-879A-43E8-B145-66A86E3FDADC}" destId="{59A765A1-02A6-4B12-A64C-553E9F66C80C}" srcOrd="2" destOrd="0" presId="urn:microsoft.com/office/officeart/2024/3/layout/verticalVisualTextBlock1"/>
    <dgm:cxn modelId="{5504B77F-5202-4D37-94B9-E7C35E445BB0}" type="presParOf" srcId="{59A765A1-02A6-4B12-A64C-553E9F66C80C}" destId="{FD01E872-3725-4D0F-A27A-7AB564308422}" srcOrd="0" destOrd="0" presId="urn:microsoft.com/office/officeart/2024/3/layout/verticalVisualTextBlock1"/>
    <dgm:cxn modelId="{6CA59FA4-110A-45ED-966D-F0E0683F8816}" type="presParOf" srcId="{59A765A1-02A6-4B12-A64C-553E9F66C80C}" destId="{F438BAA9-70AE-45BC-81DA-089F6B58BD1D}" srcOrd="1" destOrd="0" presId="urn:microsoft.com/office/officeart/2024/3/layout/verticalVisualTextBlock1"/>
    <dgm:cxn modelId="{FDAC60F7-1EF6-4CD1-B69B-6CE59BF277AC}" type="presParOf" srcId="{59A765A1-02A6-4B12-A64C-553E9F66C80C}" destId="{F8FF3937-540F-42BA-B050-71A6EF724100}" srcOrd="2" destOrd="0" presId="urn:microsoft.com/office/officeart/2024/3/layout/verticalVisualTextBlock1"/>
    <dgm:cxn modelId="{C687FE69-D43E-4FC2-85BC-70BD7CF6B009}" type="presParOf" srcId="{EADCA8A2-879A-43E8-B145-66A86E3FDADC}" destId="{8D1E62E9-6633-4B59-A189-3520577A7793}" srcOrd="3" destOrd="0" presId="urn:microsoft.com/office/officeart/2024/3/layout/verticalVisualTextBlock1"/>
    <dgm:cxn modelId="{E7D69174-20A3-4BD5-9C0B-CC584F22D73F}" type="presParOf" srcId="{EADCA8A2-879A-43E8-B145-66A86E3FDADC}" destId="{52E5C7EE-7562-447D-ADBD-371334A51B1A}" srcOrd="4" destOrd="0" presId="urn:microsoft.com/office/officeart/2024/3/layout/verticalVisualTextBlock1"/>
    <dgm:cxn modelId="{E51B9F5A-1ED0-4EDE-A802-53B445A8A21D}" type="presParOf" srcId="{52E5C7EE-7562-447D-ADBD-371334A51B1A}" destId="{494B1A43-C87B-47E3-8133-834D3430517E}" srcOrd="0" destOrd="0" presId="urn:microsoft.com/office/officeart/2024/3/layout/verticalVisualTextBlock1"/>
    <dgm:cxn modelId="{7B2A61B3-02C2-449A-BFA8-E12293B45FF8}" type="presParOf" srcId="{52E5C7EE-7562-447D-ADBD-371334A51B1A}" destId="{F74832BF-5BAE-4329-9E0B-4BD978FF834A}" srcOrd="1" destOrd="0" presId="urn:microsoft.com/office/officeart/2024/3/layout/verticalVisualTextBlock1"/>
    <dgm:cxn modelId="{AF68D69B-A083-4FDB-8DCD-1B5C1589F792}" type="presParOf" srcId="{52E5C7EE-7562-447D-ADBD-371334A51B1A}" destId="{9C560897-40F4-4FFC-8E12-233199D4D639}"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C6074-7D3A-4DDC-A53F-96FA92BA8E66}" type="doc">
      <dgm:prSet loTypeId="urn:microsoft.com/office/officeart/2024/3/layout/hArchList1" loCatId="List" qsTypeId="urn:microsoft.com/office/officeart/2005/8/quickstyle/simple4" qsCatId="simple" csTypeId="urn:microsoft.com/office/officeart/2005/8/colors/accent0_2" csCatId="mainScheme" phldr="1"/>
      <dgm:spPr/>
      <dgm:t>
        <a:bodyPr/>
        <a:lstStyle/>
        <a:p>
          <a:endParaRPr lang="en-US"/>
        </a:p>
      </dgm:t>
    </dgm:pt>
    <dgm:pt modelId="{E030D3F2-2C91-4213-BE45-CBB8C43B7BE9}">
      <dgm:prSet/>
      <dgm:spPr/>
      <dgm:t>
        <a:bodyPr/>
        <a:lstStyle/>
        <a:p>
          <a:pPr>
            <a:lnSpc>
              <a:spcPct val="100000"/>
            </a:lnSpc>
            <a:defRPr b="1"/>
          </a:pPr>
          <a:r>
            <a:rPr lang="en-US"/>
            <a:t>Enriching Experience</a:t>
          </a:r>
        </a:p>
      </dgm:t>
    </dgm:pt>
    <dgm:pt modelId="{FE723399-4679-4F1D-9270-0CF1CB153A9D}" type="parTrans" cxnId="{A69394F5-1C49-437A-8EEB-1274A1BAFCB4}">
      <dgm:prSet/>
      <dgm:spPr/>
      <dgm:t>
        <a:bodyPr/>
        <a:lstStyle/>
        <a:p>
          <a:endParaRPr lang="en-US"/>
        </a:p>
      </dgm:t>
    </dgm:pt>
    <dgm:pt modelId="{B70D37C1-97C8-46C1-90C6-7C8549FE439B}" type="sibTrans" cxnId="{A69394F5-1C49-437A-8EEB-1274A1BAFCB4}">
      <dgm:prSet/>
      <dgm:spPr/>
      <dgm:t>
        <a:bodyPr/>
        <a:lstStyle/>
        <a:p>
          <a:pPr>
            <a:lnSpc>
              <a:spcPct val="100000"/>
            </a:lnSpc>
            <a:defRPr b="1"/>
          </a:pPr>
          <a:endParaRPr lang="en-US"/>
        </a:p>
      </dgm:t>
    </dgm:pt>
    <dgm:pt modelId="{C2D413BC-7D84-45A9-B028-F8EE8626D416}">
      <dgm:prSet/>
      <dgm:spPr/>
      <dgm:t>
        <a:bodyPr/>
        <a:lstStyle/>
        <a:p>
          <a:pPr>
            <a:lnSpc>
              <a:spcPct val="100000"/>
            </a:lnSpc>
          </a:pPr>
          <a:r>
            <a:rPr lang="en-US"/>
            <a:t>The Community Days event aims to provide an enriching experience for all attendees, enhancing personal and professional growth.</a:t>
          </a:r>
        </a:p>
      </dgm:t>
    </dgm:pt>
    <dgm:pt modelId="{F3903E2E-3196-49CA-AE48-87210B2ABAAA}" type="parTrans" cxnId="{461D111F-A33D-4AF1-B978-AFB2BE2A3C92}">
      <dgm:prSet/>
      <dgm:spPr/>
      <dgm:t>
        <a:bodyPr/>
        <a:lstStyle/>
        <a:p>
          <a:endParaRPr lang="en-US"/>
        </a:p>
      </dgm:t>
    </dgm:pt>
    <dgm:pt modelId="{B0784F9C-92C8-476B-ACD7-1E89B72D221F}" type="sibTrans" cxnId="{461D111F-A33D-4AF1-B978-AFB2BE2A3C92}">
      <dgm:prSet/>
      <dgm:spPr/>
      <dgm:t>
        <a:bodyPr/>
        <a:lstStyle/>
        <a:p>
          <a:endParaRPr lang="en-US"/>
        </a:p>
      </dgm:t>
    </dgm:pt>
    <dgm:pt modelId="{8C7CCDBB-D0B4-4B0D-B49D-241198B123E7}">
      <dgm:prSet/>
      <dgm:spPr/>
      <dgm:t>
        <a:bodyPr/>
        <a:lstStyle/>
        <a:p>
          <a:pPr>
            <a:lnSpc>
              <a:spcPct val="100000"/>
            </a:lnSpc>
            <a:defRPr b="1"/>
          </a:pPr>
          <a:r>
            <a:rPr lang="en-US"/>
            <a:t>Diverse Voices</a:t>
          </a:r>
        </a:p>
      </dgm:t>
    </dgm:pt>
    <dgm:pt modelId="{6921D7B9-C70D-4B97-A51A-11540A3FF8AC}" type="parTrans" cxnId="{7A22463A-71DD-4EB8-AA02-3B222AE9B8E1}">
      <dgm:prSet/>
      <dgm:spPr/>
      <dgm:t>
        <a:bodyPr/>
        <a:lstStyle/>
        <a:p>
          <a:endParaRPr lang="en-US"/>
        </a:p>
      </dgm:t>
    </dgm:pt>
    <dgm:pt modelId="{257E351E-2568-4C48-AA39-46ED24C649DD}" type="sibTrans" cxnId="{7A22463A-71DD-4EB8-AA02-3B222AE9B8E1}">
      <dgm:prSet/>
      <dgm:spPr/>
      <dgm:t>
        <a:bodyPr/>
        <a:lstStyle/>
        <a:p>
          <a:pPr>
            <a:lnSpc>
              <a:spcPct val="100000"/>
            </a:lnSpc>
            <a:defRPr b="1"/>
          </a:pPr>
          <a:endParaRPr lang="en-US"/>
        </a:p>
      </dgm:t>
    </dgm:pt>
    <dgm:pt modelId="{33411B81-3678-4574-9DCD-D6702DC94DB1}">
      <dgm:prSet/>
      <dgm:spPr/>
      <dgm:t>
        <a:bodyPr/>
        <a:lstStyle/>
        <a:p>
          <a:pPr>
            <a:lnSpc>
              <a:spcPct val="100000"/>
            </a:lnSpc>
          </a:pPr>
          <a:r>
            <a:rPr lang="en-US"/>
            <a:t>Bringing together diverse voices is vital for collaboration, creativity, and innovation during the event.</a:t>
          </a:r>
        </a:p>
      </dgm:t>
    </dgm:pt>
    <dgm:pt modelId="{7E2F5256-2142-4917-9C0A-8CC744934846}" type="parTrans" cxnId="{7DEECBB7-9571-4144-9B91-48DFA0CA04F4}">
      <dgm:prSet/>
      <dgm:spPr/>
      <dgm:t>
        <a:bodyPr/>
        <a:lstStyle/>
        <a:p>
          <a:endParaRPr lang="en-US"/>
        </a:p>
      </dgm:t>
    </dgm:pt>
    <dgm:pt modelId="{81D0F8E3-8864-49E7-9013-0869538BD329}" type="sibTrans" cxnId="{7DEECBB7-9571-4144-9B91-48DFA0CA04F4}">
      <dgm:prSet/>
      <dgm:spPr/>
      <dgm:t>
        <a:bodyPr/>
        <a:lstStyle/>
        <a:p>
          <a:endParaRPr lang="en-US"/>
        </a:p>
      </dgm:t>
    </dgm:pt>
    <dgm:pt modelId="{9BE7E13D-F31C-4035-B649-2861DA7CF6A2}">
      <dgm:prSet/>
      <dgm:spPr/>
      <dgm:t>
        <a:bodyPr/>
        <a:lstStyle/>
        <a:p>
          <a:pPr>
            <a:lnSpc>
              <a:spcPct val="100000"/>
            </a:lnSpc>
            <a:defRPr b="1"/>
          </a:pPr>
          <a:r>
            <a:rPr lang="en-US"/>
            <a:t>Fostering Collaboration</a:t>
          </a:r>
        </a:p>
      </dgm:t>
    </dgm:pt>
    <dgm:pt modelId="{F3D36E3D-15B1-4B0B-A109-014F06146978}" type="parTrans" cxnId="{A6BF598D-0D4A-4418-B51D-248935D169F7}">
      <dgm:prSet/>
      <dgm:spPr/>
      <dgm:t>
        <a:bodyPr/>
        <a:lstStyle/>
        <a:p>
          <a:endParaRPr lang="en-US"/>
        </a:p>
      </dgm:t>
    </dgm:pt>
    <dgm:pt modelId="{D95BDB39-69D3-4909-BA9D-6603B586AEA6}" type="sibTrans" cxnId="{A6BF598D-0D4A-4418-B51D-248935D169F7}">
      <dgm:prSet/>
      <dgm:spPr/>
      <dgm:t>
        <a:bodyPr/>
        <a:lstStyle/>
        <a:p>
          <a:endParaRPr lang="en-US"/>
        </a:p>
      </dgm:t>
    </dgm:pt>
    <dgm:pt modelId="{201ED391-4781-447A-B3E2-08D105E4E0A5}">
      <dgm:prSet/>
      <dgm:spPr/>
      <dgm:t>
        <a:bodyPr/>
        <a:lstStyle/>
        <a:p>
          <a:pPr>
            <a:lnSpc>
              <a:spcPct val="100000"/>
            </a:lnSpc>
          </a:pPr>
          <a:r>
            <a:rPr lang="en-US"/>
            <a:t>The event encourages collaboration among attendees, promoting networking and knowledge sharing.</a:t>
          </a:r>
        </a:p>
      </dgm:t>
    </dgm:pt>
    <dgm:pt modelId="{341FC9CC-5125-46E7-AF10-1A3C2F91A31C}" type="parTrans" cxnId="{2BF6872E-C9D1-47D8-96DB-E1A69492DC64}">
      <dgm:prSet/>
      <dgm:spPr/>
      <dgm:t>
        <a:bodyPr/>
        <a:lstStyle/>
        <a:p>
          <a:endParaRPr lang="en-US"/>
        </a:p>
      </dgm:t>
    </dgm:pt>
    <dgm:pt modelId="{F7B4CFB1-78C6-41F0-BF4D-8F097FC4A0CB}" type="sibTrans" cxnId="{2BF6872E-C9D1-47D8-96DB-E1A69492DC64}">
      <dgm:prSet/>
      <dgm:spPr/>
      <dgm:t>
        <a:bodyPr/>
        <a:lstStyle/>
        <a:p>
          <a:endParaRPr lang="en-US"/>
        </a:p>
      </dgm:t>
    </dgm:pt>
    <dgm:pt modelId="{A986AAAF-31F9-4312-BA19-131321CC12DE}" type="pres">
      <dgm:prSet presAssocID="{3D7C6074-7D3A-4DDC-A53F-96FA92BA8E66}" presName="Name0" presStyleCnt="0">
        <dgm:presLayoutVars>
          <dgm:dir/>
          <dgm:resizeHandles val="exact"/>
        </dgm:presLayoutVars>
      </dgm:prSet>
      <dgm:spPr/>
    </dgm:pt>
    <dgm:pt modelId="{3D99CC39-EE0F-4C29-9A37-8ED97C51A364}" type="pres">
      <dgm:prSet presAssocID="{E030D3F2-2C91-4213-BE45-CBB8C43B7BE9}" presName="compNode" presStyleCnt="0"/>
      <dgm:spPr/>
    </dgm:pt>
    <dgm:pt modelId="{479DDC6B-5AA3-4C0D-B034-B135CB484588}" type="pres">
      <dgm:prSet presAssocID="{E030D3F2-2C91-4213-BE45-CBB8C43B7BE9}" presName="pictRect" presStyleLbl="revTx" presStyleIdx="0" presStyleCnt="6">
        <dgm:presLayoutVars>
          <dgm:chMax val="0"/>
          <dgm:bulletEnabled/>
        </dgm:presLayoutVars>
      </dgm:prSet>
      <dgm:spPr/>
    </dgm:pt>
    <dgm:pt modelId="{5B1DFCAE-4412-4117-A58E-ED063F9BA900}" type="pres">
      <dgm:prSet presAssocID="{E030D3F2-2C91-4213-BE45-CBB8C43B7BE9}" presName="textRect" presStyleLbl="revTx" presStyleIdx="1" presStyleCnt="6">
        <dgm:presLayoutVars>
          <dgm:bulletEnabled/>
        </dgm:presLayoutVars>
      </dgm:prSet>
      <dgm:spPr/>
    </dgm:pt>
    <dgm:pt modelId="{D1A09ABD-8729-460F-8E86-5DDFA3B42739}" type="pres">
      <dgm:prSet presAssocID="{B70D37C1-97C8-46C1-90C6-7C8549FE439B}" presName="sibTrans" presStyleLbl="sibTrans2D1" presStyleIdx="0" presStyleCnt="0"/>
      <dgm:spPr/>
    </dgm:pt>
    <dgm:pt modelId="{E22EBF0A-23A1-4AE6-B50B-3A821FADE81E}" type="pres">
      <dgm:prSet presAssocID="{8C7CCDBB-D0B4-4B0D-B49D-241198B123E7}" presName="compNode" presStyleCnt="0"/>
      <dgm:spPr/>
    </dgm:pt>
    <dgm:pt modelId="{CD77EE49-5C85-427C-9325-A8063925D2AA}" type="pres">
      <dgm:prSet presAssocID="{8C7CCDBB-D0B4-4B0D-B49D-241198B123E7}" presName="pictRect" presStyleLbl="revTx" presStyleIdx="2" presStyleCnt="6">
        <dgm:presLayoutVars>
          <dgm:chMax val="0"/>
          <dgm:bulletEnabled/>
        </dgm:presLayoutVars>
      </dgm:prSet>
      <dgm:spPr/>
    </dgm:pt>
    <dgm:pt modelId="{7815A26A-F2C3-497E-89AA-3FCF661BFCF3}" type="pres">
      <dgm:prSet presAssocID="{8C7CCDBB-D0B4-4B0D-B49D-241198B123E7}" presName="textRect" presStyleLbl="revTx" presStyleIdx="3" presStyleCnt="6">
        <dgm:presLayoutVars>
          <dgm:bulletEnabled/>
        </dgm:presLayoutVars>
      </dgm:prSet>
      <dgm:spPr/>
    </dgm:pt>
    <dgm:pt modelId="{4C497B34-0674-41B4-A88B-382AECA3837E}" type="pres">
      <dgm:prSet presAssocID="{257E351E-2568-4C48-AA39-46ED24C649DD}" presName="sibTrans" presStyleLbl="sibTrans2D1" presStyleIdx="0" presStyleCnt="0"/>
      <dgm:spPr/>
    </dgm:pt>
    <dgm:pt modelId="{4CED5306-BF05-41C7-A623-211E62A15947}" type="pres">
      <dgm:prSet presAssocID="{9BE7E13D-F31C-4035-B649-2861DA7CF6A2}" presName="compNode" presStyleCnt="0"/>
      <dgm:spPr/>
    </dgm:pt>
    <dgm:pt modelId="{6FBB1CFC-0EFF-463D-B696-179CAF264F6F}" type="pres">
      <dgm:prSet presAssocID="{9BE7E13D-F31C-4035-B649-2861DA7CF6A2}" presName="pictRect" presStyleLbl="revTx" presStyleIdx="4" presStyleCnt="6">
        <dgm:presLayoutVars>
          <dgm:chMax val="0"/>
          <dgm:bulletEnabled/>
        </dgm:presLayoutVars>
      </dgm:prSet>
      <dgm:spPr/>
    </dgm:pt>
    <dgm:pt modelId="{0EA95E42-CD0C-4ED9-B263-64403F46EFDC}" type="pres">
      <dgm:prSet presAssocID="{9BE7E13D-F31C-4035-B649-2861DA7CF6A2}" presName="textRect" presStyleLbl="revTx" presStyleIdx="5" presStyleCnt="6">
        <dgm:presLayoutVars>
          <dgm:bulletEnabled/>
        </dgm:presLayoutVars>
      </dgm:prSet>
      <dgm:spPr/>
    </dgm:pt>
  </dgm:ptLst>
  <dgm:cxnLst>
    <dgm:cxn modelId="{E1F94C0F-943E-474D-9185-FF6C17616A5C}" type="presOf" srcId="{E030D3F2-2C91-4213-BE45-CBB8C43B7BE9}" destId="{479DDC6B-5AA3-4C0D-B034-B135CB484588}" srcOrd="0" destOrd="0" presId="urn:microsoft.com/office/officeart/2024/3/layout/hArchList1"/>
    <dgm:cxn modelId="{461D111F-A33D-4AF1-B978-AFB2BE2A3C92}" srcId="{E030D3F2-2C91-4213-BE45-CBB8C43B7BE9}" destId="{C2D413BC-7D84-45A9-B028-F8EE8626D416}" srcOrd="0" destOrd="0" parTransId="{F3903E2E-3196-49CA-AE48-87210B2ABAAA}" sibTransId="{B0784F9C-92C8-476B-ACD7-1E89B72D221F}"/>
    <dgm:cxn modelId="{2BF6872E-C9D1-47D8-96DB-E1A69492DC64}" srcId="{9BE7E13D-F31C-4035-B649-2861DA7CF6A2}" destId="{201ED391-4781-447A-B3E2-08D105E4E0A5}" srcOrd="0" destOrd="0" parTransId="{341FC9CC-5125-46E7-AF10-1A3C2F91A31C}" sibTransId="{F7B4CFB1-78C6-41F0-BF4D-8F097FC4A0CB}"/>
    <dgm:cxn modelId="{7A22463A-71DD-4EB8-AA02-3B222AE9B8E1}" srcId="{3D7C6074-7D3A-4DDC-A53F-96FA92BA8E66}" destId="{8C7CCDBB-D0B4-4B0D-B49D-241198B123E7}" srcOrd="1" destOrd="0" parTransId="{6921D7B9-C70D-4B97-A51A-11540A3FF8AC}" sibTransId="{257E351E-2568-4C48-AA39-46ED24C649DD}"/>
    <dgm:cxn modelId="{D9AA6461-38FE-4B4C-88A5-A46ABF84AF2E}" type="presOf" srcId="{8C7CCDBB-D0B4-4B0D-B49D-241198B123E7}" destId="{CD77EE49-5C85-427C-9325-A8063925D2AA}" srcOrd="0" destOrd="0" presId="urn:microsoft.com/office/officeart/2024/3/layout/hArchList1"/>
    <dgm:cxn modelId="{A6BF598D-0D4A-4418-B51D-248935D169F7}" srcId="{3D7C6074-7D3A-4DDC-A53F-96FA92BA8E66}" destId="{9BE7E13D-F31C-4035-B649-2861DA7CF6A2}" srcOrd="2" destOrd="0" parTransId="{F3D36E3D-15B1-4B0B-A109-014F06146978}" sibTransId="{D95BDB39-69D3-4909-BA9D-6603B586AEA6}"/>
    <dgm:cxn modelId="{367295A4-FE8E-4C57-B09D-8E602254EB29}" type="presOf" srcId="{C2D413BC-7D84-45A9-B028-F8EE8626D416}" destId="{5B1DFCAE-4412-4117-A58E-ED063F9BA900}" srcOrd="0" destOrd="0" presId="urn:microsoft.com/office/officeart/2024/3/layout/hArchList1"/>
    <dgm:cxn modelId="{1813B8AD-7599-4EDD-9BE0-5071DA36B9F3}" type="presOf" srcId="{33411B81-3678-4574-9DCD-D6702DC94DB1}" destId="{7815A26A-F2C3-497E-89AA-3FCF661BFCF3}" srcOrd="0" destOrd="0" presId="urn:microsoft.com/office/officeart/2024/3/layout/hArchList1"/>
    <dgm:cxn modelId="{7DEECBB7-9571-4144-9B91-48DFA0CA04F4}" srcId="{8C7CCDBB-D0B4-4B0D-B49D-241198B123E7}" destId="{33411B81-3678-4574-9DCD-D6702DC94DB1}" srcOrd="0" destOrd="0" parTransId="{7E2F5256-2142-4917-9C0A-8CC744934846}" sibTransId="{81D0F8E3-8864-49E7-9013-0869538BD329}"/>
    <dgm:cxn modelId="{A2F4FBCB-E3D1-450A-888D-18738ECFEEA3}" type="presOf" srcId="{B70D37C1-97C8-46C1-90C6-7C8549FE439B}" destId="{D1A09ABD-8729-460F-8E86-5DDFA3B42739}" srcOrd="0" destOrd="0" presId="urn:microsoft.com/office/officeart/2024/3/layout/hArchList1"/>
    <dgm:cxn modelId="{C51DF3D9-C994-46E4-8316-92E7AA338413}" type="presOf" srcId="{3D7C6074-7D3A-4DDC-A53F-96FA92BA8E66}" destId="{A986AAAF-31F9-4312-BA19-131321CC12DE}" srcOrd="0" destOrd="0" presId="urn:microsoft.com/office/officeart/2024/3/layout/hArchList1"/>
    <dgm:cxn modelId="{8ADC29E1-4339-444D-B82E-2153008D8220}" type="presOf" srcId="{9BE7E13D-F31C-4035-B649-2861DA7CF6A2}" destId="{6FBB1CFC-0EFF-463D-B696-179CAF264F6F}" srcOrd="0" destOrd="0" presId="urn:microsoft.com/office/officeart/2024/3/layout/hArchList1"/>
    <dgm:cxn modelId="{E475D0F1-9893-49C6-B469-B92EBF21429B}" type="presOf" srcId="{201ED391-4781-447A-B3E2-08D105E4E0A5}" destId="{0EA95E42-CD0C-4ED9-B263-64403F46EFDC}" srcOrd="0" destOrd="0" presId="urn:microsoft.com/office/officeart/2024/3/layout/hArchList1"/>
    <dgm:cxn modelId="{A69394F5-1C49-437A-8EEB-1274A1BAFCB4}" srcId="{3D7C6074-7D3A-4DDC-A53F-96FA92BA8E66}" destId="{E030D3F2-2C91-4213-BE45-CBB8C43B7BE9}" srcOrd="0" destOrd="0" parTransId="{FE723399-4679-4F1D-9270-0CF1CB153A9D}" sibTransId="{B70D37C1-97C8-46C1-90C6-7C8549FE439B}"/>
    <dgm:cxn modelId="{66A3F5F7-2631-4690-890C-95A43C198C0E}" type="presOf" srcId="{257E351E-2568-4C48-AA39-46ED24C649DD}" destId="{4C497B34-0674-41B4-A88B-382AECA3837E}" srcOrd="0" destOrd="0" presId="urn:microsoft.com/office/officeart/2024/3/layout/hArchList1"/>
    <dgm:cxn modelId="{B9537D99-884C-46F2-8D4A-4D2DECF9CFFD}" type="presParOf" srcId="{A986AAAF-31F9-4312-BA19-131321CC12DE}" destId="{3D99CC39-EE0F-4C29-9A37-8ED97C51A364}" srcOrd="0" destOrd="0" presId="urn:microsoft.com/office/officeart/2024/3/layout/hArchList1"/>
    <dgm:cxn modelId="{FEC3C1FA-7DE6-4B8F-9F47-FE996369A9F0}" type="presParOf" srcId="{3D99CC39-EE0F-4C29-9A37-8ED97C51A364}" destId="{479DDC6B-5AA3-4C0D-B034-B135CB484588}" srcOrd="0" destOrd="0" presId="urn:microsoft.com/office/officeart/2024/3/layout/hArchList1"/>
    <dgm:cxn modelId="{F3438BB2-4209-457C-B20E-302744D67EFD}" type="presParOf" srcId="{3D99CC39-EE0F-4C29-9A37-8ED97C51A364}" destId="{5B1DFCAE-4412-4117-A58E-ED063F9BA900}" srcOrd="1" destOrd="0" presId="urn:microsoft.com/office/officeart/2024/3/layout/hArchList1"/>
    <dgm:cxn modelId="{2E671FFB-9B29-4021-8425-7E9D3C94D906}" type="presParOf" srcId="{A986AAAF-31F9-4312-BA19-131321CC12DE}" destId="{D1A09ABD-8729-460F-8E86-5DDFA3B42739}" srcOrd="1" destOrd="0" presId="urn:microsoft.com/office/officeart/2024/3/layout/hArchList1"/>
    <dgm:cxn modelId="{74416908-4DB4-4399-A934-4552123907BA}" type="presParOf" srcId="{A986AAAF-31F9-4312-BA19-131321CC12DE}" destId="{E22EBF0A-23A1-4AE6-B50B-3A821FADE81E}" srcOrd="2" destOrd="0" presId="urn:microsoft.com/office/officeart/2024/3/layout/hArchList1"/>
    <dgm:cxn modelId="{58D514B7-7854-462A-8C37-E43CBF2D13D2}" type="presParOf" srcId="{E22EBF0A-23A1-4AE6-B50B-3A821FADE81E}" destId="{CD77EE49-5C85-427C-9325-A8063925D2AA}" srcOrd="0" destOrd="0" presId="urn:microsoft.com/office/officeart/2024/3/layout/hArchList1"/>
    <dgm:cxn modelId="{3044A388-4C80-4470-87D8-1E38AEFAA38B}" type="presParOf" srcId="{E22EBF0A-23A1-4AE6-B50B-3A821FADE81E}" destId="{7815A26A-F2C3-497E-89AA-3FCF661BFCF3}" srcOrd="1" destOrd="0" presId="urn:microsoft.com/office/officeart/2024/3/layout/hArchList1"/>
    <dgm:cxn modelId="{5FA8BC2E-548A-44DD-9242-3B6BC826BD12}" type="presParOf" srcId="{A986AAAF-31F9-4312-BA19-131321CC12DE}" destId="{4C497B34-0674-41B4-A88B-382AECA3837E}" srcOrd="3" destOrd="0" presId="urn:microsoft.com/office/officeart/2024/3/layout/hArchList1"/>
    <dgm:cxn modelId="{8384FE40-1BA1-47DD-98F0-CC47EAB6A026}" type="presParOf" srcId="{A986AAAF-31F9-4312-BA19-131321CC12DE}" destId="{4CED5306-BF05-41C7-A623-211E62A15947}" srcOrd="4" destOrd="0" presId="urn:microsoft.com/office/officeart/2024/3/layout/hArchList1"/>
    <dgm:cxn modelId="{5029800A-1716-4663-AD40-9784AEE6F42C}" type="presParOf" srcId="{4CED5306-BF05-41C7-A623-211E62A15947}" destId="{6FBB1CFC-0EFF-463D-B696-179CAF264F6F}" srcOrd="0" destOrd="0" presId="urn:microsoft.com/office/officeart/2024/3/layout/hArchList1"/>
    <dgm:cxn modelId="{443D862B-EBA3-4ACC-A726-6F5A56F35E90}" type="presParOf" srcId="{4CED5306-BF05-41C7-A623-211E62A15947}" destId="{0EA95E42-CD0C-4ED9-B263-64403F46EFDC}"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4567-AC04-41CD-881A-A06C33E1C4F7}">
      <dsp:nvSpPr>
        <dsp:cNvPr id="0" name=""/>
        <dsp:cNvSpPr/>
      </dsp:nvSpPr>
      <dsp:spPr>
        <a:xfrm>
          <a:off x="0" y="0"/>
          <a:ext cx="1673240" cy="167324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9298" r="23954" b="3"/>
          <a:stretch/>
        </a:blipFill>
        <a:ln>
          <a:noFill/>
        </a:ln>
        <a:effectLst/>
      </dsp:spPr>
      <dsp:style>
        <a:lnRef idx="0">
          <a:scrgbClr r="0" g="0" b="0"/>
        </a:lnRef>
        <a:fillRef idx="3">
          <a:scrgbClr r="0" g="0" b="0"/>
        </a:fillRef>
        <a:effectRef idx="2">
          <a:scrgbClr r="0" g="0" b="0"/>
        </a:effectRef>
        <a:fontRef idx="minor">
          <a:schemeClr val="lt1"/>
        </a:fontRef>
      </dsp:style>
    </dsp:sp>
    <dsp:sp modelId="{7BCB1776-B0D2-4D29-AEEF-2D8E8013FF41}">
      <dsp:nvSpPr>
        <dsp:cNvPr id="0" name=""/>
        <dsp:cNvSpPr/>
      </dsp:nvSpPr>
      <dsp:spPr>
        <a:xfrm>
          <a:off x="1853240" y="0"/>
          <a:ext cx="5352231" cy="35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Aptos Display" panose="020F0302020204030204"/>
            </a:rPr>
            <a:t>One-Day</a:t>
          </a:r>
          <a:r>
            <a:rPr lang="en-US" sz="1800" kern="1200" dirty="0"/>
            <a:t> Event</a:t>
          </a:r>
        </a:p>
      </dsp:txBody>
      <dsp:txXfrm>
        <a:off x="1853240" y="0"/>
        <a:ext cx="5352231" cy="352346"/>
      </dsp:txXfrm>
    </dsp:sp>
    <dsp:sp modelId="{8A921952-2BF1-495B-967F-0F0E605304C4}">
      <dsp:nvSpPr>
        <dsp:cNvPr id="0" name=""/>
        <dsp:cNvSpPr/>
      </dsp:nvSpPr>
      <dsp:spPr>
        <a:xfrm>
          <a:off x="1853240" y="352346"/>
          <a:ext cx="5352231" cy="132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rtl="0">
            <a:lnSpc>
              <a:spcPct val="100000"/>
            </a:lnSpc>
            <a:spcBef>
              <a:spcPct val="0"/>
            </a:spcBef>
            <a:spcAft>
              <a:spcPct val="35000"/>
            </a:spcAft>
            <a:buNone/>
          </a:pPr>
          <a:r>
            <a:rPr lang="en-US" sz="1400" kern="1200" dirty="0"/>
            <a:t>The Community Days event will span </a:t>
          </a:r>
          <a:r>
            <a:rPr lang="en-US" sz="1400" kern="1200" dirty="0">
              <a:latin typeface="Aptos Display" panose="020F0302020204030204"/>
            </a:rPr>
            <a:t>one day</a:t>
          </a:r>
          <a:r>
            <a:rPr lang="en-US" sz="1400" kern="1200" dirty="0"/>
            <a:t>, enhancing participation and engagement within the community.</a:t>
          </a:r>
        </a:p>
      </dsp:txBody>
      <dsp:txXfrm>
        <a:off x="1853240" y="352346"/>
        <a:ext cx="5352231" cy="1320894"/>
      </dsp:txXfrm>
    </dsp:sp>
    <dsp:sp modelId="{FD01E872-3725-4D0F-A27A-7AB564308422}">
      <dsp:nvSpPr>
        <dsp:cNvPr id="0" name=""/>
        <dsp:cNvSpPr/>
      </dsp:nvSpPr>
      <dsp:spPr>
        <a:xfrm>
          <a:off x="0" y="1807099"/>
          <a:ext cx="1673240" cy="167324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670" r="20576" b="-4"/>
          <a:stretch/>
        </a:blipFill>
        <a:ln>
          <a:noFill/>
        </a:ln>
        <a:effectLst/>
      </dsp:spPr>
      <dsp:style>
        <a:lnRef idx="0">
          <a:scrgbClr r="0" g="0" b="0"/>
        </a:lnRef>
        <a:fillRef idx="3">
          <a:scrgbClr r="0" g="0" b="0"/>
        </a:fillRef>
        <a:effectRef idx="2">
          <a:scrgbClr r="0" g="0" b="0"/>
        </a:effectRef>
        <a:fontRef idx="minor">
          <a:schemeClr val="lt1"/>
        </a:fontRef>
      </dsp:style>
    </dsp:sp>
    <dsp:sp modelId="{F438BAA9-70AE-45BC-81DA-089F6B58BD1D}">
      <dsp:nvSpPr>
        <dsp:cNvPr id="0" name=""/>
        <dsp:cNvSpPr/>
      </dsp:nvSpPr>
      <dsp:spPr>
        <a:xfrm>
          <a:off x="1853240" y="1807099"/>
          <a:ext cx="5352231" cy="35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Thematic Focus</a:t>
          </a:r>
        </a:p>
      </dsp:txBody>
      <dsp:txXfrm>
        <a:off x="1853240" y="1807099"/>
        <a:ext cx="5352231" cy="352346"/>
      </dsp:txXfrm>
    </dsp:sp>
    <dsp:sp modelId="{F8FF3937-540F-42BA-B050-71A6EF724100}">
      <dsp:nvSpPr>
        <dsp:cNvPr id="0" name=""/>
        <dsp:cNvSpPr/>
      </dsp:nvSpPr>
      <dsp:spPr>
        <a:xfrm>
          <a:off x="1853240" y="2159445"/>
          <a:ext cx="5352231" cy="132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rtl="0">
            <a:lnSpc>
              <a:spcPct val="100000"/>
            </a:lnSpc>
            <a:spcBef>
              <a:spcPct val="0"/>
            </a:spcBef>
            <a:spcAft>
              <a:spcPct val="35000"/>
            </a:spcAft>
            <a:buNone/>
          </a:pPr>
          <a:r>
            <a:rPr lang="en-US" sz="1400" kern="1200" dirty="0">
              <a:latin typeface="Aptos Display" panose="020F0302020204030204"/>
            </a:rPr>
            <a:t>The focus for the day will be</a:t>
          </a:r>
          <a:endParaRPr lang="en-US" sz="1400" kern="1200" dirty="0"/>
        </a:p>
      </dsp:txBody>
      <dsp:txXfrm>
        <a:off x="1853240" y="2159445"/>
        <a:ext cx="5352231" cy="1320894"/>
      </dsp:txXfrm>
    </dsp:sp>
    <dsp:sp modelId="{494B1A43-C87B-47E3-8133-834D3430517E}">
      <dsp:nvSpPr>
        <dsp:cNvPr id="0" name=""/>
        <dsp:cNvSpPr/>
      </dsp:nvSpPr>
      <dsp:spPr>
        <a:xfrm>
          <a:off x="0" y="3614199"/>
          <a:ext cx="1673240" cy="167324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602" r="17650" b="3"/>
          <a:stretch/>
        </a:blipFill>
        <a:ln>
          <a:noFill/>
        </a:ln>
        <a:effectLst/>
      </dsp:spPr>
      <dsp:style>
        <a:lnRef idx="0">
          <a:scrgbClr r="0" g="0" b="0"/>
        </a:lnRef>
        <a:fillRef idx="3">
          <a:scrgbClr r="0" g="0" b="0"/>
        </a:fillRef>
        <a:effectRef idx="2">
          <a:scrgbClr r="0" g="0" b="0"/>
        </a:effectRef>
        <a:fontRef idx="minor">
          <a:schemeClr val="lt1"/>
        </a:fontRef>
      </dsp:style>
    </dsp:sp>
    <dsp:sp modelId="{F74832BF-5BAE-4329-9E0B-4BD978FF834A}">
      <dsp:nvSpPr>
        <dsp:cNvPr id="0" name=""/>
        <dsp:cNvSpPr/>
      </dsp:nvSpPr>
      <dsp:spPr>
        <a:xfrm>
          <a:off x="1853240" y="3614199"/>
          <a:ext cx="5352231" cy="35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Community Engagement</a:t>
          </a:r>
        </a:p>
      </dsp:txBody>
      <dsp:txXfrm>
        <a:off x="1853240" y="3614199"/>
        <a:ext cx="5352231" cy="352346"/>
      </dsp:txXfrm>
    </dsp:sp>
    <dsp:sp modelId="{9C560897-40F4-4FFC-8E12-233199D4D639}">
      <dsp:nvSpPr>
        <dsp:cNvPr id="0" name=""/>
        <dsp:cNvSpPr/>
      </dsp:nvSpPr>
      <dsp:spPr>
        <a:xfrm>
          <a:off x="1853240" y="3966545"/>
          <a:ext cx="5352231" cy="1320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The event aims to foster community engagement, encouraging participation and interaction among attendees.</a:t>
          </a:r>
        </a:p>
      </dsp:txBody>
      <dsp:txXfrm>
        <a:off x="1853240" y="3966545"/>
        <a:ext cx="5352231" cy="1320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DDC6B-5AA3-4C0D-B034-B135CB484588}">
      <dsp:nvSpPr>
        <dsp:cNvPr id="0" name=""/>
        <dsp:cNvSpPr/>
      </dsp:nvSpPr>
      <dsp:spPr>
        <a:xfrm>
          <a:off x="0"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Enriching Experience</a:t>
          </a:r>
        </a:p>
      </dsp:txBody>
      <dsp:txXfrm>
        <a:off x="0" y="0"/>
        <a:ext cx="3377565" cy="354544"/>
      </dsp:txXfrm>
    </dsp:sp>
    <dsp:sp modelId="{5B1DFCAE-4412-4117-A58E-ED063F9BA900}">
      <dsp:nvSpPr>
        <dsp:cNvPr id="0" name=""/>
        <dsp:cNvSpPr/>
      </dsp:nvSpPr>
      <dsp:spPr>
        <a:xfrm>
          <a:off x="0"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Community Days event aims to provide an enriching experience for all attendees, enhancing personal and professional growth.</a:t>
          </a:r>
        </a:p>
      </dsp:txBody>
      <dsp:txXfrm>
        <a:off x="0" y="354544"/>
        <a:ext cx="3377565" cy="2135895"/>
      </dsp:txXfrm>
    </dsp:sp>
    <dsp:sp modelId="{CD77EE49-5C85-427C-9325-A8063925D2AA}">
      <dsp:nvSpPr>
        <dsp:cNvPr id="0" name=""/>
        <dsp:cNvSpPr/>
      </dsp:nvSpPr>
      <dsp:spPr>
        <a:xfrm>
          <a:off x="3715321"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Diverse Voices</a:t>
          </a:r>
        </a:p>
      </dsp:txBody>
      <dsp:txXfrm>
        <a:off x="3715321" y="0"/>
        <a:ext cx="3377565" cy="354544"/>
      </dsp:txXfrm>
    </dsp:sp>
    <dsp:sp modelId="{7815A26A-F2C3-497E-89AA-3FCF661BFCF3}">
      <dsp:nvSpPr>
        <dsp:cNvPr id="0" name=""/>
        <dsp:cNvSpPr/>
      </dsp:nvSpPr>
      <dsp:spPr>
        <a:xfrm>
          <a:off x="3715321"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Bringing together diverse voices is vital for collaboration, creativity, and innovation during the event.</a:t>
          </a:r>
        </a:p>
      </dsp:txBody>
      <dsp:txXfrm>
        <a:off x="3715321" y="354544"/>
        <a:ext cx="3377565" cy="2135895"/>
      </dsp:txXfrm>
    </dsp:sp>
    <dsp:sp modelId="{6FBB1CFC-0EFF-463D-B696-179CAF264F6F}">
      <dsp:nvSpPr>
        <dsp:cNvPr id="0" name=""/>
        <dsp:cNvSpPr/>
      </dsp:nvSpPr>
      <dsp:spPr>
        <a:xfrm>
          <a:off x="7430643" y="0"/>
          <a:ext cx="3377565" cy="35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Fostering Collaboration</a:t>
          </a:r>
        </a:p>
      </dsp:txBody>
      <dsp:txXfrm>
        <a:off x="7430643" y="0"/>
        <a:ext cx="3377565" cy="354544"/>
      </dsp:txXfrm>
    </dsp:sp>
    <dsp:sp modelId="{0EA95E42-CD0C-4ED9-B263-64403F46EFDC}">
      <dsp:nvSpPr>
        <dsp:cNvPr id="0" name=""/>
        <dsp:cNvSpPr/>
      </dsp:nvSpPr>
      <dsp:spPr>
        <a:xfrm>
          <a:off x="7430643" y="354544"/>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event encourages collaboration among attendees, promoting networking and knowledge sharing.</a:t>
          </a:r>
        </a:p>
      </dsp:txBody>
      <dsp:txXfrm>
        <a:off x="7430643" y="354544"/>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3500C-F958-4EF8-B29C-AE6749A8F5DE}" type="datetimeFigureOut">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1CB4A-ECA7-44F2-8B56-8EEE4B3760B2}" type="slidenum">
              <a:t>‹#›</a:t>
            </a:fld>
            <a:endParaRPr lang="en-US"/>
          </a:p>
        </p:txBody>
      </p:sp>
    </p:spTree>
    <p:extLst>
      <p:ext uri="{BB962C8B-B14F-4D97-AF65-F5344CB8AC3E}">
        <p14:creationId xmlns:p14="http://schemas.microsoft.com/office/powerpoint/2010/main" val="159951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cover the event dates and important milestones, provide details about the venue and its amenities, introduce our featured speakers, outline the event schedule, recognize our sponsors, and discuss marketing strategies to promote the event.</a:t>
            </a:r>
          </a:p>
        </p:txBody>
      </p:sp>
      <p:sp>
        <p:nvSpPr>
          <p:cNvPr id="4" name="Slide Number Placeholder 3"/>
          <p:cNvSpPr>
            <a:spLocks noGrp="1"/>
          </p:cNvSpPr>
          <p:nvPr>
            <p:ph type="sldNum" sz="quarter" idx="5"/>
          </p:nvPr>
        </p:nvSpPr>
        <p:spPr/>
        <p:txBody>
          <a:bodyPr/>
          <a:lstStyle/>
          <a:p>
            <a:fld id="{8ECD0ED0-271F-4C82-98FB-89F6566C495D}" type="slidenum">
              <a:t>3</a:t>
            </a:fld>
            <a:endParaRPr lang="en-US"/>
          </a:p>
        </p:txBody>
      </p:sp>
    </p:spTree>
    <p:extLst>
      <p:ext uri="{BB962C8B-B14F-4D97-AF65-F5344CB8AC3E}">
        <p14:creationId xmlns:p14="http://schemas.microsoft.com/office/powerpoint/2010/main" val="151175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Several hotels are conveniently located near the venue, offering various price ranges and amenities. A list of recommended accommodations will be provided to attendees for their convenience.</a:t>
            </a:r>
          </a:p>
        </p:txBody>
      </p:sp>
      <p:sp>
        <p:nvSpPr>
          <p:cNvPr id="4" name="Slide Number Placeholder 3"/>
          <p:cNvSpPr>
            <a:spLocks noGrp="1"/>
          </p:cNvSpPr>
          <p:nvPr>
            <p:ph type="sldNum" sz="quarter" idx="5"/>
          </p:nvPr>
        </p:nvSpPr>
        <p:spPr/>
        <p:txBody>
          <a:bodyPr/>
          <a:lstStyle/>
          <a:p>
            <a:fld id="{8ECD0ED0-271F-4C82-98FB-89F6566C495D}" type="slidenum">
              <a:t>12</a:t>
            </a:fld>
            <a:endParaRPr lang="en-US"/>
          </a:p>
        </p:txBody>
      </p:sp>
    </p:spTree>
    <p:extLst>
      <p:ext uri="{BB962C8B-B14F-4D97-AF65-F5344CB8AC3E}">
        <p14:creationId xmlns:p14="http://schemas.microsoft.com/office/powerpoint/2010/main" val="265596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organized schedule is crucial for maintaining flow during the event. This section presents the daily agenda and highlights key sessions planned for attendees.</a:t>
            </a:r>
          </a:p>
        </p:txBody>
      </p:sp>
      <p:sp>
        <p:nvSpPr>
          <p:cNvPr id="4" name="Slide Number Placeholder 3"/>
          <p:cNvSpPr>
            <a:spLocks noGrp="1"/>
          </p:cNvSpPr>
          <p:nvPr>
            <p:ph type="sldNum" sz="quarter" idx="5"/>
          </p:nvPr>
        </p:nvSpPr>
        <p:spPr/>
        <p:txBody>
          <a:bodyPr/>
          <a:lstStyle/>
          <a:p>
            <a:fld id="{8ECD0ED0-271F-4C82-98FB-89F6566C495D}" type="slidenum">
              <a:t>13</a:t>
            </a:fld>
            <a:endParaRPr lang="en-US"/>
          </a:p>
        </p:txBody>
      </p:sp>
    </p:spTree>
    <p:extLst>
      <p:ext uri="{BB962C8B-B14F-4D97-AF65-F5344CB8AC3E}">
        <p14:creationId xmlns:p14="http://schemas.microsoft.com/office/powerpoint/2010/main" val="4082708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event will be structured into three focused days, each featuring keynotes, breakout sessions, and interactive workshops designed to engage the community and foster learning.</a:t>
            </a:r>
          </a:p>
        </p:txBody>
      </p:sp>
      <p:sp>
        <p:nvSpPr>
          <p:cNvPr id="4" name="Slide Number Placeholder 3"/>
          <p:cNvSpPr>
            <a:spLocks noGrp="1"/>
          </p:cNvSpPr>
          <p:nvPr>
            <p:ph type="sldNum" sz="quarter" idx="5"/>
          </p:nvPr>
        </p:nvSpPr>
        <p:spPr/>
        <p:txBody>
          <a:bodyPr/>
          <a:lstStyle/>
          <a:p>
            <a:fld id="{8ECD0ED0-271F-4C82-98FB-89F6566C495D}" type="slidenum">
              <a:t>14</a:t>
            </a:fld>
            <a:endParaRPr lang="en-US"/>
          </a:p>
        </p:txBody>
      </p:sp>
    </p:spTree>
    <p:extLst>
      <p:ext uri="{BB962C8B-B14F-4D97-AF65-F5344CB8AC3E}">
        <p14:creationId xmlns:p14="http://schemas.microsoft.com/office/powerpoint/2010/main" val="107000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day will include designated time slots for different sessions, allowing attendees to plan their participation effectively. This structured approach ensures a comprehensive experience.</a:t>
            </a:r>
          </a:p>
        </p:txBody>
      </p:sp>
      <p:sp>
        <p:nvSpPr>
          <p:cNvPr id="4" name="Slide Number Placeholder 3"/>
          <p:cNvSpPr>
            <a:spLocks noGrp="1"/>
          </p:cNvSpPr>
          <p:nvPr>
            <p:ph type="sldNum" sz="quarter" idx="5"/>
          </p:nvPr>
        </p:nvSpPr>
        <p:spPr/>
        <p:txBody>
          <a:bodyPr/>
          <a:lstStyle/>
          <a:p>
            <a:fld id="{8ECD0ED0-271F-4C82-98FB-89F6566C495D}" type="slidenum">
              <a:t>16</a:t>
            </a:fld>
            <a:endParaRPr lang="en-US"/>
          </a:p>
        </p:txBody>
      </p:sp>
    </p:spTree>
    <p:extLst>
      <p:ext uri="{BB962C8B-B14F-4D97-AF65-F5344CB8AC3E}">
        <p14:creationId xmlns:p14="http://schemas.microsoft.com/office/powerpoint/2010/main" val="103823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educational sessions, networking opportunities and social events will be integrated into the schedule, promoting connection and collaboration among attendees.</a:t>
            </a:r>
          </a:p>
        </p:txBody>
      </p:sp>
      <p:sp>
        <p:nvSpPr>
          <p:cNvPr id="4" name="Slide Number Placeholder 3"/>
          <p:cNvSpPr>
            <a:spLocks noGrp="1"/>
          </p:cNvSpPr>
          <p:nvPr>
            <p:ph type="sldNum" sz="quarter" idx="5"/>
          </p:nvPr>
        </p:nvSpPr>
        <p:spPr/>
        <p:txBody>
          <a:bodyPr/>
          <a:lstStyle/>
          <a:p>
            <a:fld id="{8ECD0ED0-271F-4C82-98FB-89F6566C495D}" type="slidenum">
              <a:t>17</a:t>
            </a:fld>
            <a:endParaRPr lang="en-US"/>
          </a:p>
        </p:txBody>
      </p:sp>
    </p:spTree>
    <p:extLst>
      <p:ext uri="{BB962C8B-B14F-4D97-AF65-F5344CB8AC3E}">
        <p14:creationId xmlns:p14="http://schemas.microsoft.com/office/powerpoint/2010/main" val="2761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success of the event will be highlighted by the expertise of our featured speakers. This section will introduce the keynote and guest speakers and their respective topics.</a:t>
            </a:r>
          </a:p>
        </p:txBody>
      </p:sp>
      <p:sp>
        <p:nvSpPr>
          <p:cNvPr id="4" name="Slide Number Placeholder 3"/>
          <p:cNvSpPr>
            <a:spLocks noGrp="1"/>
          </p:cNvSpPr>
          <p:nvPr>
            <p:ph type="sldNum" sz="quarter" idx="5"/>
          </p:nvPr>
        </p:nvSpPr>
        <p:spPr/>
        <p:txBody>
          <a:bodyPr/>
          <a:lstStyle/>
          <a:p>
            <a:fld id="{8ECD0ED0-271F-4C82-98FB-89F6566C495D}" type="slidenum">
              <a:t>18</a:t>
            </a:fld>
            <a:endParaRPr lang="en-US"/>
          </a:p>
        </p:txBody>
      </p:sp>
    </p:spTree>
    <p:extLst>
      <p:ext uri="{BB962C8B-B14F-4D97-AF65-F5344CB8AC3E}">
        <p14:creationId xmlns:p14="http://schemas.microsoft.com/office/powerpoint/2010/main" val="76282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excited to announce our keynote speakers, who are leaders in their respective fields and will deliver inspiring talks that resonate with our audience and align with the event's themes.</a:t>
            </a:r>
          </a:p>
        </p:txBody>
      </p:sp>
      <p:sp>
        <p:nvSpPr>
          <p:cNvPr id="4" name="Slide Number Placeholder 3"/>
          <p:cNvSpPr>
            <a:spLocks noGrp="1"/>
          </p:cNvSpPr>
          <p:nvPr>
            <p:ph type="sldNum" sz="quarter" idx="5"/>
          </p:nvPr>
        </p:nvSpPr>
        <p:spPr/>
        <p:txBody>
          <a:bodyPr/>
          <a:lstStyle/>
          <a:p>
            <a:fld id="{8ECD0ED0-271F-4C82-98FB-89F6566C495D}" type="slidenum">
              <a:t>19</a:t>
            </a:fld>
            <a:endParaRPr lang="en-US"/>
          </a:p>
        </p:txBody>
      </p:sp>
    </p:spTree>
    <p:extLst>
      <p:ext uri="{BB962C8B-B14F-4D97-AF65-F5344CB8AC3E}">
        <p14:creationId xmlns:p14="http://schemas.microsoft.com/office/powerpoint/2010/main" val="176548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keynote speakers, we will have a diverse group of guest speakers and panelists sharing their insights and experiences, fostering dynamic discussions throughout the event.</a:t>
            </a:r>
          </a:p>
        </p:txBody>
      </p:sp>
      <p:sp>
        <p:nvSpPr>
          <p:cNvPr id="4" name="Slide Number Placeholder 3"/>
          <p:cNvSpPr>
            <a:spLocks noGrp="1"/>
          </p:cNvSpPr>
          <p:nvPr>
            <p:ph type="sldNum" sz="quarter" idx="5"/>
          </p:nvPr>
        </p:nvSpPr>
        <p:spPr/>
        <p:txBody>
          <a:bodyPr/>
          <a:lstStyle/>
          <a:p>
            <a:fld id="{8ECD0ED0-271F-4C82-98FB-89F6566C495D}" type="slidenum">
              <a:t>20</a:t>
            </a:fld>
            <a:endParaRPr lang="en-US"/>
          </a:p>
        </p:txBody>
      </p:sp>
    </p:spTree>
    <p:extLst>
      <p:ext uri="{BB962C8B-B14F-4D97-AF65-F5344CB8AC3E}">
        <p14:creationId xmlns:p14="http://schemas.microsoft.com/office/powerpoint/2010/main" val="652587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Detailed biographies of our speakers, along with the topics they will cover, will be provided to give attendees a glimpse into the wealth of knowledge they will gain during the sessions.</a:t>
            </a:r>
          </a:p>
        </p:txBody>
      </p:sp>
      <p:sp>
        <p:nvSpPr>
          <p:cNvPr id="4" name="Slide Number Placeholder 3"/>
          <p:cNvSpPr>
            <a:spLocks noGrp="1"/>
          </p:cNvSpPr>
          <p:nvPr>
            <p:ph type="sldNum" sz="quarter" idx="5"/>
          </p:nvPr>
        </p:nvSpPr>
        <p:spPr/>
        <p:txBody>
          <a:bodyPr/>
          <a:lstStyle/>
          <a:p>
            <a:fld id="{8ECD0ED0-271F-4C82-98FB-89F6566C495D}" type="slidenum">
              <a:t>21</a:t>
            </a:fld>
            <a:endParaRPr lang="en-US"/>
          </a:p>
        </p:txBody>
      </p:sp>
    </p:spTree>
    <p:extLst>
      <p:ext uri="{BB962C8B-B14F-4D97-AF65-F5344CB8AC3E}">
        <p14:creationId xmlns:p14="http://schemas.microsoft.com/office/powerpoint/2010/main" val="155787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sponsors play a vital role in the success of the Community Days event. This section will acknowledge their contributions and detail the benefits of sponsorship.</a:t>
            </a:r>
          </a:p>
        </p:txBody>
      </p:sp>
      <p:sp>
        <p:nvSpPr>
          <p:cNvPr id="4" name="Slide Number Placeholder 3"/>
          <p:cNvSpPr>
            <a:spLocks noGrp="1"/>
          </p:cNvSpPr>
          <p:nvPr>
            <p:ph type="sldNum" sz="quarter" idx="5"/>
          </p:nvPr>
        </p:nvSpPr>
        <p:spPr/>
        <p:txBody>
          <a:bodyPr/>
          <a:lstStyle/>
          <a:p>
            <a:fld id="{8ECD0ED0-271F-4C82-98FB-89F6566C495D}" type="slidenum">
              <a:t>24</a:t>
            </a:fld>
            <a:endParaRPr lang="en-US"/>
          </a:p>
        </p:txBody>
      </p:sp>
    </p:spTree>
    <p:extLst>
      <p:ext uri="{BB962C8B-B14F-4D97-AF65-F5344CB8AC3E}">
        <p14:creationId xmlns:p14="http://schemas.microsoft.com/office/powerpoint/2010/main" val="219108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timeline is crucial for a successful event. This section will highlight key dates that attendees and organizers need to be aware of, ensuring everything runs smoothly.</a:t>
            </a:r>
          </a:p>
        </p:txBody>
      </p:sp>
      <p:sp>
        <p:nvSpPr>
          <p:cNvPr id="4" name="Slide Number Placeholder 3"/>
          <p:cNvSpPr>
            <a:spLocks noGrp="1"/>
          </p:cNvSpPr>
          <p:nvPr>
            <p:ph type="sldNum" sz="quarter" idx="5"/>
          </p:nvPr>
        </p:nvSpPr>
        <p:spPr/>
        <p:txBody>
          <a:bodyPr/>
          <a:lstStyle/>
          <a:p>
            <a:fld id="{8ECD0ED0-271F-4C82-98FB-89F6566C495D}" type="slidenum">
              <a:t>4</a:t>
            </a:fld>
            <a:endParaRPr lang="en-US"/>
          </a:p>
        </p:txBody>
      </p:sp>
    </p:spTree>
    <p:extLst>
      <p:ext uri="{BB962C8B-B14F-4D97-AF65-F5344CB8AC3E}">
        <p14:creationId xmlns:p14="http://schemas.microsoft.com/office/powerpoint/2010/main" val="250195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grateful to our sponsors and partners who have committed to supporting the event. Their generosity enables us to provide a rich experience for all attendees.</a:t>
            </a:r>
          </a:p>
        </p:txBody>
      </p:sp>
      <p:sp>
        <p:nvSpPr>
          <p:cNvPr id="4" name="Slide Number Placeholder 3"/>
          <p:cNvSpPr>
            <a:spLocks noGrp="1"/>
          </p:cNvSpPr>
          <p:nvPr>
            <p:ph type="sldNum" sz="quarter" idx="5"/>
          </p:nvPr>
        </p:nvSpPr>
        <p:spPr/>
        <p:txBody>
          <a:bodyPr/>
          <a:lstStyle/>
          <a:p>
            <a:fld id="{8ECD0ED0-271F-4C82-98FB-89F6566C495D}" type="slidenum">
              <a:t>25</a:t>
            </a:fld>
            <a:endParaRPr lang="en-US"/>
          </a:p>
        </p:txBody>
      </p:sp>
    </p:spTree>
    <p:extLst>
      <p:ext uri="{BB962C8B-B14F-4D97-AF65-F5344CB8AC3E}">
        <p14:creationId xmlns:p14="http://schemas.microsoft.com/office/powerpoint/2010/main" val="302788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Various sponsorship packages are available, each offering unique benefits, including branding opportunities and promotional visibility at the event, ensuring maximum exposure for sponsors.</a:t>
            </a:r>
          </a:p>
        </p:txBody>
      </p:sp>
      <p:sp>
        <p:nvSpPr>
          <p:cNvPr id="4" name="Slide Number Placeholder 3"/>
          <p:cNvSpPr>
            <a:spLocks noGrp="1"/>
          </p:cNvSpPr>
          <p:nvPr>
            <p:ph type="sldNum" sz="quarter" idx="5"/>
          </p:nvPr>
        </p:nvSpPr>
        <p:spPr/>
        <p:txBody>
          <a:bodyPr/>
          <a:lstStyle/>
          <a:p>
            <a:fld id="{8ECD0ED0-271F-4C82-98FB-89F6566C495D}" type="slidenum">
              <a:t>27</a:t>
            </a:fld>
            <a:endParaRPr lang="en-US"/>
          </a:p>
        </p:txBody>
      </p:sp>
    </p:spTree>
    <p:extLst>
      <p:ext uri="{BB962C8B-B14F-4D97-AF65-F5344CB8AC3E}">
        <p14:creationId xmlns:p14="http://schemas.microsoft.com/office/powerpoint/2010/main" val="3189241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heartfelt thank you to all our sponsors and partners for their contributions. Their support is invaluable to the success and impact of the Community Days event.</a:t>
            </a:r>
          </a:p>
        </p:txBody>
      </p:sp>
      <p:sp>
        <p:nvSpPr>
          <p:cNvPr id="4" name="Slide Number Placeholder 3"/>
          <p:cNvSpPr>
            <a:spLocks noGrp="1"/>
          </p:cNvSpPr>
          <p:nvPr>
            <p:ph type="sldNum" sz="quarter" idx="5"/>
          </p:nvPr>
        </p:nvSpPr>
        <p:spPr/>
        <p:txBody>
          <a:bodyPr/>
          <a:lstStyle/>
          <a:p>
            <a:fld id="{8ECD0ED0-271F-4C82-98FB-89F6566C495D}" type="slidenum">
              <a:t>28</a:t>
            </a:fld>
            <a:endParaRPr lang="en-US"/>
          </a:p>
        </p:txBody>
      </p:sp>
    </p:spTree>
    <p:extLst>
      <p:ext uri="{BB962C8B-B14F-4D97-AF65-F5344CB8AC3E}">
        <p14:creationId xmlns:p14="http://schemas.microsoft.com/office/powerpoint/2010/main" val="4178937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marketing strategies are essential for maximizing attendance and engagement. This section covers our approach to promoting the event and reaching our target audience.</a:t>
            </a:r>
          </a:p>
        </p:txBody>
      </p:sp>
      <p:sp>
        <p:nvSpPr>
          <p:cNvPr id="4" name="Slide Number Placeholder 3"/>
          <p:cNvSpPr>
            <a:spLocks noGrp="1"/>
          </p:cNvSpPr>
          <p:nvPr>
            <p:ph type="sldNum" sz="quarter" idx="5"/>
          </p:nvPr>
        </p:nvSpPr>
        <p:spPr/>
        <p:txBody>
          <a:bodyPr/>
          <a:lstStyle/>
          <a:p>
            <a:fld id="{8ECD0ED0-271F-4C82-98FB-89F6566C495D}" type="slidenum">
              <a:t>29</a:t>
            </a:fld>
            <a:endParaRPr lang="en-US"/>
          </a:p>
        </p:txBody>
      </p:sp>
    </p:spTree>
    <p:extLst>
      <p:ext uri="{BB962C8B-B14F-4D97-AF65-F5344CB8AC3E}">
        <p14:creationId xmlns:p14="http://schemas.microsoft.com/office/powerpoint/2010/main" val="321690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leverage multiple marketing channels, including email campaigns, newsletters, and flyers, to reach potential attendees and keep them informed about event details.</a:t>
            </a:r>
          </a:p>
        </p:txBody>
      </p:sp>
      <p:sp>
        <p:nvSpPr>
          <p:cNvPr id="4" name="Slide Number Placeholder 3"/>
          <p:cNvSpPr>
            <a:spLocks noGrp="1"/>
          </p:cNvSpPr>
          <p:nvPr>
            <p:ph type="sldNum" sz="quarter" idx="5"/>
          </p:nvPr>
        </p:nvSpPr>
        <p:spPr/>
        <p:txBody>
          <a:bodyPr/>
          <a:lstStyle/>
          <a:p>
            <a:fld id="{8ECD0ED0-271F-4C82-98FB-89F6566C495D}" type="slidenum">
              <a:t>30</a:t>
            </a:fld>
            <a:endParaRPr lang="en-US"/>
          </a:p>
        </p:txBody>
      </p:sp>
    </p:spTree>
    <p:extLst>
      <p:ext uri="{BB962C8B-B14F-4D97-AF65-F5344CB8AC3E}">
        <p14:creationId xmlns:p14="http://schemas.microsoft.com/office/powerpoint/2010/main" val="214909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Social media will be a focal point of our promotional strategy, utilizing platforms like Facebook, Twitter, and Instagram to engage with the community and encourage event participation.</a:t>
            </a:r>
          </a:p>
        </p:txBody>
      </p:sp>
      <p:sp>
        <p:nvSpPr>
          <p:cNvPr id="4" name="Slide Number Placeholder 3"/>
          <p:cNvSpPr>
            <a:spLocks noGrp="1"/>
          </p:cNvSpPr>
          <p:nvPr>
            <p:ph type="sldNum" sz="quarter" idx="5"/>
          </p:nvPr>
        </p:nvSpPr>
        <p:spPr/>
        <p:txBody>
          <a:bodyPr/>
          <a:lstStyle/>
          <a:p>
            <a:fld id="{8ECD0ED0-271F-4C82-98FB-89F6566C495D}" type="slidenum">
              <a:t>32</a:t>
            </a:fld>
            <a:endParaRPr lang="en-US"/>
          </a:p>
        </p:txBody>
      </p:sp>
    </p:spTree>
    <p:extLst>
      <p:ext uri="{BB962C8B-B14F-4D97-AF65-F5344CB8AC3E}">
        <p14:creationId xmlns:p14="http://schemas.microsoft.com/office/powerpoint/2010/main" val="3117254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Engagement with the community is key to the event's success. We will implement strategies to involve attendees before, during, and after the event through interactive content and feedback opportunities.</a:t>
            </a:r>
          </a:p>
        </p:txBody>
      </p:sp>
      <p:sp>
        <p:nvSpPr>
          <p:cNvPr id="4" name="Slide Number Placeholder 3"/>
          <p:cNvSpPr>
            <a:spLocks noGrp="1"/>
          </p:cNvSpPr>
          <p:nvPr>
            <p:ph type="sldNum" sz="quarter" idx="5"/>
          </p:nvPr>
        </p:nvSpPr>
        <p:spPr/>
        <p:txBody>
          <a:bodyPr/>
          <a:lstStyle/>
          <a:p>
            <a:fld id="{8ECD0ED0-271F-4C82-98FB-89F6566C495D}" type="slidenum">
              <a:t>34</a:t>
            </a:fld>
            <a:endParaRPr lang="en-US"/>
          </a:p>
        </p:txBody>
      </p:sp>
    </p:spTree>
    <p:extLst>
      <p:ext uri="{BB962C8B-B14F-4D97-AF65-F5344CB8AC3E}">
        <p14:creationId xmlns:p14="http://schemas.microsoft.com/office/powerpoint/2010/main" val="737062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Community Days event promises to be an enriching experience, bringing together diverse voices and fostering collaboration. We look forward to welcoming attendees and making this event a memorable one.</a:t>
            </a:r>
          </a:p>
        </p:txBody>
      </p:sp>
      <p:sp>
        <p:nvSpPr>
          <p:cNvPr id="4" name="Slide Number Placeholder 3"/>
          <p:cNvSpPr>
            <a:spLocks noGrp="1"/>
          </p:cNvSpPr>
          <p:nvPr>
            <p:ph type="sldNum" sz="quarter" idx="5"/>
          </p:nvPr>
        </p:nvSpPr>
        <p:spPr/>
        <p:txBody>
          <a:bodyPr/>
          <a:lstStyle/>
          <a:p>
            <a:fld id="{8ECD0ED0-271F-4C82-98FB-89F6566C495D}" type="slidenum">
              <a:t>35</a:t>
            </a:fld>
            <a:endParaRPr lang="en-US"/>
          </a:p>
        </p:txBody>
      </p:sp>
    </p:spTree>
    <p:extLst>
      <p:ext uri="{BB962C8B-B14F-4D97-AF65-F5344CB8AC3E}">
        <p14:creationId xmlns:p14="http://schemas.microsoft.com/office/powerpoint/2010/main" val="102497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captures the essential details of the event, including the date, day of the week, and the venue address. The event is scheduled for Saturday, April 15, 2023, at the Downtown Convention Center located at 123 Main St, Cityville. Ensuring attendees have this information is crucial for planning their participation.</a:t>
            </a:r>
          </a:p>
        </p:txBody>
      </p:sp>
      <p:sp>
        <p:nvSpPr>
          <p:cNvPr id="4" name="Slide Number Placeholder 3"/>
          <p:cNvSpPr>
            <a:spLocks noGrp="1"/>
          </p:cNvSpPr>
          <p:nvPr>
            <p:ph type="sldNum" sz="quarter" idx="5"/>
          </p:nvPr>
        </p:nvSpPr>
        <p:spPr/>
        <p:txBody>
          <a:bodyPr/>
          <a:lstStyle/>
          <a:p>
            <a:fld id="{7301CB4A-ECA7-44F2-8B56-8EEE4B3760B2}" type="slidenum">
              <a:t>5</a:t>
            </a:fld>
            <a:endParaRPr lang="en-US"/>
          </a:p>
        </p:txBody>
      </p:sp>
    </p:spTree>
    <p:extLst>
      <p:ext uri="{BB962C8B-B14F-4D97-AF65-F5344CB8AC3E}">
        <p14:creationId xmlns:p14="http://schemas.microsoft.com/office/powerpoint/2010/main" val="191823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Community Days event will take place over three days, from June 15 to June 17. Each day will focus on different themes and activities, fostering community engagement.</a:t>
            </a:r>
          </a:p>
        </p:txBody>
      </p:sp>
      <p:sp>
        <p:nvSpPr>
          <p:cNvPr id="4" name="Slide Number Placeholder 3"/>
          <p:cNvSpPr>
            <a:spLocks noGrp="1"/>
          </p:cNvSpPr>
          <p:nvPr>
            <p:ph type="sldNum" sz="quarter" idx="5"/>
          </p:nvPr>
        </p:nvSpPr>
        <p:spPr/>
        <p:txBody>
          <a:bodyPr/>
          <a:lstStyle/>
          <a:p>
            <a:fld id="{8ECD0ED0-271F-4C82-98FB-89F6566C495D}" type="slidenum">
              <a:t>6</a:t>
            </a:fld>
            <a:endParaRPr lang="en-US"/>
          </a:p>
        </p:txBody>
      </p:sp>
    </p:spTree>
    <p:extLst>
      <p:ext uri="{BB962C8B-B14F-4D97-AF65-F5344CB8AC3E}">
        <p14:creationId xmlns:p14="http://schemas.microsoft.com/office/powerpoint/2010/main" val="194658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deadlines include registration cut-offs, submission dates for speakers, and deadlines for sponsorship commitments. Keeping track of these milestones is essential for organization.</a:t>
            </a:r>
          </a:p>
        </p:txBody>
      </p:sp>
      <p:sp>
        <p:nvSpPr>
          <p:cNvPr id="4" name="Slide Number Placeholder 3"/>
          <p:cNvSpPr>
            <a:spLocks noGrp="1"/>
          </p:cNvSpPr>
          <p:nvPr>
            <p:ph type="sldNum" sz="quarter" idx="5"/>
          </p:nvPr>
        </p:nvSpPr>
        <p:spPr/>
        <p:txBody>
          <a:bodyPr/>
          <a:lstStyle/>
          <a:p>
            <a:fld id="{8ECD0ED0-271F-4C82-98FB-89F6566C495D}" type="slidenum">
              <a:t>7</a:t>
            </a:fld>
            <a:endParaRPr lang="en-US"/>
          </a:p>
        </p:txBody>
      </p:sp>
    </p:spTree>
    <p:extLst>
      <p:ext uri="{BB962C8B-B14F-4D97-AF65-F5344CB8AC3E}">
        <p14:creationId xmlns:p14="http://schemas.microsoft.com/office/powerpoint/2010/main" val="342285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Pre-event activities include promotional campaigns and early registrations, while post-event activities will focus on feedback collection and follow-up communication with attendees.</a:t>
            </a:r>
          </a:p>
        </p:txBody>
      </p:sp>
      <p:sp>
        <p:nvSpPr>
          <p:cNvPr id="4" name="Slide Number Placeholder 3"/>
          <p:cNvSpPr>
            <a:spLocks noGrp="1"/>
          </p:cNvSpPr>
          <p:nvPr>
            <p:ph type="sldNum" sz="quarter" idx="5"/>
          </p:nvPr>
        </p:nvSpPr>
        <p:spPr/>
        <p:txBody>
          <a:bodyPr/>
          <a:lstStyle/>
          <a:p>
            <a:fld id="{8ECD0ED0-271F-4C82-98FB-89F6566C495D}" type="slidenum">
              <a:t>8</a:t>
            </a:fld>
            <a:endParaRPr lang="en-US"/>
          </a:p>
        </p:txBody>
      </p:sp>
    </p:spTree>
    <p:extLst>
      <p:ext uri="{BB962C8B-B14F-4D97-AF65-F5344CB8AC3E}">
        <p14:creationId xmlns:p14="http://schemas.microsoft.com/office/powerpoint/2010/main" val="340742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venue plays a vital role in shaping the event experience. This section will provide insights into the location, amenities, and accommodations available to attendees.</a:t>
            </a:r>
          </a:p>
        </p:txBody>
      </p:sp>
      <p:sp>
        <p:nvSpPr>
          <p:cNvPr id="4" name="Slide Number Placeholder 3"/>
          <p:cNvSpPr>
            <a:spLocks noGrp="1"/>
          </p:cNvSpPr>
          <p:nvPr>
            <p:ph type="sldNum" sz="quarter" idx="5"/>
          </p:nvPr>
        </p:nvSpPr>
        <p:spPr/>
        <p:txBody>
          <a:bodyPr/>
          <a:lstStyle/>
          <a:p>
            <a:fld id="{8ECD0ED0-271F-4C82-98FB-89F6566C495D}" type="slidenum">
              <a:t>9</a:t>
            </a:fld>
            <a:endParaRPr lang="en-US"/>
          </a:p>
        </p:txBody>
      </p:sp>
    </p:spTree>
    <p:extLst>
      <p:ext uri="{BB962C8B-B14F-4D97-AF65-F5344CB8AC3E}">
        <p14:creationId xmlns:p14="http://schemas.microsoft.com/office/powerpoint/2010/main" val="295697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Community Days event will be held at the Downtown Convention Center, which is centrally located and easily accessible by public transportation. Its prime location ensures convenience for all attendees.</a:t>
            </a:r>
          </a:p>
        </p:txBody>
      </p:sp>
      <p:sp>
        <p:nvSpPr>
          <p:cNvPr id="4" name="Slide Number Placeholder 3"/>
          <p:cNvSpPr>
            <a:spLocks noGrp="1"/>
          </p:cNvSpPr>
          <p:nvPr>
            <p:ph type="sldNum" sz="quarter" idx="5"/>
          </p:nvPr>
        </p:nvSpPr>
        <p:spPr/>
        <p:txBody>
          <a:bodyPr/>
          <a:lstStyle/>
          <a:p>
            <a:fld id="{8ECD0ED0-271F-4C82-98FB-89F6566C495D}" type="slidenum">
              <a:t>10</a:t>
            </a:fld>
            <a:endParaRPr lang="en-US"/>
          </a:p>
        </p:txBody>
      </p:sp>
    </p:spTree>
    <p:extLst>
      <p:ext uri="{BB962C8B-B14F-4D97-AF65-F5344CB8AC3E}">
        <p14:creationId xmlns:p14="http://schemas.microsoft.com/office/powerpoint/2010/main" val="310306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venue offers state-of-the-art facilities, including multiple conference rooms, audio-visual equipment, catering services, and free Wi-Fi. These amenities will enhance the overall event experience.</a:t>
            </a:r>
          </a:p>
        </p:txBody>
      </p:sp>
      <p:sp>
        <p:nvSpPr>
          <p:cNvPr id="4" name="Slide Number Placeholder 3"/>
          <p:cNvSpPr>
            <a:spLocks noGrp="1"/>
          </p:cNvSpPr>
          <p:nvPr>
            <p:ph type="sldNum" sz="quarter" idx="5"/>
          </p:nvPr>
        </p:nvSpPr>
        <p:spPr/>
        <p:txBody>
          <a:bodyPr/>
          <a:lstStyle/>
          <a:p>
            <a:fld id="{8ECD0ED0-271F-4C82-98FB-89F6566C495D}" type="slidenum">
              <a:t>11</a:t>
            </a:fld>
            <a:endParaRPr lang="en-US"/>
          </a:p>
        </p:txBody>
      </p:sp>
    </p:spTree>
    <p:extLst>
      <p:ext uri="{BB962C8B-B14F-4D97-AF65-F5344CB8AC3E}">
        <p14:creationId xmlns:p14="http://schemas.microsoft.com/office/powerpoint/2010/main" val="4084659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1060C"/>
        </a:solidFill>
        <a:effectLst/>
      </p:bgPr>
    </p:bg>
    <p:spTree>
      <p:nvGrpSpPr>
        <p:cNvPr id="1" name=""/>
        <p:cNvGrpSpPr/>
        <p:nvPr/>
      </p:nvGrpSpPr>
      <p:grpSpPr>
        <a:xfrm>
          <a:off x="0" y="0"/>
          <a:ext cx="0" cy="0"/>
          <a:chOff x="0" y="0"/>
          <a:chExt cx="0" cy="0"/>
        </a:xfrm>
      </p:grpSpPr>
      <p:pic>
        <p:nvPicPr>
          <p:cNvPr id="6" name="Picture 5" descr="Circles pattern abstract background">
            <a:extLst>
              <a:ext uri="{FF2B5EF4-FFF2-40B4-BE49-F238E27FC236}">
                <a16:creationId xmlns:a16="http://schemas.microsoft.com/office/drawing/2014/main" id="{913C6B68-99F1-45F2-D622-2C9A8C8227FB}"/>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b="4284"/>
          <a:stretch/>
        </p:blipFill>
        <p:spPr>
          <a:xfrm>
            <a:off x="3526971" y="1014549"/>
            <a:ext cx="8634549" cy="5843452"/>
          </a:xfrm>
          <a:prstGeom prst="rect">
            <a:avLst/>
          </a:prstGeom>
        </p:spPr>
      </p:pic>
    </p:spTree>
    <p:extLst>
      <p:ext uri="{BB962C8B-B14F-4D97-AF65-F5344CB8AC3E}">
        <p14:creationId xmlns:p14="http://schemas.microsoft.com/office/powerpoint/2010/main" val="400825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9F6F-AB6D-80AE-D998-8DBDD11BA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E224C-AF86-E6E7-F698-B97757277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69D82-061C-9BFC-2C8B-E9F9925057F8}"/>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5" name="Footer Placeholder 4">
            <a:extLst>
              <a:ext uri="{FF2B5EF4-FFF2-40B4-BE49-F238E27FC236}">
                <a16:creationId xmlns:a16="http://schemas.microsoft.com/office/drawing/2014/main" id="{D3EB57FB-7329-FD28-39A8-8DD7791E8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A4BEC-DF32-18FE-B860-4F96F900D7A9}"/>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195665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D67D-C7C5-FAAF-ACED-3856D6D80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FD1DA-4998-1A7A-1168-9AEB87DCB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FAD19-7C21-38B8-10CF-8E990D6E6EBF}"/>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5" name="Footer Placeholder 4">
            <a:extLst>
              <a:ext uri="{FF2B5EF4-FFF2-40B4-BE49-F238E27FC236}">
                <a16:creationId xmlns:a16="http://schemas.microsoft.com/office/drawing/2014/main" id="{4D230EE9-980F-EF8C-0589-558A0DBC6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F66D1-0784-331C-DEBB-57686E402DAB}"/>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399082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0891-EF40-61A8-CA7A-08009EC79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78E58A-F1A1-3BB1-261A-762E35294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426AB1-0887-51DC-F1C8-4B13CCBF437A}"/>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5" name="Footer Placeholder 4">
            <a:extLst>
              <a:ext uri="{FF2B5EF4-FFF2-40B4-BE49-F238E27FC236}">
                <a16:creationId xmlns:a16="http://schemas.microsoft.com/office/drawing/2014/main" id="{BDA4A35B-EEA4-A8AE-7219-B8F0F7102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6A5DB-3D4A-434C-0A49-44E9A8976CFE}"/>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1100998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6F24-6BA6-B2E4-4BAF-324829801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C2EF3-D646-381A-24C3-E135269929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427AC1-C062-D8BC-51D1-4FFA5F27BD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490453-7A22-990B-B6A3-1B9E519FA19D}"/>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6" name="Footer Placeholder 5">
            <a:extLst>
              <a:ext uri="{FF2B5EF4-FFF2-40B4-BE49-F238E27FC236}">
                <a16:creationId xmlns:a16="http://schemas.microsoft.com/office/drawing/2014/main" id="{5E8D076F-27D5-2E20-E312-710E7F1FC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71FF2-6BEA-0935-310A-51C7964363EB}"/>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298783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4869-F15F-28A1-031E-A7EC90712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EA259-E475-BA72-7DFE-7FCE49022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EFA32-1A72-77F5-1BD6-714A77AF1A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025B5-3BA4-C316-836C-F3E4D5F4F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4EDB0-3C35-26D3-30DA-D1AB96C137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F15B7D-91D2-07B3-AC96-EBD947F0B7CF}"/>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8" name="Footer Placeholder 7">
            <a:extLst>
              <a:ext uri="{FF2B5EF4-FFF2-40B4-BE49-F238E27FC236}">
                <a16:creationId xmlns:a16="http://schemas.microsoft.com/office/drawing/2014/main" id="{C910F10A-5FDB-0F58-B42F-6F7432AF2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1EC10-F294-BA2B-0150-968DBAB2B64A}"/>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143530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4C385-FCE8-2E66-17F2-C6882C510A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4F53F2-99BC-9FF8-82EA-2F293C6F8A3D}"/>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4" name="Footer Placeholder 3">
            <a:extLst>
              <a:ext uri="{FF2B5EF4-FFF2-40B4-BE49-F238E27FC236}">
                <a16:creationId xmlns:a16="http://schemas.microsoft.com/office/drawing/2014/main" id="{6F0CB7F6-E629-AB6F-270A-C29FB7486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A0E594-2622-A4E5-1642-5EC4961D7183}"/>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2367223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9E5F6-71EA-823C-5481-9137C1C479FA}"/>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3" name="Footer Placeholder 2">
            <a:extLst>
              <a:ext uri="{FF2B5EF4-FFF2-40B4-BE49-F238E27FC236}">
                <a16:creationId xmlns:a16="http://schemas.microsoft.com/office/drawing/2014/main" id="{54EE0DE5-0164-5E90-0D0D-F5575EF2A7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CA36B8-8345-091C-D2CA-BBC53FB5BAFD}"/>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147830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6C6C-1030-4276-153D-D2F299C10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F88CC5-D699-FB26-E157-85408BA6E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1424CA-63E0-64FB-7B68-CC9603C51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62DE67-273B-F362-D217-A01F3C487157}"/>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6" name="Footer Placeholder 5">
            <a:extLst>
              <a:ext uri="{FF2B5EF4-FFF2-40B4-BE49-F238E27FC236}">
                <a16:creationId xmlns:a16="http://schemas.microsoft.com/office/drawing/2014/main" id="{D3A6E8F9-1CB1-B337-28C2-7448778BE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34618-B822-63F8-2FC1-F7BC246D2080}"/>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78588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0F38-54A9-8F9C-16E6-C975A6302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826AE9-ACF9-07DA-D5A1-FF40F3578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BE3C9-0C20-B1E2-7B4A-17BE05C26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1BDF4-7C05-315B-34CF-8B0707F37440}"/>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6" name="Footer Placeholder 5">
            <a:extLst>
              <a:ext uri="{FF2B5EF4-FFF2-40B4-BE49-F238E27FC236}">
                <a16:creationId xmlns:a16="http://schemas.microsoft.com/office/drawing/2014/main" id="{3D88BCAF-8B07-DFD7-DF81-69704A9C7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D82AB-ABB2-5D9E-4E43-3989AEBAC16A}"/>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1062473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EE3D-3851-94A9-FC4B-376432054C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03D5E6-5CB0-E03B-A5BC-E438A53BD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36D3E-F75B-45B0-2E50-0D4D7A0C21E4}"/>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5" name="Footer Placeholder 4">
            <a:extLst>
              <a:ext uri="{FF2B5EF4-FFF2-40B4-BE49-F238E27FC236}">
                <a16:creationId xmlns:a16="http://schemas.microsoft.com/office/drawing/2014/main" id="{024970F8-9B2A-A043-DE4E-4B0E96386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7A1FF-E47D-7C7A-FD7C-FF4E15440B16}"/>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7163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FC8E1-FA5E-6F4F-5EBC-205A7A848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F79A60-FCC7-A49C-AAA5-223C3082EF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27692-DA4A-9D7F-DD2A-321FD9E51C35}"/>
              </a:ext>
            </a:extLst>
          </p:cNvPr>
          <p:cNvSpPr>
            <a:spLocks noGrp="1"/>
          </p:cNvSpPr>
          <p:nvPr>
            <p:ph type="dt" sz="half" idx="10"/>
          </p:nvPr>
        </p:nvSpPr>
        <p:spPr/>
        <p:txBody>
          <a:bodyPr/>
          <a:lstStyle/>
          <a:p>
            <a:fld id="{23FCEA23-F800-4AE1-B471-6FC524D05CC4}" type="datetimeFigureOut">
              <a:rPr lang="en-US" smtClean="0"/>
              <a:t>12/31/2024</a:t>
            </a:fld>
            <a:endParaRPr lang="en-US"/>
          </a:p>
        </p:txBody>
      </p:sp>
      <p:sp>
        <p:nvSpPr>
          <p:cNvPr id="5" name="Footer Placeholder 4">
            <a:extLst>
              <a:ext uri="{FF2B5EF4-FFF2-40B4-BE49-F238E27FC236}">
                <a16:creationId xmlns:a16="http://schemas.microsoft.com/office/drawing/2014/main" id="{BD4D8E58-7446-B717-C943-0F95320D0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A261B-4645-15CD-C2A1-0BE3149ABBF3}"/>
              </a:ext>
            </a:extLst>
          </p:cNvPr>
          <p:cNvSpPr>
            <a:spLocks noGrp="1"/>
          </p:cNvSpPr>
          <p:nvPr>
            <p:ph type="sldNum" sz="quarter" idx="12"/>
          </p:nvPr>
        </p:nvSpPr>
        <p:spPr/>
        <p:txBody>
          <a:bodyPr/>
          <a:lstStyle/>
          <a:p>
            <a:fld id="{1DEB5F38-3EC1-4F76-A136-CD9821235946}" type="slidenum">
              <a:rPr lang="en-US" smtClean="0"/>
              <a:t>‹#›</a:t>
            </a:fld>
            <a:endParaRPr lang="en-US"/>
          </a:p>
        </p:txBody>
      </p:sp>
    </p:spTree>
    <p:extLst>
      <p:ext uri="{BB962C8B-B14F-4D97-AF65-F5344CB8AC3E}">
        <p14:creationId xmlns:p14="http://schemas.microsoft.com/office/powerpoint/2010/main" val="12679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240753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92C4A-FFC4-FFDC-7593-3868EA5B07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193424-71AD-4182-F814-C717CF8D4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9D14A-C8DB-39D6-75B3-8FFE546B5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CEA23-F800-4AE1-B471-6FC524D05CC4}" type="datetimeFigureOut">
              <a:rPr lang="en-US" smtClean="0"/>
              <a:t>12/31/2024</a:t>
            </a:fld>
            <a:endParaRPr lang="en-US"/>
          </a:p>
        </p:txBody>
      </p:sp>
      <p:sp>
        <p:nvSpPr>
          <p:cNvPr id="5" name="Footer Placeholder 4">
            <a:extLst>
              <a:ext uri="{FF2B5EF4-FFF2-40B4-BE49-F238E27FC236}">
                <a16:creationId xmlns:a16="http://schemas.microsoft.com/office/drawing/2014/main" id="{6FA7C914-16F7-1247-A6A6-BFA81C909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A37757-3635-5707-3791-557B8E8BA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B5F38-3EC1-4F76-A136-CD9821235946}" type="slidenum">
              <a:rPr lang="en-US" smtClean="0"/>
              <a:t>‹#›</a:t>
            </a:fld>
            <a:endParaRPr lang="en-US"/>
          </a:p>
        </p:txBody>
      </p:sp>
    </p:spTree>
    <p:extLst>
      <p:ext uri="{BB962C8B-B14F-4D97-AF65-F5344CB8AC3E}">
        <p14:creationId xmlns:p14="http://schemas.microsoft.com/office/powerpoint/2010/main" val="283591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53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buscond@microsoft.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060C"/>
        </a:solidFill>
        <a:effectLst/>
      </p:bgPr>
    </p:bg>
    <p:spTree>
      <p:nvGrpSpPr>
        <p:cNvPr id="1" name=""/>
        <p:cNvGrpSpPr/>
        <p:nvPr/>
      </p:nvGrpSpPr>
      <p:grpSpPr>
        <a:xfrm>
          <a:off x="0" y="0"/>
          <a:ext cx="0" cy="0"/>
          <a:chOff x="0" y="0"/>
          <a:chExt cx="0" cy="0"/>
        </a:xfrm>
      </p:grpSpPr>
      <p:pic>
        <p:nvPicPr>
          <p:cNvPr id="5" name="Picture 4" descr="Circles pattern abstract background">
            <a:extLst>
              <a:ext uri="{FF2B5EF4-FFF2-40B4-BE49-F238E27FC236}">
                <a16:creationId xmlns:a16="http://schemas.microsoft.com/office/drawing/2014/main" id="{12E0D044-DBFB-B9C8-0D1F-6D891CCBB3A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4284"/>
          <a:stretch/>
        </p:blipFill>
        <p:spPr>
          <a:xfrm>
            <a:off x="3526971" y="1014549"/>
            <a:ext cx="8634549" cy="5843452"/>
          </a:xfrm>
          <a:prstGeom prst="rect">
            <a:avLst/>
          </a:prstGeom>
        </p:spPr>
      </p:pic>
      <p:sp>
        <p:nvSpPr>
          <p:cNvPr id="4" name="Text Placeholder 3">
            <a:extLst>
              <a:ext uri="{FF2B5EF4-FFF2-40B4-BE49-F238E27FC236}">
                <a16:creationId xmlns:a16="http://schemas.microsoft.com/office/drawing/2014/main" id="{DDB09282-12DE-5673-8128-11B0FC7036F4}"/>
              </a:ext>
            </a:extLst>
          </p:cNvPr>
          <p:cNvSpPr>
            <a:spLocks noGrp="1"/>
          </p:cNvSpPr>
          <p:nvPr>
            <p:ph type="body" idx="4294967295"/>
          </p:nvPr>
        </p:nvSpPr>
        <p:spPr>
          <a:xfrm>
            <a:off x="1346171" y="5414162"/>
            <a:ext cx="9288538" cy="813602"/>
          </a:xfrm>
        </p:spPr>
        <p:txBody>
          <a:bodyPr vert="horz" lIns="91440" tIns="45720" rIns="91440" bIns="45720" rtlCol="0" anchor="t">
            <a:noAutofit/>
          </a:bodyPr>
          <a:lstStyle/>
          <a:p>
            <a:pPr marL="0" indent="0">
              <a:spcBef>
                <a:spcPts val="600"/>
              </a:spcBef>
              <a:buNone/>
            </a:pPr>
            <a:r>
              <a:rPr lang="en-US" dirty="0">
                <a:solidFill>
                  <a:schemeClr val="bg1"/>
                </a:solidFill>
                <a:latin typeface="Aptos"/>
                <a:cs typeface="Segoe UI Semibold"/>
              </a:rPr>
              <a:t>Community Days [Insert City/Name] Overview Deck</a:t>
            </a:r>
            <a:endParaRPr lang="en-US">
              <a:solidFill>
                <a:schemeClr val="bg1"/>
              </a:solidFill>
              <a:ea typeface="Calibri"/>
              <a:cs typeface="Calibri"/>
            </a:endParaRPr>
          </a:p>
          <a:p>
            <a:pPr marL="0" indent="0">
              <a:spcBef>
                <a:spcPts val="600"/>
              </a:spcBef>
              <a:buNone/>
            </a:pPr>
            <a:r>
              <a:rPr lang="en-US" dirty="0">
                <a:solidFill>
                  <a:schemeClr val="bg1"/>
                </a:solidFill>
                <a:latin typeface="Aptos"/>
                <a:cs typeface="Segoe UI Semibold"/>
              </a:rPr>
              <a:t>Insert Date</a:t>
            </a:r>
          </a:p>
        </p:txBody>
      </p:sp>
      <p:pic>
        <p:nvPicPr>
          <p:cNvPr id="3" name="Picture 2">
            <a:extLst>
              <a:ext uri="{FF2B5EF4-FFF2-40B4-BE49-F238E27FC236}">
                <a16:creationId xmlns:a16="http://schemas.microsoft.com/office/drawing/2014/main" id="{CB104B3C-29DA-ABFD-3AA0-BBC1FC6E3B38}"/>
              </a:ext>
            </a:extLst>
          </p:cNvPr>
          <p:cNvPicPr>
            <a:picLocks noChangeAspect="1"/>
          </p:cNvPicPr>
          <p:nvPr/>
        </p:nvPicPr>
        <p:blipFill>
          <a:blip r:embed="rId3"/>
          <a:stretch>
            <a:fillRect/>
          </a:stretch>
        </p:blipFill>
        <p:spPr>
          <a:xfrm>
            <a:off x="348550" y="454911"/>
            <a:ext cx="5395378" cy="3421670"/>
          </a:xfrm>
          <a:prstGeom prst="rect">
            <a:avLst/>
          </a:prstGeom>
        </p:spPr>
      </p:pic>
    </p:spTree>
    <p:extLst>
      <p:ext uri="{BB962C8B-B14F-4D97-AF65-F5344CB8AC3E}">
        <p14:creationId xmlns:p14="http://schemas.microsoft.com/office/powerpoint/2010/main" val="14399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unicipal (publicly owned and operated) parking garage featuring circular ramps,">
            <a:extLst>
              <a:ext uri="{FF2B5EF4-FFF2-40B4-BE49-F238E27FC236}">
                <a16:creationId xmlns:a16="http://schemas.microsoft.com/office/drawing/2014/main" id="{57F8D58F-DA2B-4B39-A5CA-C1B0B53D6FE5}"/>
              </a:ext>
            </a:extLst>
          </p:cNvPr>
          <p:cNvPicPr>
            <a:picLocks noGrp="1" noChangeAspect="1"/>
          </p:cNvPicPr>
          <p:nvPr>
            <p:ph sz="half" idx="1"/>
          </p:nvPr>
        </p:nvPicPr>
        <p:blipFill>
          <a:blip r:embed="rId3"/>
          <a:srcRect t="8988" r="-2"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E3765A-EF67-7CCC-1F47-02F11592214C}"/>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100000"/>
              </a:lnSpc>
            </a:pPr>
            <a:r>
              <a:rPr lang="en-US" sz="4000" b="1"/>
              <a:t>Location and Accessibility</a:t>
            </a:r>
          </a:p>
        </p:txBody>
      </p:sp>
      <p:sp>
        <p:nvSpPr>
          <p:cNvPr id="4" name="Content Placeholder 3">
            <a:extLst>
              <a:ext uri="{FF2B5EF4-FFF2-40B4-BE49-F238E27FC236}">
                <a16:creationId xmlns:a16="http://schemas.microsoft.com/office/drawing/2014/main" id="{80A82687-6D89-0EAE-599E-14DF7F98CE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Centrally Located Venue</a:t>
            </a:r>
          </a:p>
          <a:p>
            <a:pPr marL="0" lvl="1" indent="0">
              <a:buNone/>
            </a:pPr>
            <a:r>
              <a:rPr lang="en-US" sz="1400"/>
              <a:t>The Downtown Convention Center is centrally located, making it ideal for attendees traveling from various parts of the city.</a:t>
            </a:r>
          </a:p>
          <a:p>
            <a:pPr marL="0" indent="0">
              <a:spcBef>
                <a:spcPts val="2500"/>
              </a:spcBef>
              <a:buNone/>
            </a:pPr>
            <a:r>
              <a:rPr lang="en-US" sz="1400" b="1"/>
              <a:t>Public Transportation Access</a:t>
            </a:r>
          </a:p>
          <a:p>
            <a:pPr marL="0" lvl="1" indent="0">
              <a:buNone/>
            </a:pPr>
            <a:r>
              <a:rPr lang="en-US" sz="1400"/>
              <a:t>The venue is easily accessible via public transportation, ensuring that all attendees can reach it with ease.</a:t>
            </a:r>
          </a:p>
          <a:p>
            <a:pPr marL="0" indent="0">
              <a:spcBef>
                <a:spcPts val="2500"/>
              </a:spcBef>
              <a:buNone/>
            </a:pPr>
            <a:r>
              <a:rPr lang="en-US" sz="1400" b="1"/>
              <a:t>Attendee Convenience</a:t>
            </a:r>
          </a:p>
          <a:p>
            <a:pPr marL="0" lvl="1" indent="0">
              <a:buNone/>
            </a:pPr>
            <a:r>
              <a:rPr lang="en-US" sz="1400"/>
              <a:t>The prime location of the Downtown Convention Center offers convenience for attendees, enhancing their overall experience.</a:t>
            </a:r>
          </a:p>
        </p:txBody>
      </p:sp>
    </p:spTree>
    <p:extLst>
      <p:ext uri="{BB962C8B-B14F-4D97-AF65-F5344CB8AC3E}">
        <p14:creationId xmlns:p14="http://schemas.microsoft.com/office/powerpoint/2010/main" val="3305615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Empty lecture hall with black chairs.">
            <a:extLst>
              <a:ext uri="{FF2B5EF4-FFF2-40B4-BE49-F238E27FC236}">
                <a16:creationId xmlns:a16="http://schemas.microsoft.com/office/drawing/2014/main" id="{4B315184-4EA9-4818-A985-F213BE017454}"/>
              </a:ext>
            </a:extLst>
          </p:cNvPr>
          <p:cNvPicPr>
            <a:picLocks noGrp="1" noChangeAspect="1"/>
          </p:cNvPicPr>
          <p:nvPr>
            <p:ph sz="half" idx="1"/>
          </p:nvPr>
        </p:nvPicPr>
        <p:blipFill>
          <a:blip r:embed="rId3"/>
          <a:srcRect l="9797" r="702"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F32D0A-B912-D2BD-3EF4-D1D6B3E37F08}"/>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Venue Facilities and Amenities</a:t>
            </a:r>
          </a:p>
        </p:txBody>
      </p:sp>
      <p:sp>
        <p:nvSpPr>
          <p:cNvPr id="4" name="Content Placeholder 3">
            <a:extLst>
              <a:ext uri="{FF2B5EF4-FFF2-40B4-BE49-F238E27FC236}">
                <a16:creationId xmlns:a16="http://schemas.microsoft.com/office/drawing/2014/main" id="{290594FF-EB48-6149-65F9-5A03AF95D51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Conference Rooms</a:t>
            </a:r>
          </a:p>
          <a:p>
            <a:pPr marL="0" lvl="1" indent="0">
              <a:buNone/>
            </a:pPr>
            <a:r>
              <a:rPr lang="en-US" sz="1400"/>
              <a:t>The venue features multiple conference rooms equipped for various sizes and types of events, ensuring flexibility for every occasion.</a:t>
            </a:r>
          </a:p>
          <a:p>
            <a:pPr marL="0" indent="0">
              <a:spcBef>
                <a:spcPts val="2500"/>
              </a:spcBef>
              <a:buNone/>
            </a:pPr>
            <a:r>
              <a:rPr lang="en-US" sz="1400" b="1"/>
              <a:t>Audio-Visual Equipment</a:t>
            </a:r>
          </a:p>
          <a:p>
            <a:pPr marL="0" lvl="1" indent="0">
              <a:buNone/>
            </a:pPr>
            <a:r>
              <a:rPr lang="en-US" sz="1400"/>
              <a:t>State-of-the-art audio-visual equipment is available to ensure seamless presentations and engagement during events.</a:t>
            </a:r>
          </a:p>
          <a:p>
            <a:pPr marL="0" indent="0">
              <a:spcBef>
                <a:spcPts val="2500"/>
              </a:spcBef>
              <a:buNone/>
            </a:pPr>
            <a:r>
              <a:rPr lang="en-US" sz="1400" b="1"/>
              <a:t>Catering Services</a:t>
            </a:r>
          </a:p>
          <a:p>
            <a:pPr marL="0" lvl="1" indent="0">
              <a:buNone/>
            </a:pPr>
            <a:r>
              <a:rPr lang="en-US" sz="1400"/>
              <a:t>Catering services are provided to enhance the event experience, offering a variety of food and beverage options.</a:t>
            </a:r>
          </a:p>
          <a:p>
            <a:pPr marL="0" indent="0">
              <a:spcBef>
                <a:spcPts val="2500"/>
              </a:spcBef>
              <a:buNone/>
            </a:pPr>
            <a:r>
              <a:rPr lang="en-US" sz="1400" b="1"/>
              <a:t>Free Wi-Fi</a:t>
            </a:r>
          </a:p>
          <a:p>
            <a:pPr marL="0" lvl="1" indent="0">
              <a:buNone/>
            </a:pPr>
            <a:r>
              <a:rPr lang="en-US" sz="1400"/>
              <a:t>Complimentary Wi-Fi is available throughout the venue, ensuring all guests can stay connected during their event.</a:t>
            </a:r>
          </a:p>
        </p:txBody>
      </p:sp>
    </p:spTree>
    <p:extLst>
      <p:ext uri="{BB962C8B-B14F-4D97-AF65-F5344CB8AC3E}">
        <p14:creationId xmlns:p14="http://schemas.microsoft.com/office/powerpoint/2010/main" val="1165921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w angle view of a building against a pastel sky">
            <a:extLst>
              <a:ext uri="{FF2B5EF4-FFF2-40B4-BE49-F238E27FC236}">
                <a16:creationId xmlns:a16="http://schemas.microsoft.com/office/drawing/2014/main" id="{939480A4-B0DA-4DB6-93DB-C03A2B12FFEB}"/>
              </a:ext>
            </a:extLst>
          </p:cNvPr>
          <p:cNvPicPr>
            <a:picLocks noGrp="1" noChangeAspect="1"/>
          </p:cNvPicPr>
          <p:nvPr>
            <p:ph sz="half" idx="1"/>
          </p:nvPr>
        </p:nvPicPr>
        <p:blipFill>
          <a:blip r:embed="rId3"/>
          <a:srcRect l="34001" r="1"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94C423-12A3-0281-08CD-7ACF1C302246}"/>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Accommodation Options Nearby</a:t>
            </a:r>
          </a:p>
        </p:txBody>
      </p:sp>
      <p:sp>
        <p:nvSpPr>
          <p:cNvPr id="4" name="Content Placeholder 3">
            <a:extLst>
              <a:ext uri="{FF2B5EF4-FFF2-40B4-BE49-F238E27FC236}">
                <a16:creationId xmlns:a16="http://schemas.microsoft.com/office/drawing/2014/main" id="{D202D1A3-FCA2-822E-991B-BB8FBB1515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Variety of Hotels</a:t>
            </a:r>
          </a:p>
          <a:p>
            <a:pPr marL="0" lvl="1" indent="0">
              <a:buNone/>
            </a:pPr>
            <a:r>
              <a:rPr lang="en-US" sz="1400"/>
              <a:t>A range of hotels is available nearby, catering to different budgets and preferences for attendees.</a:t>
            </a:r>
          </a:p>
          <a:p>
            <a:pPr marL="0" indent="0">
              <a:spcBef>
                <a:spcPts val="2500"/>
              </a:spcBef>
              <a:buNone/>
            </a:pPr>
            <a:r>
              <a:rPr lang="en-US" sz="1400" b="1"/>
              <a:t>Recommended Accommodations</a:t>
            </a:r>
          </a:p>
          <a:p>
            <a:pPr marL="0" lvl="1" indent="0">
              <a:buNone/>
            </a:pPr>
            <a:r>
              <a:rPr lang="en-US" sz="1400"/>
              <a:t>Attendees will receive a list of recommended accommodations that are conveniently located near the venue.</a:t>
            </a:r>
          </a:p>
          <a:p>
            <a:pPr marL="0" indent="0">
              <a:spcBef>
                <a:spcPts val="2500"/>
              </a:spcBef>
              <a:buNone/>
            </a:pPr>
            <a:r>
              <a:rPr lang="en-US" sz="1400" b="1"/>
              <a:t>Amenities Offered</a:t>
            </a:r>
          </a:p>
          <a:p>
            <a:pPr marL="0" lvl="1" indent="0">
              <a:buNone/>
            </a:pPr>
            <a:r>
              <a:rPr lang="en-US" sz="1400"/>
              <a:t>The hotels provide various amenities such as free Wi-Fi, dining options, and fitness centers for guests.</a:t>
            </a:r>
          </a:p>
        </p:txBody>
      </p:sp>
    </p:spTree>
    <p:extLst>
      <p:ext uri="{BB962C8B-B14F-4D97-AF65-F5344CB8AC3E}">
        <p14:creationId xmlns:p14="http://schemas.microsoft.com/office/powerpoint/2010/main" val="384471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A page in a planner">
            <a:extLst>
              <a:ext uri="{FF2B5EF4-FFF2-40B4-BE49-F238E27FC236}">
                <a16:creationId xmlns:a16="http://schemas.microsoft.com/office/drawing/2014/main" id="{D42BDDD8-BC52-FD90-040A-60C24D5EB1C7}"/>
              </a:ext>
            </a:extLst>
          </p:cNvPr>
          <p:cNvPicPr>
            <a:picLocks noChangeAspect="1"/>
          </p:cNvPicPr>
          <p:nvPr/>
        </p:nvPicPr>
        <p:blipFill>
          <a:blip r:embed="rId3"/>
          <a:srcRect t="1760" b="1397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5D4AA-1285-08E7-4171-8BF3ED1B05B7}"/>
              </a:ext>
            </a:extLst>
          </p:cNvPr>
          <p:cNvSpPr>
            <a:spLocks noGrp="1"/>
          </p:cNvSpPr>
          <p:nvPr>
            <p:ph type="ctrTitle"/>
          </p:nvPr>
        </p:nvSpPr>
        <p:spPr>
          <a:xfrm>
            <a:off x="2276475" y="2247900"/>
            <a:ext cx="7581900" cy="2514600"/>
          </a:xfrm>
        </p:spPr>
        <p:txBody>
          <a:bodyPr vert="horz" lIns="91440" tIns="45720" rIns="91440" bIns="45720" rtlCol="0" anchor="ctr">
            <a:normAutofit/>
          </a:bodyPr>
          <a:lstStyle/>
          <a:p>
            <a:r>
              <a:rPr lang="en-US" sz="6600">
                <a:solidFill>
                  <a:schemeClr val="tx1">
                    <a:lumMod val="75000"/>
                    <a:lumOff val="25000"/>
                  </a:schemeClr>
                </a:solidFill>
              </a:rPr>
              <a:t>Event Schedule</a:t>
            </a:r>
          </a:p>
        </p:txBody>
      </p:sp>
    </p:spTree>
    <p:extLst>
      <p:ext uri="{BB962C8B-B14F-4D97-AF65-F5344CB8AC3E}">
        <p14:creationId xmlns:p14="http://schemas.microsoft.com/office/powerpoint/2010/main" val="3972530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Asked 50 People why the go to work in the morning and this is what they wrote on sticky notes.">
            <a:extLst>
              <a:ext uri="{FF2B5EF4-FFF2-40B4-BE49-F238E27FC236}">
                <a16:creationId xmlns:a16="http://schemas.microsoft.com/office/drawing/2014/main" id="{335E48D0-4A2A-432A-98E6-54B49E739C8F}"/>
              </a:ext>
            </a:extLst>
          </p:cNvPr>
          <p:cNvPicPr>
            <a:picLocks noGrp="1" noChangeAspect="1"/>
          </p:cNvPicPr>
          <p:nvPr>
            <p:ph sz="half" idx="1"/>
          </p:nvPr>
        </p:nvPicPr>
        <p:blipFill>
          <a:blip r:embed="rId3"/>
          <a:srcRect l="980" r="4822" b="-3"/>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F3AD1A6-F370-583E-0379-B853C52FE555}"/>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dirty="0"/>
              <a:t>Day Agenda</a:t>
            </a:r>
          </a:p>
        </p:txBody>
      </p:sp>
      <p:sp>
        <p:nvSpPr>
          <p:cNvPr id="4" name="Content Placeholder 3">
            <a:extLst>
              <a:ext uri="{FF2B5EF4-FFF2-40B4-BE49-F238E27FC236}">
                <a16:creationId xmlns:a16="http://schemas.microsoft.com/office/drawing/2014/main" id="{2947C685-3200-89E8-7D92-8F772B3AA0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vert="horz" lIns="91440" tIns="45720" rIns="91440" bIns="45720" rtlCol="0" anchor="t">
            <a:normAutofit/>
          </a:bodyPr>
          <a:lstStyle/>
          <a:p>
            <a:pPr marL="0" indent="0">
              <a:spcBef>
                <a:spcPts val="2500"/>
              </a:spcBef>
              <a:buNone/>
            </a:pPr>
            <a:r>
              <a:rPr lang="en-US" sz="1400" b="1" dirty="0"/>
              <a:t>Keynote Presentations</a:t>
            </a:r>
            <a:endParaRPr lang="en-US"/>
          </a:p>
          <a:p>
            <a:pPr marL="0" lvl="1" indent="0">
              <a:buNone/>
            </a:pPr>
            <a:r>
              <a:rPr lang="en-US" sz="1400" dirty="0"/>
              <a:t>Each day will feature inspiring keynote presentations from industry leaders to set the tone for the event.</a:t>
            </a:r>
          </a:p>
          <a:p>
            <a:pPr marL="0" indent="0">
              <a:spcBef>
                <a:spcPts val="2500"/>
              </a:spcBef>
              <a:buNone/>
            </a:pPr>
            <a:r>
              <a:rPr lang="en-US" sz="1400" b="1" dirty="0"/>
              <a:t>Breakout Sessions</a:t>
            </a:r>
          </a:p>
          <a:p>
            <a:pPr marL="0" lvl="1" indent="0">
              <a:buNone/>
            </a:pPr>
            <a:r>
              <a:rPr lang="en-US" sz="1400" dirty="0"/>
              <a:t>Breakout sessions will provide opportunities for smaller group discussions and networking among attendees.</a:t>
            </a:r>
          </a:p>
        </p:txBody>
      </p:sp>
    </p:spTree>
    <p:extLst>
      <p:ext uri="{BB962C8B-B14F-4D97-AF65-F5344CB8AC3E}">
        <p14:creationId xmlns:p14="http://schemas.microsoft.com/office/powerpoint/2010/main" val="1096623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F2F3-CE34-ECE4-7DE0-EA75B57456DB}"/>
              </a:ext>
            </a:extLst>
          </p:cNvPr>
          <p:cNvSpPr>
            <a:spLocks noGrp="1"/>
          </p:cNvSpPr>
          <p:nvPr>
            <p:ph type="title"/>
          </p:nvPr>
        </p:nvSpPr>
        <p:spPr/>
        <p:txBody>
          <a:bodyPr/>
          <a:lstStyle/>
          <a:p>
            <a:r>
              <a:rPr lang="en-US" dirty="0"/>
              <a:t>Overall Schedule</a:t>
            </a:r>
          </a:p>
        </p:txBody>
      </p:sp>
      <p:sp>
        <p:nvSpPr>
          <p:cNvPr id="3" name="Content Placeholder 2">
            <a:extLst>
              <a:ext uri="{FF2B5EF4-FFF2-40B4-BE49-F238E27FC236}">
                <a16:creationId xmlns:a16="http://schemas.microsoft.com/office/drawing/2014/main" id="{5FA69844-965A-6930-22CD-4B0042E257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422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Family time among other appointments">
            <a:extLst>
              <a:ext uri="{FF2B5EF4-FFF2-40B4-BE49-F238E27FC236}">
                <a16:creationId xmlns:a16="http://schemas.microsoft.com/office/drawing/2014/main" id="{C6A95AED-07B5-4189-B0D3-F9A3B3C72FDA}"/>
              </a:ext>
            </a:extLst>
          </p:cNvPr>
          <p:cNvPicPr>
            <a:picLocks noGrp="1" noChangeAspect="1"/>
          </p:cNvPicPr>
          <p:nvPr>
            <p:ph sz="half" idx="1"/>
          </p:nvPr>
        </p:nvPicPr>
        <p:blipFill>
          <a:blip r:embed="rId3"/>
          <a:srcRect l="19642" r="25292"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5CE9CA-BB33-9D02-0582-904FA228CE16}"/>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Session Breakdown and Timings</a:t>
            </a:r>
          </a:p>
        </p:txBody>
      </p:sp>
      <p:sp>
        <p:nvSpPr>
          <p:cNvPr id="4" name="Content Placeholder 3">
            <a:extLst>
              <a:ext uri="{FF2B5EF4-FFF2-40B4-BE49-F238E27FC236}">
                <a16:creationId xmlns:a16="http://schemas.microsoft.com/office/drawing/2014/main" id="{B662733E-F464-3ED4-FE8E-2B89D34B876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Designated Time Slots</a:t>
            </a:r>
          </a:p>
          <a:p>
            <a:pPr marL="0" lvl="1" indent="0">
              <a:buNone/>
            </a:pPr>
            <a:r>
              <a:rPr lang="en-US" sz="1400"/>
              <a:t>Each day will feature specific time slots for various sessions, enhancing the organization of the event.</a:t>
            </a:r>
          </a:p>
          <a:p>
            <a:pPr marL="0" indent="0">
              <a:spcBef>
                <a:spcPts val="2500"/>
              </a:spcBef>
              <a:buNone/>
            </a:pPr>
            <a:r>
              <a:rPr lang="en-US" sz="1400" b="1"/>
              <a:t>Effective Participation</a:t>
            </a:r>
          </a:p>
          <a:p>
            <a:pPr marL="0" lvl="1" indent="0">
              <a:buNone/>
            </a:pPr>
            <a:r>
              <a:rPr lang="en-US" sz="1400"/>
              <a:t>With a structured schedule, attendees can efficiently plan their participation according to their interests.</a:t>
            </a:r>
          </a:p>
          <a:p>
            <a:pPr marL="0" indent="0">
              <a:spcBef>
                <a:spcPts val="2500"/>
              </a:spcBef>
              <a:buNone/>
            </a:pPr>
            <a:r>
              <a:rPr lang="en-US" sz="1400" b="1"/>
              <a:t>Comprehensive Experience</a:t>
            </a:r>
          </a:p>
          <a:p>
            <a:pPr marL="0" lvl="1" indent="0">
              <a:buNone/>
            </a:pPr>
            <a:r>
              <a:rPr lang="en-US" sz="1400"/>
              <a:t>This organized approach ensures all attendees have a comprehensive experience throughout the event.</a:t>
            </a:r>
          </a:p>
        </p:txBody>
      </p:sp>
    </p:spTree>
    <p:extLst>
      <p:ext uri="{BB962C8B-B14F-4D97-AF65-F5344CB8AC3E}">
        <p14:creationId xmlns:p14="http://schemas.microsoft.com/office/powerpoint/2010/main" val="3771269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 team brainstorming">
            <a:extLst>
              <a:ext uri="{FF2B5EF4-FFF2-40B4-BE49-F238E27FC236}">
                <a16:creationId xmlns:a16="http://schemas.microsoft.com/office/drawing/2014/main" id="{E1B77986-9BC0-4697-B93A-FECA35F8BED4}"/>
              </a:ext>
            </a:extLst>
          </p:cNvPr>
          <p:cNvPicPr>
            <a:picLocks noGrp="1" noChangeAspect="1"/>
          </p:cNvPicPr>
          <p:nvPr>
            <p:ph sz="half" idx="1"/>
          </p:nvPr>
        </p:nvPicPr>
        <p:blipFill>
          <a:blip r:embed="rId3"/>
          <a:srcRect l="32468" r="1246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F91AA2-3662-6DEB-3FD5-D5340826E36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3700" b="1"/>
              <a:t>Networking and Social Events</a:t>
            </a:r>
          </a:p>
        </p:txBody>
      </p:sp>
      <p:sp>
        <p:nvSpPr>
          <p:cNvPr id="4" name="Content Placeholder 3">
            <a:extLst>
              <a:ext uri="{FF2B5EF4-FFF2-40B4-BE49-F238E27FC236}">
                <a16:creationId xmlns:a16="http://schemas.microsoft.com/office/drawing/2014/main" id="{E178299F-AFA3-C94C-DF3B-6475775A08E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Networking Opportunities</a:t>
            </a:r>
          </a:p>
          <a:p>
            <a:pPr marL="0" lvl="1" indent="0">
              <a:buNone/>
            </a:pPr>
            <a:r>
              <a:rPr lang="en-US" sz="1400"/>
              <a:t>Networking opportunities will facilitate valuable connections among attendees, enhancing professional relationships.</a:t>
            </a:r>
          </a:p>
          <a:p>
            <a:pPr marL="0" indent="0">
              <a:spcBef>
                <a:spcPts val="2500"/>
              </a:spcBef>
              <a:buNone/>
            </a:pPr>
            <a:r>
              <a:rPr lang="en-US" sz="1400" b="1"/>
              <a:t>Collaboration Promotion</a:t>
            </a:r>
          </a:p>
          <a:p>
            <a:pPr marL="0" lvl="1" indent="0">
              <a:buNone/>
            </a:pPr>
            <a:r>
              <a:rPr lang="en-US" sz="1400"/>
              <a:t>The events will encourage collaboration by allowing participants to share ideas and experiences in a relaxed setting.</a:t>
            </a:r>
          </a:p>
          <a:p>
            <a:pPr marL="0" indent="0">
              <a:spcBef>
                <a:spcPts val="2500"/>
              </a:spcBef>
              <a:buNone/>
            </a:pPr>
            <a:r>
              <a:rPr lang="en-US" sz="1400" b="1"/>
              <a:t>Social Engagement</a:t>
            </a:r>
          </a:p>
          <a:p>
            <a:pPr marL="0" lvl="1" indent="0">
              <a:buNone/>
            </a:pPr>
            <a:r>
              <a:rPr lang="en-US" sz="1400"/>
              <a:t>Social events will create a friendly atmosphere where attendees can unwind and build connections outside formal sessions.</a:t>
            </a:r>
          </a:p>
        </p:txBody>
      </p:sp>
    </p:spTree>
    <p:extLst>
      <p:ext uri="{BB962C8B-B14F-4D97-AF65-F5344CB8AC3E}">
        <p14:creationId xmlns:p14="http://schemas.microsoft.com/office/powerpoint/2010/main" val="3491068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Orange megaphone">
            <a:extLst>
              <a:ext uri="{FF2B5EF4-FFF2-40B4-BE49-F238E27FC236}">
                <a16:creationId xmlns:a16="http://schemas.microsoft.com/office/drawing/2014/main" id="{991C1C92-8D8F-7649-796D-0A486CA43D6B}"/>
              </a:ext>
            </a:extLst>
          </p:cNvPr>
          <p:cNvPicPr>
            <a:picLocks noChangeAspect="1"/>
          </p:cNvPicPr>
          <p:nvPr/>
        </p:nvPicPr>
        <p:blipFill>
          <a:blip r:embed="rId3"/>
          <a:src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608DF-7F5B-75F6-2A7E-88653DC9E6D5}"/>
              </a:ext>
            </a:extLst>
          </p:cNvPr>
          <p:cNvSpPr>
            <a:spLocks noGrp="1"/>
          </p:cNvSpPr>
          <p:nvPr>
            <p:ph type="ctrTitle"/>
          </p:nvPr>
        </p:nvSpPr>
        <p:spPr>
          <a:xfrm>
            <a:off x="2276475" y="2247900"/>
            <a:ext cx="7581900" cy="2514600"/>
          </a:xfrm>
        </p:spPr>
        <p:txBody>
          <a:bodyPr vert="horz" lIns="91440" tIns="45720" rIns="91440" bIns="45720" rtlCol="0" anchor="ctr">
            <a:normAutofit/>
          </a:bodyPr>
          <a:lstStyle/>
          <a:p>
            <a:r>
              <a:rPr lang="en-US" sz="6600">
                <a:solidFill>
                  <a:schemeClr val="tx1">
                    <a:lumMod val="75000"/>
                    <a:lumOff val="25000"/>
                  </a:schemeClr>
                </a:solidFill>
              </a:rPr>
              <a:t>Featured Speakers</a:t>
            </a:r>
          </a:p>
        </p:txBody>
      </p:sp>
    </p:spTree>
    <p:extLst>
      <p:ext uri="{BB962C8B-B14F-4D97-AF65-F5344CB8AC3E}">
        <p14:creationId xmlns:p14="http://schemas.microsoft.com/office/powerpoint/2010/main" val="2802709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ople clapping">
            <a:extLst>
              <a:ext uri="{FF2B5EF4-FFF2-40B4-BE49-F238E27FC236}">
                <a16:creationId xmlns:a16="http://schemas.microsoft.com/office/drawing/2014/main" id="{944DB970-F29E-4760-9DC7-9B040AF8A46B}"/>
              </a:ext>
            </a:extLst>
          </p:cNvPr>
          <p:cNvPicPr>
            <a:picLocks noGrp="1" noChangeAspect="1"/>
          </p:cNvPicPr>
          <p:nvPr>
            <p:ph sz="half" idx="1"/>
          </p:nvPr>
        </p:nvPicPr>
        <p:blipFill>
          <a:blip r:embed="rId3"/>
          <a:srcRect l="36303" r="863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80E561-7A41-163F-683E-A2D09D4A2B3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Keynote Speakers</a:t>
            </a:r>
          </a:p>
        </p:txBody>
      </p:sp>
      <p:sp>
        <p:nvSpPr>
          <p:cNvPr id="4" name="Content Placeholder 3">
            <a:extLst>
              <a:ext uri="{FF2B5EF4-FFF2-40B4-BE49-F238E27FC236}">
                <a16:creationId xmlns:a16="http://schemas.microsoft.com/office/drawing/2014/main" id="{7A4396D9-A5A1-684C-6664-B6438808CCC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1713049"/>
            <a:ext cx="6501810" cy="2665404"/>
          </a:xfrm>
        </p:spPr>
        <p:txBody>
          <a:bodyPr>
            <a:normAutofit/>
          </a:bodyPr>
          <a:lstStyle/>
          <a:p>
            <a:pPr marL="0" indent="0">
              <a:spcBef>
                <a:spcPts val="2500"/>
              </a:spcBef>
              <a:buNone/>
            </a:pPr>
            <a:r>
              <a:rPr lang="en-US" sz="1400" b="1"/>
              <a:t>Leaders in Their Fields</a:t>
            </a:r>
          </a:p>
          <a:p>
            <a:pPr marL="0" lvl="1" indent="0">
              <a:buNone/>
            </a:pPr>
            <a:r>
              <a:rPr lang="en-US" sz="1400"/>
              <a:t>Our keynote speakers are recognized leaders who excel in their areas of expertise, bringing valuable insights to the event.</a:t>
            </a:r>
          </a:p>
          <a:p>
            <a:pPr marL="0" indent="0">
              <a:spcBef>
                <a:spcPts val="2500"/>
              </a:spcBef>
              <a:buNone/>
            </a:pPr>
            <a:r>
              <a:rPr lang="en-US" sz="1400" b="1"/>
              <a:t>Inspiring Talks</a:t>
            </a:r>
          </a:p>
          <a:p>
            <a:pPr marL="0" lvl="1" indent="0">
              <a:buNone/>
            </a:pPr>
            <a:r>
              <a:rPr lang="en-US" sz="1400"/>
              <a:t>Each speaker is prepared to deliver inspiring talks that will motivate and engage our audience, fostering impactful conversations.</a:t>
            </a:r>
          </a:p>
          <a:p>
            <a:pPr marL="0" indent="0">
              <a:spcBef>
                <a:spcPts val="2500"/>
              </a:spcBef>
              <a:buNone/>
            </a:pPr>
            <a:r>
              <a:rPr lang="en-US" sz="1400" b="1"/>
              <a:t>Aligning with Event Themes</a:t>
            </a:r>
          </a:p>
          <a:p>
            <a:pPr marL="0" lvl="1" indent="0">
              <a:buNone/>
            </a:pPr>
            <a:r>
              <a:rPr lang="en-US" sz="1400"/>
              <a:t>The themes of the talks will resonate with our event's goals, ensuring relevance and engagement for attendees.</a:t>
            </a:r>
          </a:p>
        </p:txBody>
      </p:sp>
      <p:sp>
        <p:nvSpPr>
          <p:cNvPr id="3" name="TextBox 2">
            <a:extLst>
              <a:ext uri="{FF2B5EF4-FFF2-40B4-BE49-F238E27FC236}">
                <a16:creationId xmlns:a16="http://schemas.microsoft.com/office/drawing/2014/main" id="{61AE8F69-8C43-8BAD-65BE-4CC891854721}"/>
              </a:ext>
            </a:extLst>
          </p:cNvPr>
          <p:cNvSpPr txBox="1"/>
          <p:nvPr/>
        </p:nvSpPr>
        <p:spPr>
          <a:xfrm>
            <a:off x="5091043" y="4715565"/>
            <a:ext cx="64493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Insert name and bio of speakers</a:t>
            </a:r>
          </a:p>
        </p:txBody>
      </p:sp>
    </p:spTree>
    <p:extLst>
      <p:ext uri="{BB962C8B-B14F-4D97-AF65-F5344CB8AC3E}">
        <p14:creationId xmlns:p14="http://schemas.microsoft.com/office/powerpoint/2010/main" val="3465997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7A90E1A-5BCB-902A-6571-2E9A199B2C78}"/>
              </a:ext>
            </a:extLst>
          </p:cNvPr>
          <p:cNvSpPr txBox="1"/>
          <p:nvPr/>
        </p:nvSpPr>
        <p:spPr>
          <a:xfrm>
            <a:off x="218440" y="181957"/>
            <a:ext cx="11755120" cy="64633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Microsoft Event Code of Conduct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Microsoft’s mission is to empower every person and every organization on the planet to achieve more. This includes all Microsoft events and gatherings, including on digital platforms and in person, where we seek to create a respectful, friendly, enjoyable, and inclusive experience for all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We expect all event participants to uphold the principles of this Code of Conduct. The Code of Conduct applies to all aspects of the main event and any related activities, whether digital or in person. Microsoft does not tolerate the following in any aspect of the event program, including business and social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Behavior that is disruptive, disrespectful, or degrading to others, including any messages, images, or interactions by anyone, in any form, regardless of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Harassment or discrimination based on age, ancestry, color, gender identity or expression, national origin, physical or mental disability, religion, sexual orientation, or any other characteristic protected by applicable local laws, regulations, and ordinances.​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We encourage everyone to assist in creating a welcoming and safe environment. Please report any concerns, harassing behavior, or suspicious or disruptive activity to venue staff, the event host or owner, or the nearest event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We also encourage everyone to contact Microsoft’s Business Conduct Hotline at any time if you feel anything or anyone is not following this Code of Conduct or is inconsistent with Microsoft’s culture. The Hotline is available regardless of whether you are a Microsoft employee and can be reached at </a:t>
            </a:r>
            <a:r>
              <a:rPr kumimoji="0" lang="en-US" sz="1600" b="1" i="0" u="sng"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hlinkClick r:id="rId2"/>
              </a:rPr>
              <a:t>buscond@microsoft.com</a:t>
            </a: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 or +1 (877) 320-MSFT, or call collect outside the United States at +1 (720)-904-6844.  Microsoft employees can also report any concerns to their Microsoft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rPr>
              <a:t>Microsoft reserves the right to refuse admittance to or remove any person from a Microsoft event at any time at its sole discretion.</a:t>
            </a:r>
            <a:endParaRPr kumimoji="0" lang="en-US" sz="1600" b="0" i="0" u="none" strike="noStrike" kern="1200" cap="none" spc="0" normalizeH="0" baseline="0" noProof="0">
              <a:ln>
                <a:noFill/>
              </a:ln>
              <a:solidFill>
                <a:srgbClr val="000000"/>
              </a:solidFill>
              <a:effectLst/>
              <a:uLnTx/>
              <a:uFillTx/>
              <a:latin typeface="Aptos" panose="020B0004020202020204" pitchFamily="34" charset="0"/>
              <a:ea typeface="+mn-ea"/>
              <a:cs typeface="Segoe UI Light" panose="020B0502040204020203" pitchFamily="34" charset="0"/>
            </a:endParaRPr>
          </a:p>
        </p:txBody>
      </p:sp>
    </p:spTree>
    <p:extLst>
      <p:ext uri="{BB962C8B-B14F-4D97-AF65-F5344CB8AC3E}">
        <p14:creationId xmlns:p14="http://schemas.microsoft.com/office/powerpoint/2010/main" val="17180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oup of smiling young people standing on lawn outside brick building, wearing backpacks and tote bag, holding cellphones">
            <a:extLst>
              <a:ext uri="{FF2B5EF4-FFF2-40B4-BE49-F238E27FC236}">
                <a16:creationId xmlns:a16="http://schemas.microsoft.com/office/drawing/2014/main" id="{A2CD87D4-B1E8-4432-BC9F-C72C61A336DE}"/>
              </a:ext>
            </a:extLst>
          </p:cNvPr>
          <p:cNvPicPr>
            <a:picLocks noGrp="1" noChangeAspect="1"/>
          </p:cNvPicPr>
          <p:nvPr>
            <p:ph sz="half" idx="1"/>
          </p:nvPr>
        </p:nvPicPr>
        <p:blipFill>
          <a:blip r:embed="rId3"/>
          <a:srcRect l="21619" r="3197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6BF357-0669-7AEB-93E9-CCC7EC85626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3700" b="1"/>
              <a:t>Guest Speakers and Panelists</a:t>
            </a:r>
          </a:p>
        </p:txBody>
      </p:sp>
      <p:sp>
        <p:nvSpPr>
          <p:cNvPr id="4" name="Content Placeholder 3">
            <a:extLst>
              <a:ext uri="{FF2B5EF4-FFF2-40B4-BE49-F238E27FC236}">
                <a16:creationId xmlns:a16="http://schemas.microsoft.com/office/drawing/2014/main" id="{F57CE109-FAEF-BB60-5C41-51B6CB09FCC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Diverse Perspectives</a:t>
            </a:r>
          </a:p>
          <a:p>
            <a:pPr marL="0" lvl="1" indent="0">
              <a:buNone/>
            </a:pPr>
            <a:r>
              <a:rPr lang="en-US" sz="1400"/>
              <a:t>Our guest speakers bring a wide range of experiences, providing unique insights into various topics.</a:t>
            </a:r>
          </a:p>
          <a:p>
            <a:pPr marL="0" indent="0">
              <a:spcBef>
                <a:spcPts val="2500"/>
              </a:spcBef>
              <a:buNone/>
            </a:pPr>
            <a:r>
              <a:rPr lang="en-US" sz="1400" b="1"/>
              <a:t>Dynamic Discussions</a:t>
            </a:r>
          </a:p>
          <a:p>
            <a:pPr marL="0" lvl="1" indent="0">
              <a:buNone/>
            </a:pPr>
            <a:r>
              <a:rPr lang="en-US" sz="1400"/>
              <a:t>Panelists will foster engaging conversations, encouraging audience participation and interaction.</a:t>
            </a:r>
          </a:p>
          <a:p>
            <a:pPr marL="0" indent="0">
              <a:spcBef>
                <a:spcPts val="2500"/>
              </a:spcBef>
              <a:buNone/>
            </a:pPr>
            <a:r>
              <a:rPr lang="en-US" sz="1400" b="1"/>
              <a:t>Insights and Experiences</a:t>
            </a:r>
          </a:p>
          <a:p>
            <a:pPr marL="0" lvl="1" indent="0">
              <a:buNone/>
            </a:pPr>
            <a:r>
              <a:rPr lang="en-US" sz="1400"/>
              <a:t>Speakers will share their personal insights and experiences, enriching the overall learning experience.</a:t>
            </a:r>
          </a:p>
        </p:txBody>
      </p:sp>
    </p:spTree>
    <p:extLst>
      <p:ext uri="{BB962C8B-B14F-4D97-AF65-F5344CB8AC3E}">
        <p14:creationId xmlns:p14="http://schemas.microsoft.com/office/powerpoint/2010/main" val="2768231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ents raising hands during a lecture">
            <a:extLst>
              <a:ext uri="{FF2B5EF4-FFF2-40B4-BE49-F238E27FC236}">
                <a16:creationId xmlns:a16="http://schemas.microsoft.com/office/drawing/2014/main" id="{145AE26D-3D77-4FAB-951B-27FF657370C5}"/>
              </a:ext>
            </a:extLst>
          </p:cNvPr>
          <p:cNvPicPr>
            <a:picLocks noGrp="1" noChangeAspect="1"/>
          </p:cNvPicPr>
          <p:nvPr>
            <p:ph sz="half" idx="1"/>
          </p:nvPr>
        </p:nvPicPr>
        <p:blipFill>
          <a:blip r:embed="rId3"/>
          <a:srcRect l="13613" r="3132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DBA295-79A0-4D03-B60E-BB8C46D16362}"/>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3700" b="1"/>
              <a:t>Speaker Biographies and Topics</a:t>
            </a:r>
          </a:p>
        </p:txBody>
      </p:sp>
      <p:sp>
        <p:nvSpPr>
          <p:cNvPr id="4" name="Content Placeholder 3">
            <a:extLst>
              <a:ext uri="{FF2B5EF4-FFF2-40B4-BE49-F238E27FC236}">
                <a16:creationId xmlns:a16="http://schemas.microsoft.com/office/drawing/2014/main" id="{B38E7157-A518-1E03-4770-B618FB08919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Wealth of Knowledge</a:t>
            </a:r>
          </a:p>
          <a:p>
            <a:pPr marL="0" lvl="1" indent="0">
              <a:buNone/>
            </a:pPr>
            <a:r>
              <a:rPr lang="en-US" sz="1400"/>
              <a:t>Attendees will gain valuable insights from the wealth of knowledge shared by our experienced speakers during the sessions.</a:t>
            </a:r>
          </a:p>
          <a:p>
            <a:pPr marL="0" indent="0">
              <a:spcBef>
                <a:spcPts val="2500"/>
              </a:spcBef>
              <a:buNone/>
            </a:pPr>
            <a:r>
              <a:rPr lang="en-US" sz="1400" b="1"/>
              <a:t>Diverse Topics Covered</a:t>
            </a:r>
          </a:p>
          <a:p>
            <a:pPr marL="0" lvl="1" indent="0">
              <a:buNone/>
            </a:pPr>
            <a:r>
              <a:rPr lang="en-US" sz="1400"/>
              <a:t>The sessions will cover a wide range of topics, ensuring a comprehensive learning experience for all attendees.</a:t>
            </a:r>
          </a:p>
          <a:p>
            <a:pPr marL="0" indent="0">
              <a:spcBef>
                <a:spcPts val="2500"/>
              </a:spcBef>
              <a:buNone/>
            </a:pPr>
            <a:r>
              <a:rPr lang="en-US" sz="1400" b="1"/>
              <a:t>Engaging Speaker Biographies</a:t>
            </a:r>
          </a:p>
          <a:p>
            <a:pPr marL="0" lvl="1" indent="0">
              <a:buNone/>
            </a:pPr>
            <a:r>
              <a:rPr lang="en-US" sz="1400"/>
              <a:t>The detailed biographies of our speakers will highlight their expertise and the rich experiences they bring to the event.</a:t>
            </a:r>
          </a:p>
        </p:txBody>
      </p:sp>
    </p:spTree>
    <p:extLst>
      <p:ext uri="{BB962C8B-B14F-4D97-AF65-F5344CB8AC3E}">
        <p14:creationId xmlns:p14="http://schemas.microsoft.com/office/powerpoint/2010/main" val="281182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6B2A-3407-143F-D086-DBE1884F2A92}"/>
              </a:ext>
            </a:extLst>
          </p:cNvPr>
          <p:cNvSpPr>
            <a:spLocks noGrp="1"/>
          </p:cNvSpPr>
          <p:nvPr>
            <p:ph type="title"/>
          </p:nvPr>
        </p:nvSpPr>
        <p:spPr/>
        <p:txBody>
          <a:bodyPr/>
          <a:lstStyle/>
          <a:p>
            <a:r>
              <a:rPr lang="en-US" dirty="0"/>
              <a:t>Session Schedule</a:t>
            </a:r>
          </a:p>
        </p:txBody>
      </p:sp>
      <p:sp>
        <p:nvSpPr>
          <p:cNvPr id="3" name="Content Placeholder 2">
            <a:extLst>
              <a:ext uri="{FF2B5EF4-FFF2-40B4-BE49-F238E27FC236}">
                <a16:creationId xmlns:a16="http://schemas.microsoft.com/office/drawing/2014/main" id="{FE555555-6D04-E5CD-CB41-5D12E999DF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5359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A06F-9BA8-913A-3134-83B87393A864}"/>
              </a:ext>
            </a:extLst>
          </p:cNvPr>
          <p:cNvSpPr>
            <a:spLocks noGrp="1"/>
          </p:cNvSpPr>
          <p:nvPr>
            <p:ph type="title"/>
          </p:nvPr>
        </p:nvSpPr>
        <p:spPr/>
        <p:txBody>
          <a:bodyPr/>
          <a:lstStyle/>
          <a:p>
            <a:r>
              <a:rPr lang="en-US" dirty="0"/>
              <a:t>Speaker List</a:t>
            </a:r>
          </a:p>
        </p:txBody>
      </p:sp>
      <p:sp>
        <p:nvSpPr>
          <p:cNvPr id="3" name="Content Placeholder 2">
            <a:extLst>
              <a:ext uri="{FF2B5EF4-FFF2-40B4-BE49-F238E27FC236}">
                <a16:creationId xmlns:a16="http://schemas.microsoft.com/office/drawing/2014/main" id="{AE4CCD43-9F70-15CD-3311-97892657241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4770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7"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txBody>
            <a:bodyPr/>
            <a:lstStyle/>
            <a:p>
              <a:endParaRPr lang="en-US"/>
            </a:p>
          </p:txBody>
        </p:sp>
        <p:sp>
          <p:nvSpPr>
            <p:cNvPr id="18" name="Oval 17">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txBody>
            <a:bodyPr/>
            <a:lstStyle/>
            <a:p>
              <a:endParaRPr lang="en-US"/>
            </a:p>
          </p:txBody>
        </p:sp>
        <p:sp>
          <p:nvSpPr>
            <p:cNvPr id="19"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txBody>
            <a:bodyPr/>
            <a:lstStyle/>
            <a:p>
              <a:endParaRPr lang="en-US"/>
            </a:p>
          </p:txBody>
        </p:sp>
      </p:grpSp>
      <p:sp>
        <p:nvSpPr>
          <p:cNvPr id="21" name="Rectangle 20">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D060F88-A069-CBE3-0F3D-43A29171EDC0}"/>
              </a:ext>
            </a:extLst>
          </p:cNvPr>
          <p:cNvSpPr>
            <a:spLocks noGrp="1"/>
          </p:cNvSpPr>
          <p:nvPr>
            <p:ph type="ctrTitle"/>
          </p:nvPr>
        </p:nvSpPr>
        <p:spPr>
          <a:xfrm>
            <a:off x="1524000" y="2776538"/>
            <a:ext cx="9144000" cy="1381188"/>
          </a:xfrm>
        </p:spPr>
        <p:txBody>
          <a:bodyPr anchor="ctr">
            <a:normAutofit/>
          </a:bodyPr>
          <a:lstStyle/>
          <a:p>
            <a:r>
              <a:rPr lang="en-US" sz="4000">
                <a:solidFill>
                  <a:schemeClr val="bg2"/>
                </a:solidFill>
              </a:rPr>
              <a:t>Event Sponsors</a:t>
            </a:r>
          </a:p>
        </p:txBody>
      </p:sp>
    </p:spTree>
    <p:extLst>
      <p:ext uri="{BB962C8B-B14F-4D97-AF65-F5344CB8AC3E}">
        <p14:creationId xmlns:p14="http://schemas.microsoft.com/office/powerpoint/2010/main" val="7244329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multi coloured hands circling a globe of inational flags.  Symbolising unity and equality.">
            <a:extLst>
              <a:ext uri="{FF2B5EF4-FFF2-40B4-BE49-F238E27FC236}">
                <a16:creationId xmlns:a16="http://schemas.microsoft.com/office/drawing/2014/main" id="{8EE41BC2-D265-4EE0-968A-DCE291C1CB66}"/>
              </a:ext>
            </a:extLst>
          </p:cNvPr>
          <p:cNvPicPr>
            <a:picLocks noGrp="1" noChangeAspect="1"/>
          </p:cNvPicPr>
          <p:nvPr>
            <p:ph sz="half" idx="1"/>
          </p:nvPr>
        </p:nvPicPr>
        <p:blipFill>
          <a:blip r:embed="rId3"/>
          <a:srcRect l="6487" r="11016"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49EBA5-7B99-6FF5-CBEA-7ABB7CDFF0DB}"/>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List of Sponsors and Partners</a:t>
            </a:r>
          </a:p>
        </p:txBody>
      </p:sp>
      <p:sp>
        <p:nvSpPr>
          <p:cNvPr id="4" name="Content Placeholder 3">
            <a:extLst>
              <a:ext uri="{FF2B5EF4-FFF2-40B4-BE49-F238E27FC236}">
                <a16:creationId xmlns:a16="http://schemas.microsoft.com/office/drawing/2014/main" id="{D7E35B95-2730-C886-AFAF-B8019125BB0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Gratitude to Sponsors</a:t>
            </a:r>
          </a:p>
          <a:p>
            <a:pPr marL="0" lvl="1" indent="0">
              <a:buNone/>
            </a:pPr>
            <a:r>
              <a:rPr lang="en-US" sz="1400"/>
              <a:t>We express our sincere gratitude to the sponsors who support our event, making it possible to enhance the attendee experience.</a:t>
            </a:r>
          </a:p>
          <a:p>
            <a:pPr marL="0" indent="0">
              <a:spcBef>
                <a:spcPts val="2500"/>
              </a:spcBef>
              <a:buNone/>
            </a:pPr>
            <a:r>
              <a:rPr lang="en-US" sz="1400" b="1"/>
              <a:t>Collaborative Partnerships</a:t>
            </a:r>
          </a:p>
          <a:p>
            <a:pPr marL="0" lvl="1" indent="0">
              <a:buNone/>
            </a:pPr>
            <a:r>
              <a:rPr lang="en-US" sz="1400"/>
              <a:t>Our partners play a crucial role in the success of our event by providing resources and expertise that enrich the experience.</a:t>
            </a:r>
          </a:p>
          <a:p>
            <a:pPr marL="0" indent="0">
              <a:spcBef>
                <a:spcPts val="2500"/>
              </a:spcBef>
              <a:buNone/>
            </a:pPr>
            <a:r>
              <a:rPr lang="en-US" sz="1400" b="1"/>
              <a:t>Enhanced Attendee Experience</a:t>
            </a:r>
          </a:p>
          <a:p>
            <a:pPr marL="0" lvl="1" indent="0">
              <a:buNone/>
            </a:pPr>
            <a:r>
              <a:rPr lang="en-US" sz="1400"/>
              <a:t>Thanks to our sponsors and partners, we can offer a diverse range of activities and resources for all attendees.</a:t>
            </a:r>
          </a:p>
        </p:txBody>
      </p:sp>
    </p:spTree>
    <p:extLst>
      <p:ext uri="{BB962C8B-B14F-4D97-AF65-F5344CB8AC3E}">
        <p14:creationId xmlns:p14="http://schemas.microsoft.com/office/powerpoint/2010/main" val="3591455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8092-F49E-2407-BDE1-EB17E0A5106B}"/>
              </a:ext>
            </a:extLst>
          </p:cNvPr>
          <p:cNvSpPr>
            <a:spLocks noGrp="1"/>
          </p:cNvSpPr>
          <p:nvPr>
            <p:ph type="title"/>
          </p:nvPr>
        </p:nvSpPr>
        <p:spPr/>
        <p:txBody>
          <a:bodyPr/>
          <a:lstStyle/>
          <a:p>
            <a:r>
              <a:rPr lang="en-US" dirty="0"/>
              <a:t>Sponsors</a:t>
            </a:r>
          </a:p>
        </p:txBody>
      </p:sp>
      <p:graphicFrame>
        <p:nvGraphicFramePr>
          <p:cNvPr id="4" name="Content Placeholder 3">
            <a:extLst>
              <a:ext uri="{FF2B5EF4-FFF2-40B4-BE49-F238E27FC236}">
                <a16:creationId xmlns:a16="http://schemas.microsoft.com/office/drawing/2014/main" id="{9652285B-232F-9405-C3DD-C1ED39004BF5}"/>
              </a:ext>
            </a:extLst>
          </p:cNvPr>
          <p:cNvGraphicFramePr>
            <a:graphicFrameLocks noGrp="1"/>
          </p:cNvGraphicFramePr>
          <p:nvPr>
            <p:ph idx="1"/>
            <p:extLst>
              <p:ext uri="{D42A27DB-BD31-4B8C-83A1-F6EECF244321}">
                <p14:modId xmlns:p14="http://schemas.microsoft.com/office/powerpoint/2010/main" val="631377824"/>
              </p:ext>
            </p:extLst>
          </p:nvPr>
        </p:nvGraphicFramePr>
        <p:xfrm>
          <a:off x="838200" y="1825625"/>
          <a:ext cx="10384452" cy="1854196"/>
        </p:xfrm>
        <a:graphic>
          <a:graphicData uri="http://schemas.openxmlformats.org/drawingml/2006/table">
            <a:tbl>
              <a:tblPr firstRow="1" bandRow="1">
                <a:tableStyleId>{5C22544A-7EE6-4342-B048-85BDC9FD1C3A}</a:tableStyleId>
              </a:tblPr>
              <a:tblGrid>
                <a:gridCol w="2596113">
                  <a:extLst>
                    <a:ext uri="{9D8B030D-6E8A-4147-A177-3AD203B41FA5}">
                      <a16:colId xmlns:a16="http://schemas.microsoft.com/office/drawing/2014/main" val="3530791247"/>
                    </a:ext>
                  </a:extLst>
                </a:gridCol>
                <a:gridCol w="2596113">
                  <a:extLst>
                    <a:ext uri="{9D8B030D-6E8A-4147-A177-3AD203B41FA5}">
                      <a16:colId xmlns:a16="http://schemas.microsoft.com/office/drawing/2014/main" val="2985251452"/>
                    </a:ext>
                  </a:extLst>
                </a:gridCol>
                <a:gridCol w="2596113">
                  <a:extLst>
                    <a:ext uri="{9D8B030D-6E8A-4147-A177-3AD203B41FA5}">
                      <a16:colId xmlns:a16="http://schemas.microsoft.com/office/drawing/2014/main" val="1428103822"/>
                    </a:ext>
                  </a:extLst>
                </a:gridCol>
                <a:gridCol w="2596113">
                  <a:extLst>
                    <a:ext uri="{9D8B030D-6E8A-4147-A177-3AD203B41FA5}">
                      <a16:colId xmlns:a16="http://schemas.microsoft.com/office/drawing/2014/main" val="3362442806"/>
                    </a:ext>
                  </a:extLst>
                </a:gridCol>
              </a:tblGrid>
              <a:tr h="370840">
                <a:tc>
                  <a:txBody>
                    <a:bodyPr/>
                    <a:lstStyle/>
                    <a:p>
                      <a:pPr lvl="0">
                        <a:buNone/>
                      </a:pPr>
                      <a:r>
                        <a:rPr lang="en-US" dirty="0"/>
                        <a:t>Sponsor Company</a:t>
                      </a:r>
                    </a:p>
                  </a:txBody>
                  <a:tcPr/>
                </a:tc>
                <a:tc>
                  <a:txBody>
                    <a:bodyPr/>
                    <a:lstStyle/>
                    <a:p>
                      <a:r>
                        <a:rPr lang="en-US" dirty="0"/>
                        <a:t>Contact Name</a:t>
                      </a:r>
                    </a:p>
                  </a:txBody>
                  <a:tcPr/>
                </a:tc>
                <a:tc>
                  <a:txBody>
                    <a:bodyPr/>
                    <a:lstStyle/>
                    <a:p>
                      <a:r>
                        <a:rPr lang="en-US" dirty="0"/>
                        <a:t>Website URL</a:t>
                      </a:r>
                    </a:p>
                  </a:txBody>
                  <a:tcPr/>
                </a:tc>
                <a:tc>
                  <a:txBody>
                    <a:bodyPr/>
                    <a:lstStyle/>
                    <a:p>
                      <a:pPr lvl="0">
                        <a:buNone/>
                      </a:pPr>
                      <a:r>
                        <a:rPr lang="en-US" dirty="0"/>
                        <a:t>Sponsor Level</a:t>
                      </a:r>
                    </a:p>
                  </a:txBody>
                  <a:tcPr/>
                </a:tc>
                <a:extLst>
                  <a:ext uri="{0D108BD9-81ED-4DB2-BD59-A6C34878D82A}">
                    <a16:rowId xmlns:a16="http://schemas.microsoft.com/office/drawing/2014/main" val="7959264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pPr lvl="0">
                        <a:buNone/>
                      </a:pPr>
                      <a:endParaRPr lang="en-US" dirty="0"/>
                    </a:p>
                  </a:txBody>
                  <a:tcPr/>
                </a:tc>
                <a:extLst>
                  <a:ext uri="{0D108BD9-81ED-4DB2-BD59-A6C34878D82A}">
                    <a16:rowId xmlns:a16="http://schemas.microsoft.com/office/drawing/2014/main" val="2465394236"/>
                  </a:ext>
                </a:extLst>
              </a:tr>
              <a:tr h="370839">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1207094833"/>
                  </a:ext>
                </a:extLst>
              </a:tr>
              <a:tr h="370839">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2249919817"/>
                  </a:ext>
                </a:extLst>
              </a:tr>
              <a:tr h="370838">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1927349673"/>
                  </a:ext>
                </a:extLst>
              </a:tr>
            </a:tbl>
          </a:graphicData>
        </a:graphic>
      </p:graphicFrame>
    </p:spTree>
    <p:extLst>
      <p:ext uri="{BB962C8B-B14F-4D97-AF65-F5344CB8AC3E}">
        <p14:creationId xmlns:p14="http://schemas.microsoft.com/office/powerpoint/2010/main" val="1516434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women building up career tower.">
            <a:extLst>
              <a:ext uri="{FF2B5EF4-FFF2-40B4-BE49-F238E27FC236}">
                <a16:creationId xmlns:a16="http://schemas.microsoft.com/office/drawing/2014/main" id="{7C4F4FAD-95D5-4488-9501-125D14C431DF}"/>
              </a:ext>
            </a:extLst>
          </p:cNvPr>
          <p:cNvPicPr>
            <a:picLocks noGrp="1" noChangeAspect="1"/>
          </p:cNvPicPr>
          <p:nvPr>
            <p:ph sz="half" idx="1"/>
          </p:nvPr>
        </p:nvPicPr>
        <p:blipFill>
          <a:blip r:embed="rId3"/>
          <a:srcRect l="13130" r="31864"/>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F274AF-2F09-B903-D168-864C37091074}"/>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sz="3400" b="1"/>
              <a:t>Sponsorship Packages and Benefits</a:t>
            </a:r>
          </a:p>
        </p:txBody>
      </p:sp>
      <p:sp>
        <p:nvSpPr>
          <p:cNvPr id="4" name="Content Placeholder 3">
            <a:extLst>
              <a:ext uri="{FF2B5EF4-FFF2-40B4-BE49-F238E27FC236}">
                <a16:creationId xmlns:a16="http://schemas.microsoft.com/office/drawing/2014/main" id="{A9FF46D5-10D5-6D14-82AB-DCAC94A46EF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Diverse Sponsorship Options</a:t>
            </a:r>
          </a:p>
          <a:p>
            <a:pPr marL="0" lvl="1" indent="0">
              <a:buNone/>
            </a:pPr>
            <a:r>
              <a:rPr lang="en-US" sz="1400"/>
              <a:t>Various sponsorship packages cater to different business needs, allowing for tailored involvement in the event.</a:t>
            </a:r>
          </a:p>
          <a:p>
            <a:pPr marL="0" indent="0">
              <a:spcBef>
                <a:spcPts val="2500"/>
              </a:spcBef>
              <a:buNone/>
            </a:pPr>
            <a:r>
              <a:rPr lang="en-US" sz="1400" b="1"/>
              <a:t>Branding Opportunities</a:t>
            </a:r>
          </a:p>
          <a:p>
            <a:pPr marL="0" lvl="1" indent="0">
              <a:buNone/>
            </a:pPr>
            <a:r>
              <a:rPr lang="en-US" sz="1400"/>
              <a:t>Sponsorship offers unique branding opportunities, allowing sponsors to showcase their brand prominently at the event.</a:t>
            </a:r>
          </a:p>
          <a:p>
            <a:pPr marL="0" indent="0">
              <a:spcBef>
                <a:spcPts val="2500"/>
              </a:spcBef>
              <a:buNone/>
            </a:pPr>
            <a:r>
              <a:rPr lang="en-US" sz="1400" b="1"/>
              <a:t>Promotional Visibility</a:t>
            </a:r>
          </a:p>
          <a:p>
            <a:pPr marL="0" lvl="1" indent="0">
              <a:buNone/>
            </a:pPr>
            <a:r>
              <a:rPr lang="en-US" sz="1400"/>
              <a:t>Sponsors gain promotional visibility at the event, ensuring their brand reaches a wide audience of attendees.</a:t>
            </a:r>
          </a:p>
        </p:txBody>
      </p:sp>
    </p:spTree>
    <p:extLst>
      <p:ext uri="{BB962C8B-B14F-4D97-AF65-F5344CB8AC3E}">
        <p14:creationId xmlns:p14="http://schemas.microsoft.com/office/powerpoint/2010/main" val="2536045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hank you wooden blocks against shiny background.">
            <a:extLst>
              <a:ext uri="{FF2B5EF4-FFF2-40B4-BE49-F238E27FC236}">
                <a16:creationId xmlns:a16="http://schemas.microsoft.com/office/drawing/2014/main" id="{CD30023A-F465-4D40-897C-5E0694FCB83B}"/>
              </a:ext>
            </a:extLst>
          </p:cNvPr>
          <p:cNvPicPr>
            <a:picLocks noGrp="1" noChangeAspect="1"/>
          </p:cNvPicPr>
          <p:nvPr>
            <p:ph sz="half" idx="1"/>
          </p:nvPr>
        </p:nvPicPr>
        <p:blipFill>
          <a:blip r:embed="rId3"/>
          <a:srcRect l="30007" r="14927"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88D796-903F-2CB6-15CD-FB46851F242C}"/>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Thank You Message to Sponsors</a:t>
            </a:r>
          </a:p>
        </p:txBody>
      </p:sp>
      <p:sp>
        <p:nvSpPr>
          <p:cNvPr id="4" name="Content Placeholder 3">
            <a:extLst>
              <a:ext uri="{FF2B5EF4-FFF2-40B4-BE49-F238E27FC236}">
                <a16:creationId xmlns:a16="http://schemas.microsoft.com/office/drawing/2014/main" id="{2E6FE684-6F07-800A-BB72-7238AEB968C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Gratitude to Sponsors</a:t>
            </a:r>
          </a:p>
          <a:p>
            <a:pPr marL="0" lvl="1" indent="0">
              <a:buNone/>
            </a:pPr>
            <a:r>
              <a:rPr lang="en-US" sz="1400"/>
              <a:t>We extend our heartfelt thanks to our sponsors for their generous contributions and unwavering support.</a:t>
            </a:r>
          </a:p>
          <a:p>
            <a:pPr marL="0" indent="0">
              <a:spcBef>
                <a:spcPts val="2500"/>
              </a:spcBef>
              <a:buNone/>
            </a:pPr>
            <a:r>
              <a:rPr lang="en-US" sz="1400" b="1"/>
              <a:t>Importance of Partnerships</a:t>
            </a:r>
          </a:p>
          <a:p>
            <a:pPr marL="0" lvl="1" indent="0">
              <a:buNone/>
            </a:pPr>
            <a:r>
              <a:rPr lang="en-US" sz="1400"/>
              <a:t>Our partnerships are essential for the success of the Community Days event and create lasting impacts.</a:t>
            </a:r>
          </a:p>
          <a:p>
            <a:pPr marL="0" indent="0">
              <a:spcBef>
                <a:spcPts val="2500"/>
              </a:spcBef>
              <a:buNone/>
            </a:pPr>
            <a:r>
              <a:rPr lang="en-US" sz="1400" b="1"/>
              <a:t>Community Impact</a:t>
            </a:r>
          </a:p>
          <a:p>
            <a:pPr marL="0" lvl="1" indent="0">
              <a:buNone/>
            </a:pPr>
            <a:r>
              <a:rPr lang="en-US" sz="1400"/>
              <a:t>With the support of our sponsors, we are able to make a meaningful impact in the community.</a:t>
            </a:r>
          </a:p>
        </p:txBody>
      </p:sp>
    </p:spTree>
    <p:extLst>
      <p:ext uri="{BB962C8B-B14F-4D97-AF65-F5344CB8AC3E}">
        <p14:creationId xmlns:p14="http://schemas.microsoft.com/office/powerpoint/2010/main" val="2638056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A wall painted with an arrow and a dartboard">
            <a:extLst>
              <a:ext uri="{FF2B5EF4-FFF2-40B4-BE49-F238E27FC236}">
                <a16:creationId xmlns:a16="http://schemas.microsoft.com/office/drawing/2014/main" id="{2B51A1F4-71B4-C300-5403-5E36CAA41C89}"/>
              </a:ext>
            </a:extLst>
          </p:cNvPr>
          <p:cNvPicPr>
            <a:picLocks noChangeAspect="1"/>
          </p:cNvPicPr>
          <p:nvPr/>
        </p:nvPicPr>
        <p:blipFill>
          <a:blip r:embed="rId3"/>
          <a:srcRect t="10273" b="11055"/>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549E9-E8EC-1B85-BE5A-CF692AA68480}"/>
              </a:ext>
            </a:extLst>
          </p:cNvPr>
          <p:cNvSpPr>
            <a:spLocks noGrp="1"/>
          </p:cNvSpPr>
          <p:nvPr>
            <p:ph type="ctrTitle"/>
          </p:nvPr>
        </p:nvSpPr>
        <p:spPr>
          <a:xfrm>
            <a:off x="2276475" y="2247900"/>
            <a:ext cx="7581900" cy="2514600"/>
          </a:xfrm>
        </p:spPr>
        <p:txBody>
          <a:bodyPr vert="horz" lIns="91440" tIns="45720" rIns="91440" bIns="45720" rtlCol="0" anchor="ctr">
            <a:normAutofit/>
          </a:bodyPr>
          <a:lstStyle/>
          <a:p>
            <a:r>
              <a:rPr lang="en-US" sz="6600">
                <a:solidFill>
                  <a:schemeClr val="tx1">
                    <a:lumMod val="75000"/>
                    <a:lumOff val="25000"/>
                  </a:schemeClr>
                </a:solidFill>
              </a:rPr>
              <a:t>Marketing and Promotion</a:t>
            </a:r>
          </a:p>
        </p:txBody>
      </p:sp>
    </p:spTree>
    <p:extLst>
      <p:ext uri="{BB962C8B-B14F-4D97-AF65-F5344CB8AC3E}">
        <p14:creationId xmlns:p14="http://schemas.microsoft.com/office/powerpoint/2010/main" val="87685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AAA24-2F83-A83F-B760-50D6796234F3}"/>
              </a:ext>
            </a:extLst>
          </p:cNvPr>
          <p:cNvSpPr>
            <a:spLocks noGrp="1"/>
          </p:cNvSpPr>
          <p:nvPr>
            <p:ph type="title"/>
          </p:nvPr>
        </p:nvSpPr>
        <p:spPr>
          <a:xfrm>
            <a:off x="640080" y="1371600"/>
            <a:ext cx="3502152" cy="3591463"/>
          </a:xfrm>
        </p:spPr>
        <p:txBody>
          <a:bodyPr anchor="t">
            <a:normAutofit/>
          </a:bodyPr>
          <a:lstStyle/>
          <a:p>
            <a:r>
              <a:rPr lang="en-US" sz="4000" dirty="0"/>
              <a:t>Agenda</a:t>
            </a:r>
          </a:p>
        </p:txBody>
      </p:sp>
      <p:sp>
        <p:nvSpPr>
          <p:cNvPr id="3" name="Content Placeholder 2">
            <a:extLst>
              <a:ext uri="{FF2B5EF4-FFF2-40B4-BE49-F238E27FC236}">
                <a16:creationId xmlns:a16="http://schemas.microsoft.com/office/drawing/2014/main" id="{38F3FDE5-F93C-6EA3-0B03-6845EAD19EE2}"/>
              </a:ext>
            </a:extLst>
          </p:cNvPr>
          <p:cNvSpPr>
            <a:spLocks noGrp="1"/>
          </p:cNvSpPr>
          <p:nvPr>
            <p:ph idx="1"/>
          </p:nvPr>
        </p:nvSpPr>
        <p:spPr>
          <a:xfrm>
            <a:off x="4931664" y="1371601"/>
            <a:ext cx="6620256" cy="4926318"/>
          </a:xfrm>
        </p:spPr>
        <p:txBody>
          <a:bodyPr>
            <a:normAutofit/>
          </a:bodyPr>
          <a:lstStyle/>
          <a:p>
            <a:r>
              <a:rPr lang="en-US"/>
              <a:t>Event Dates</a:t>
            </a:r>
          </a:p>
          <a:p>
            <a:r>
              <a:rPr lang="en-US"/>
              <a:t>Venue Details</a:t>
            </a:r>
          </a:p>
          <a:p>
            <a:r>
              <a:rPr lang="en-US"/>
              <a:t>Featured Speakers</a:t>
            </a:r>
          </a:p>
          <a:p>
            <a:r>
              <a:rPr lang="en-US"/>
              <a:t>Event Schedule</a:t>
            </a:r>
          </a:p>
          <a:p>
            <a:r>
              <a:rPr lang="en-US"/>
              <a:t>Event Sponsors</a:t>
            </a:r>
          </a:p>
          <a:p>
            <a:r>
              <a:rPr lang="en-US"/>
              <a:t>Marketing and Promotion</a:t>
            </a:r>
          </a:p>
        </p:txBody>
      </p:sp>
      <p:cxnSp>
        <p:nvCxnSpPr>
          <p:cNvPr id="10" name="Straight Connector 9">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21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Office items on a table">
            <a:extLst>
              <a:ext uri="{FF2B5EF4-FFF2-40B4-BE49-F238E27FC236}">
                <a16:creationId xmlns:a16="http://schemas.microsoft.com/office/drawing/2014/main" id="{07DA2334-63A9-4001-8D3F-F58F2A9B3ABC}"/>
              </a:ext>
            </a:extLst>
          </p:cNvPr>
          <p:cNvPicPr>
            <a:picLocks noGrp="1" noChangeAspect="1"/>
          </p:cNvPicPr>
          <p:nvPr>
            <p:ph sz="half" idx="1"/>
          </p:nvPr>
        </p:nvPicPr>
        <p:blipFill>
          <a:blip r:embed="rId3"/>
          <a:srcRect l="23317" r="14397"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AF2CF3-842C-0DD8-6CB7-8B8BC77306B6}"/>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Marketing Strategies and Channels</a:t>
            </a:r>
          </a:p>
        </p:txBody>
      </p:sp>
      <p:sp>
        <p:nvSpPr>
          <p:cNvPr id="4" name="Content Placeholder 3">
            <a:extLst>
              <a:ext uri="{FF2B5EF4-FFF2-40B4-BE49-F238E27FC236}">
                <a16:creationId xmlns:a16="http://schemas.microsoft.com/office/drawing/2014/main" id="{4548218C-9E95-00B6-D504-098C88D1704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Email Campaigns</a:t>
            </a:r>
          </a:p>
          <a:p>
            <a:pPr marL="0" lvl="1" indent="0">
              <a:buNone/>
            </a:pPr>
            <a:r>
              <a:rPr lang="en-US" sz="1400"/>
              <a:t>Email campaigns are an effective way to directly reach potential attendees with personalized content and updates about the event.</a:t>
            </a:r>
          </a:p>
          <a:p>
            <a:pPr marL="0" indent="0">
              <a:spcBef>
                <a:spcPts val="2500"/>
              </a:spcBef>
              <a:buNone/>
            </a:pPr>
            <a:r>
              <a:rPr lang="en-US" sz="1400" b="1"/>
              <a:t>Newsletters</a:t>
            </a:r>
          </a:p>
          <a:p>
            <a:pPr marL="0" lvl="1" indent="0">
              <a:buNone/>
            </a:pPr>
            <a:r>
              <a:rPr lang="en-US" sz="1400"/>
              <a:t>Newsletters help maintain engagement with potential attendees by providing regular updates and valuable information about the event.</a:t>
            </a:r>
          </a:p>
          <a:p>
            <a:pPr marL="0" indent="0">
              <a:spcBef>
                <a:spcPts val="2500"/>
              </a:spcBef>
              <a:buNone/>
            </a:pPr>
            <a:r>
              <a:rPr lang="en-US" sz="1400" b="1"/>
              <a:t>Flyers</a:t>
            </a:r>
          </a:p>
          <a:p>
            <a:pPr marL="0" lvl="1" indent="0">
              <a:buNone/>
            </a:pPr>
            <a:r>
              <a:rPr lang="en-US" sz="1400"/>
              <a:t>Flyers are a traditional yet effective marketing tool to attract attention and provide information about the event in a visually appealing way.</a:t>
            </a:r>
          </a:p>
        </p:txBody>
      </p:sp>
    </p:spTree>
    <p:extLst>
      <p:ext uri="{BB962C8B-B14F-4D97-AF65-F5344CB8AC3E}">
        <p14:creationId xmlns:p14="http://schemas.microsoft.com/office/powerpoint/2010/main" val="2205103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58A7-EBC2-2B62-4FE9-69259B447E06}"/>
              </a:ext>
            </a:extLst>
          </p:cNvPr>
          <p:cNvSpPr>
            <a:spLocks noGrp="1"/>
          </p:cNvSpPr>
          <p:nvPr>
            <p:ph type="title"/>
          </p:nvPr>
        </p:nvSpPr>
        <p:spPr/>
        <p:txBody>
          <a:bodyPr/>
          <a:lstStyle/>
          <a:p>
            <a:r>
              <a:rPr lang="en-US" dirty="0"/>
              <a:t>Marketing Schedule</a:t>
            </a:r>
          </a:p>
        </p:txBody>
      </p:sp>
      <p:graphicFrame>
        <p:nvGraphicFramePr>
          <p:cNvPr id="4" name="Content Placeholder 3">
            <a:extLst>
              <a:ext uri="{FF2B5EF4-FFF2-40B4-BE49-F238E27FC236}">
                <a16:creationId xmlns:a16="http://schemas.microsoft.com/office/drawing/2014/main" id="{66C4B793-3394-B84F-9F64-85362E5BE11D}"/>
              </a:ext>
            </a:extLst>
          </p:cNvPr>
          <p:cNvGraphicFramePr>
            <a:graphicFrameLocks noGrp="1"/>
          </p:cNvGraphicFramePr>
          <p:nvPr>
            <p:ph idx="1"/>
            <p:extLst>
              <p:ext uri="{D42A27DB-BD31-4B8C-83A1-F6EECF244321}">
                <p14:modId xmlns:p14="http://schemas.microsoft.com/office/powerpoint/2010/main" val="2144180441"/>
              </p:ext>
            </p:extLst>
          </p:nvPr>
        </p:nvGraphicFramePr>
        <p:xfrm>
          <a:off x="838200" y="1825625"/>
          <a:ext cx="10515600" cy="10109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61563427"/>
                    </a:ext>
                  </a:extLst>
                </a:gridCol>
                <a:gridCol w="2103120">
                  <a:extLst>
                    <a:ext uri="{9D8B030D-6E8A-4147-A177-3AD203B41FA5}">
                      <a16:colId xmlns:a16="http://schemas.microsoft.com/office/drawing/2014/main" val="2671533192"/>
                    </a:ext>
                  </a:extLst>
                </a:gridCol>
                <a:gridCol w="2103120">
                  <a:extLst>
                    <a:ext uri="{9D8B030D-6E8A-4147-A177-3AD203B41FA5}">
                      <a16:colId xmlns:a16="http://schemas.microsoft.com/office/drawing/2014/main" val="3919648194"/>
                    </a:ext>
                  </a:extLst>
                </a:gridCol>
                <a:gridCol w="2103120">
                  <a:extLst>
                    <a:ext uri="{9D8B030D-6E8A-4147-A177-3AD203B41FA5}">
                      <a16:colId xmlns:a16="http://schemas.microsoft.com/office/drawing/2014/main" val="3549891255"/>
                    </a:ext>
                  </a:extLst>
                </a:gridCol>
                <a:gridCol w="2103120">
                  <a:extLst>
                    <a:ext uri="{9D8B030D-6E8A-4147-A177-3AD203B41FA5}">
                      <a16:colId xmlns:a16="http://schemas.microsoft.com/office/drawing/2014/main" val="29726564"/>
                    </a:ext>
                  </a:extLst>
                </a:gridCol>
              </a:tblGrid>
              <a:tr h="370840">
                <a:tc>
                  <a:txBody>
                    <a:bodyPr/>
                    <a:lstStyle/>
                    <a:p>
                      <a:r>
                        <a:rPr lang="en-US" dirty="0"/>
                        <a:t>Date of Publication</a:t>
                      </a:r>
                    </a:p>
                  </a:txBody>
                  <a:tcPr/>
                </a:tc>
                <a:tc>
                  <a:txBody>
                    <a:bodyPr/>
                    <a:lstStyle/>
                    <a:p>
                      <a:r>
                        <a:rPr lang="en-US" dirty="0"/>
                        <a:t>What</a:t>
                      </a:r>
                    </a:p>
                  </a:txBody>
                  <a:tcPr/>
                </a:tc>
                <a:tc>
                  <a:txBody>
                    <a:bodyPr/>
                    <a:lstStyle/>
                    <a:p>
                      <a:r>
                        <a:rPr lang="en-US" dirty="0"/>
                        <a:t>Where</a:t>
                      </a:r>
                    </a:p>
                  </a:txBody>
                  <a:tcPr/>
                </a:tc>
                <a:tc>
                  <a:txBody>
                    <a:bodyPr/>
                    <a:lstStyle/>
                    <a:p>
                      <a:r>
                        <a:rPr lang="en-US" dirty="0"/>
                        <a:t>Link</a:t>
                      </a:r>
                    </a:p>
                  </a:txBody>
                  <a:tcPr/>
                </a:tc>
                <a:tc>
                  <a:txBody>
                    <a:bodyPr/>
                    <a:lstStyle/>
                    <a:p>
                      <a:r>
                        <a:rPr lang="en-US" dirty="0"/>
                        <a:t>Notes</a:t>
                      </a:r>
                    </a:p>
                  </a:txBody>
                  <a:tcPr/>
                </a:tc>
                <a:extLst>
                  <a:ext uri="{0D108BD9-81ED-4DB2-BD59-A6C34878D82A}">
                    <a16:rowId xmlns:a16="http://schemas.microsoft.com/office/drawing/2014/main" val="258199769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54853960"/>
                  </a:ext>
                </a:extLst>
              </a:tr>
            </a:tbl>
          </a:graphicData>
        </a:graphic>
      </p:graphicFrame>
    </p:spTree>
    <p:extLst>
      <p:ext uri="{BB962C8B-B14F-4D97-AF65-F5344CB8AC3E}">
        <p14:creationId xmlns:p14="http://schemas.microsoft.com/office/powerpoint/2010/main" val="175217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ople in a video call">
            <a:extLst>
              <a:ext uri="{FF2B5EF4-FFF2-40B4-BE49-F238E27FC236}">
                <a16:creationId xmlns:a16="http://schemas.microsoft.com/office/drawing/2014/main" id="{5ED51E7C-381F-422E-9C1C-E320A095BEAA}"/>
              </a:ext>
            </a:extLst>
          </p:cNvPr>
          <p:cNvPicPr>
            <a:picLocks noGrp="1" noChangeAspect="1"/>
          </p:cNvPicPr>
          <p:nvPr>
            <p:ph sz="half" idx="1"/>
          </p:nvPr>
        </p:nvPicPr>
        <p:blipFill>
          <a:blip r:embed="rId3"/>
          <a:srcRect l="24937" r="1999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C9767E-6BD8-5E72-660C-2C44EAD6FF3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100000"/>
              </a:lnSpc>
            </a:pPr>
            <a:r>
              <a:rPr lang="en-US" sz="4000" b="1"/>
              <a:t>Social Media Campaigns</a:t>
            </a:r>
          </a:p>
        </p:txBody>
      </p:sp>
      <p:sp>
        <p:nvSpPr>
          <p:cNvPr id="4" name="Content Placeholder 3">
            <a:extLst>
              <a:ext uri="{FF2B5EF4-FFF2-40B4-BE49-F238E27FC236}">
                <a16:creationId xmlns:a16="http://schemas.microsoft.com/office/drawing/2014/main" id="{1E29D8F4-9B22-7F22-31EB-BFF71ADC68E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Engagement through Social Media</a:t>
            </a:r>
          </a:p>
          <a:p>
            <a:pPr marL="0" lvl="1" indent="0">
              <a:buNone/>
            </a:pPr>
            <a:r>
              <a:rPr lang="en-US" sz="1400"/>
              <a:t>Social media platforms will be used to actively engage with the community and promote event participation, fostering a sense of connection.</a:t>
            </a:r>
          </a:p>
          <a:p>
            <a:pPr marL="0" indent="0">
              <a:spcBef>
                <a:spcPts val="2500"/>
              </a:spcBef>
              <a:buNone/>
            </a:pPr>
            <a:r>
              <a:rPr lang="en-US" sz="1400" b="1"/>
              <a:t>Promotional Strategy</a:t>
            </a:r>
          </a:p>
          <a:p>
            <a:pPr marL="0" lvl="1" indent="0">
              <a:buNone/>
            </a:pPr>
            <a:r>
              <a:rPr lang="en-US" sz="1400"/>
              <a:t>Our promotional strategy will focus on leveraging popular platforms like Facebook, Twitter, and Instagram to maximize outreach.</a:t>
            </a:r>
          </a:p>
          <a:p>
            <a:pPr marL="0" indent="0">
              <a:spcBef>
                <a:spcPts val="2500"/>
              </a:spcBef>
              <a:buNone/>
            </a:pPr>
            <a:r>
              <a:rPr lang="en-US" sz="1400" b="1"/>
              <a:t>Event Participation</a:t>
            </a:r>
          </a:p>
          <a:p>
            <a:pPr marL="0" lvl="1" indent="0">
              <a:buNone/>
            </a:pPr>
            <a:r>
              <a:rPr lang="en-US" sz="1400"/>
              <a:t>Encouraging event participation through targeted posts and campaigns on various social media channels to reach a wider audience.</a:t>
            </a:r>
          </a:p>
        </p:txBody>
      </p:sp>
    </p:spTree>
    <p:extLst>
      <p:ext uri="{BB962C8B-B14F-4D97-AF65-F5344CB8AC3E}">
        <p14:creationId xmlns:p14="http://schemas.microsoft.com/office/powerpoint/2010/main" val="4040517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EE4F-D11B-59BD-7849-D1EFB9BB5BEA}"/>
              </a:ext>
            </a:extLst>
          </p:cNvPr>
          <p:cNvSpPr>
            <a:spLocks noGrp="1"/>
          </p:cNvSpPr>
          <p:nvPr>
            <p:ph type="title"/>
          </p:nvPr>
        </p:nvSpPr>
        <p:spPr/>
        <p:txBody>
          <a:bodyPr/>
          <a:lstStyle/>
          <a:p>
            <a:r>
              <a:rPr lang="en-US" dirty="0"/>
              <a:t>Social Media Channels</a:t>
            </a:r>
          </a:p>
        </p:txBody>
      </p:sp>
      <p:graphicFrame>
        <p:nvGraphicFramePr>
          <p:cNvPr id="4" name="Content Placeholder 3">
            <a:extLst>
              <a:ext uri="{FF2B5EF4-FFF2-40B4-BE49-F238E27FC236}">
                <a16:creationId xmlns:a16="http://schemas.microsoft.com/office/drawing/2014/main" id="{46C966F3-9CBF-0CC9-98A6-7D87B3A4FE52}"/>
              </a:ext>
            </a:extLst>
          </p:cNvPr>
          <p:cNvGraphicFramePr>
            <a:graphicFrameLocks noGrp="1"/>
          </p:cNvGraphicFramePr>
          <p:nvPr>
            <p:ph idx="1"/>
            <p:extLst>
              <p:ext uri="{D42A27DB-BD31-4B8C-83A1-F6EECF244321}">
                <p14:modId xmlns:p14="http://schemas.microsoft.com/office/powerpoint/2010/main" val="1070307136"/>
              </p:ext>
            </p:extLst>
          </p:nvPr>
        </p:nvGraphicFramePr>
        <p:xfrm>
          <a:off x="838200" y="1825625"/>
          <a:ext cx="10251932" cy="2966709"/>
        </p:xfrm>
        <a:graphic>
          <a:graphicData uri="http://schemas.openxmlformats.org/drawingml/2006/table">
            <a:tbl>
              <a:tblPr firstRow="1" bandRow="1">
                <a:tableStyleId>{5C22544A-7EE6-4342-B048-85BDC9FD1C3A}</a:tableStyleId>
              </a:tblPr>
              <a:tblGrid>
                <a:gridCol w="2562983">
                  <a:extLst>
                    <a:ext uri="{9D8B030D-6E8A-4147-A177-3AD203B41FA5}">
                      <a16:colId xmlns:a16="http://schemas.microsoft.com/office/drawing/2014/main" val="1005542263"/>
                    </a:ext>
                  </a:extLst>
                </a:gridCol>
                <a:gridCol w="2562983">
                  <a:extLst>
                    <a:ext uri="{9D8B030D-6E8A-4147-A177-3AD203B41FA5}">
                      <a16:colId xmlns:a16="http://schemas.microsoft.com/office/drawing/2014/main" val="3709513038"/>
                    </a:ext>
                  </a:extLst>
                </a:gridCol>
                <a:gridCol w="2562983">
                  <a:extLst>
                    <a:ext uri="{9D8B030D-6E8A-4147-A177-3AD203B41FA5}">
                      <a16:colId xmlns:a16="http://schemas.microsoft.com/office/drawing/2014/main" val="2124638085"/>
                    </a:ext>
                  </a:extLst>
                </a:gridCol>
                <a:gridCol w="2562983">
                  <a:extLst>
                    <a:ext uri="{9D8B030D-6E8A-4147-A177-3AD203B41FA5}">
                      <a16:colId xmlns:a16="http://schemas.microsoft.com/office/drawing/2014/main" val="1971396592"/>
                    </a:ext>
                  </a:extLst>
                </a:gridCol>
              </a:tblGrid>
              <a:tr h="370840">
                <a:tc>
                  <a:txBody>
                    <a:bodyPr/>
                    <a:lstStyle/>
                    <a:p>
                      <a:r>
                        <a:rPr lang="en-US" dirty="0"/>
                        <a:t>Channel</a:t>
                      </a:r>
                    </a:p>
                  </a:txBody>
                  <a:tcPr/>
                </a:tc>
                <a:tc>
                  <a:txBody>
                    <a:bodyPr/>
                    <a:lstStyle/>
                    <a:p>
                      <a:r>
                        <a:rPr lang="en-US" dirty="0"/>
                        <a:t>Account</a:t>
                      </a:r>
                    </a:p>
                  </a:txBody>
                  <a:tcPr/>
                </a:tc>
                <a:tc>
                  <a:txBody>
                    <a:bodyPr/>
                    <a:lstStyle/>
                    <a:p>
                      <a:r>
                        <a:rPr lang="en-US" dirty="0"/>
                        <a:t>Owner</a:t>
                      </a:r>
                    </a:p>
                  </a:txBody>
                  <a:tcPr/>
                </a:tc>
                <a:tc>
                  <a:txBody>
                    <a:bodyPr/>
                    <a:lstStyle/>
                    <a:p>
                      <a:pPr lvl="0">
                        <a:buNone/>
                      </a:pPr>
                      <a:r>
                        <a:rPr lang="en-US" dirty="0"/>
                        <a:t>Notes</a:t>
                      </a:r>
                    </a:p>
                  </a:txBody>
                  <a:tcPr/>
                </a:tc>
                <a:extLst>
                  <a:ext uri="{0D108BD9-81ED-4DB2-BD59-A6C34878D82A}">
                    <a16:rowId xmlns:a16="http://schemas.microsoft.com/office/drawing/2014/main" val="929845143"/>
                  </a:ext>
                </a:extLst>
              </a:tr>
              <a:tr h="370840">
                <a:tc>
                  <a:txBody>
                    <a:bodyPr/>
                    <a:lstStyle/>
                    <a:p>
                      <a:r>
                        <a:rPr lang="en-US"/>
                        <a:t>Facebook</a:t>
                      </a:r>
                    </a:p>
                  </a:txBody>
                  <a:tcPr/>
                </a:tc>
                <a:tc>
                  <a:txBody>
                    <a:bodyPr/>
                    <a:lstStyle/>
                    <a:p>
                      <a:endParaRPr lang="en-US"/>
                    </a:p>
                  </a:txBody>
                  <a:tcPr/>
                </a:tc>
                <a:tc>
                  <a:txBody>
                    <a:bodyPr/>
                    <a:lstStyle/>
                    <a:p>
                      <a:endParaRPr lang="en-US"/>
                    </a:p>
                  </a:txBody>
                  <a:tcPr/>
                </a:tc>
                <a:tc>
                  <a:txBody>
                    <a:bodyPr/>
                    <a:lstStyle/>
                    <a:p>
                      <a:pPr lvl="0">
                        <a:buNone/>
                      </a:pPr>
                      <a:endParaRPr lang="en-US" dirty="0"/>
                    </a:p>
                  </a:txBody>
                  <a:tcPr/>
                </a:tc>
                <a:extLst>
                  <a:ext uri="{0D108BD9-81ED-4DB2-BD59-A6C34878D82A}">
                    <a16:rowId xmlns:a16="http://schemas.microsoft.com/office/drawing/2014/main" val="2263557680"/>
                  </a:ext>
                </a:extLst>
              </a:tr>
              <a:tr h="370839">
                <a:tc>
                  <a:txBody>
                    <a:bodyPr/>
                    <a:lstStyle/>
                    <a:p>
                      <a:pPr lvl="0">
                        <a:buNone/>
                      </a:pPr>
                      <a:r>
                        <a:rPr lang="en-US" dirty="0"/>
                        <a:t>Twitter</a:t>
                      </a:r>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1539805978"/>
                  </a:ext>
                </a:extLst>
              </a:tr>
              <a:tr h="370838">
                <a:tc>
                  <a:txBody>
                    <a:bodyPr/>
                    <a:lstStyle/>
                    <a:p>
                      <a:pPr lvl="0">
                        <a:buNone/>
                      </a:pPr>
                      <a:r>
                        <a:rPr lang="en-US" dirty="0"/>
                        <a:t>LinkedIn</a:t>
                      </a:r>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3188588565"/>
                  </a:ext>
                </a:extLst>
              </a:tr>
              <a:tr h="370838">
                <a:tc>
                  <a:txBody>
                    <a:bodyPr/>
                    <a:lstStyle/>
                    <a:p>
                      <a:pPr lvl="0">
                        <a:buNone/>
                      </a:pPr>
                      <a:r>
                        <a:rPr lang="en-US" dirty="0"/>
                        <a:t>Instagram</a:t>
                      </a:r>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2033791577"/>
                  </a:ext>
                </a:extLst>
              </a:tr>
              <a:tr h="370838">
                <a:tc>
                  <a:txBody>
                    <a:bodyPr/>
                    <a:lstStyle/>
                    <a:p>
                      <a:pPr lvl="0">
                        <a:buNone/>
                      </a:pPr>
                      <a:r>
                        <a:rPr lang="en-US" dirty="0"/>
                        <a:t>Threads</a:t>
                      </a:r>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2812877666"/>
                  </a:ext>
                </a:extLst>
              </a:tr>
              <a:tr h="370838">
                <a:tc>
                  <a:txBody>
                    <a:bodyPr/>
                    <a:lstStyle/>
                    <a:p>
                      <a:pPr lvl="0">
                        <a:buNone/>
                      </a:pPr>
                      <a:r>
                        <a:rPr lang="en-US" dirty="0"/>
                        <a:t>TikTok</a:t>
                      </a:r>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3820195081"/>
                  </a:ext>
                </a:extLst>
              </a:tr>
              <a:tr h="370838">
                <a:tc>
                  <a:txBody>
                    <a:bodyPr/>
                    <a:lstStyle/>
                    <a:p>
                      <a:pPr lvl="0">
                        <a:buNone/>
                      </a:pPr>
                      <a:r>
                        <a:rPr lang="en-US" dirty="0"/>
                        <a:t>Other</a:t>
                      </a:r>
                    </a:p>
                  </a:txBody>
                  <a:tcPr/>
                </a:tc>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1908971992"/>
                  </a:ext>
                </a:extLst>
              </a:tr>
            </a:tbl>
          </a:graphicData>
        </a:graphic>
      </p:graphicFrame>
    </p:spTree>
    <p:extLst>
      <p:ext uri="{BB962C8B-B14F-4D97-AF65-F5344CB8AC3E}">
        <p14:creationId xmlns:p14="http://schemas.microsoft.com/office/powerpoint/2010/main" val="3125925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men distributing shirts">
            <a:extLst>
              <a:ext uri="{FF2B5EF4-FFF2-40B4-BE49-F238E27FC236}">
                <a16:creationId xmlns:a16="http://schemas.microsoft.com/office/drawing/2014/main" id="{94F0CAAB-8C94-4B1E-B604-741DE338C29C}"/>
              </a:ext>
            </a:extLst>
          </p:cNvPr>
          <p:cNvPicPr>
            <a:picLocks noGrp="1" noChangeAspect="1"/>
          </p:cNvPicPr>
          <p:nvPr>
            <p:ph sz="half" idx="1"/>
          </p:nvPr>
        </p:nvPicPr>
        <p:blipFill>
          <a:blip r:embed="rId3"/>
          <a:srcRect l="32214" r="12719"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DEA7209-98CE-3710-923D-16982E3787B2}"/>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Engaging the Community and Attendees</a:t>
            </a:r>
          </a:p>
        </p:txBody>
      </p:sp>
      <p:sp>
        <p:nvSpPr>
          <p:cNvPr id="4" name="Content Placeholder 3">
            <a:extLst>
              <a:ext uri="{FF2B5EF4-FFF2-40B4-BE49-F238E27FC236}">
                <a16:creationId xmlns:a16="http://schemas.microsoft.com/office/drawing/2014/main" id="{B1C4B6D7-5C9C-32C2-7409-B15F3A89BD0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Pre-Event Engagement</a:t>
            </a:r>
          </a:p>
          <a:p>
            <a:pPr marL="0" lvl="1" indent="0">
              <a:buNone/>
            </a:pPr>
            <a:r>
              <a:rPr lang="en-US" sz="1400"/>
              <a:t>Engaging the community before the event helps to create anticipation and gather valuable insights from potential attendees.</a:t>
            </a:r>
          </a:p>
          <a:p>
            <a:pPr marL="0" indent="0">
              <a:spcBef>
                <a:spcPts val="2500"/>
              </a:spcBef>
              <a:buNone/>
            </a:pPr>
            <a:r>
              <a:rPr lang="en-US" sz="1400" b="1"/>
              <a:t>Interactive Content During Event</a:t>
            </a:r>
          </a:p>
          <a:p>
            <a:pPr marL="0" lvl="1" indent="0">
              <a:buNone/>
            </a:pPr>
            <a:r>
              <a:rPr lang="en-US" sz="1400"/>
              <a:t>Implementing interactive content during the event encourages participation and enriches the attendee experience.</a:t>
            </a:r>
          </a:p>
          <a:p>
            <a:pPr marL="0" indent="0">
              <a:spcBef>
                <a:spcPts val="2500"/>
              </a:spcBef>
              <a:buNone/>
            </a:pPr>
            <a:r>
              <a:rPr lang="en-US" sz="1400" b="1"/>
              <a:t>Feedback Opportunities Post-Event</a:t>
            </a:r>
          </a:p>
          <a:p>
            <a:pPr marL="0" lvl="1" indent="0">
              <a:buNone/>
            </a:pPr>
            <a:r>
              <a:rPr lang="en-US" sz="1400"/>
              <a:t>Gathering feedback after the event is essential to understand community impact and improve future events.</a:t>
            </a:r>
          </a:p>
        </p:txBody>
      </p:sp>
    </p:spTree>
    <p:extLst>
      <p:ext uri="{BB962C8B-B14F-4D97-AF65-F5344CB8AC3E}">
        <p14:creationId xmlns:p14="http://schemas.microsoft.com/office/powerpoint/2010/main" val="4108562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ABBB60-173D-3315-4F47-F9E4F1813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11" name="Rectangle 1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09A0BD2-CFE4-21C9-911A-453A0928A20F}"/>
              </a:ext>
            </a:extLst>
          </p:cNvPr>
          <p:cNvSpPr>
            <a:spLocks noGrp="1"/>
          </p:cNvSpPr>
          <p:nvPr>
            <p:ph type="title"/>
          </p:nvPr>
        </p:nvSpPr>
        <p:spPr>
          <a:xfrm>
            <a:off x="640079" y="1572768"/>
            <a:ext cx="8162176" cy="1406993"/>
          </a:xfrm>
        </p:spPr>
        <p:txBody>
          <a:bodyPr anchor="b">
            <a:normAutofit/>
          </a:bodyPr>
          <a:lstStyle/>
          <a:p>
            <a:r>
              <a:rPr lang="en-US" sz="6000"/>
              <a:t>Conclusion</a:t>
            </a:r>
          </a:p>
        </p:txBody>
      </p:sp>
      <p:cxnSp>
        <p:nvCxnSpPr>
          <p:cNvPr id="13" name="Straight Connector 12">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4" name="Content Placeholder 2">
            <a:extLst>
              <a:ext uri="{FF2B5EF4-FFF2-40B4-BE49-F238E27FC236}">
                <a16:creationId xmlns:a16="http://schemas.microsoft.com/office/drawing/2014/main" id="{F305F2CD-7642-3913-B168-9A5368ED2979}"/>
              </a:ext>
            </a:extLst>
          </p:cNvPr>
          <p:cNvGraphicFramePr>
            <a:graphicFrameLocks noGrp="1"/>
          </p:cNvGraphicFramePr>
          <p:nvPr>
            <p:ph idx="1"/>
            <p:extLst>
              <p:ext uri="{D42A27DB-BD31-4B8C-83A1-F6EECF244321}">
                <p14:modId xmlns:p14="http://schemas.microsoft.com/office/powerpoint/2010/main" val="26895090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5194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6699B-B871-B4A9-524E-DB235CCE84E6}"/>
              </a:ext>
            </a:extLst>
          </p:cNvPr>
          <p:cNvSpPr>
            <a:spLocks noGrp="1"/>
          </p:cNvSpPr>
          <p:nvPr>
            <p:ph type="ctrTitle"/>
          </p:nvPr>
        </p:nvSpPr>
        <p:spPr>
          <a:xfrm>
            <a:off x="2197101" y="735283"/>
            <a:ext cx="4978399" cy="3165045"/>
          </a:xfrm>
        </p:spPr>
        <p:txBody>
          <a:bodyPr anchor="b">
            <a:normAutofit/>
          </a:bodyPr>
          <a:lstStyle/>
          <a:p>
            <a:pPr algn="l"/>
            <a:r>
              <a:rPr lang="en-US" sz="5200"/>
              <a:t>Event Dates</a:t>
            </a:r>
          </a:p>
        </p:txBody>
      </p:sp>
      <p:pic>
        <p:nvPicPr>
          <p:cNvPr id="15" name="Graphic 14" descr="Daily Calendar">
            <a:extLst>
              <a:ext uri="{FF2B5EF4-FFF2-40B4-BE49-F238E27FC236}">
                <a16:creationId xmlns:a16="http://schemas.microsoft.com/office/drawing/2014/main" id="{3D18BA69-5DAD-A79D-2187-AC1388484C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49" y="2776619"/>
            <a:ext cx="1289051" cy="1289051"/>
          </a:xfrm>
          <a:prstGeom prst="rect">
            <a:avLst/>
          </a:prstGeom>
        </p:spPr>
      </p:pic>
      <p:pic>
        <p:nvPicPr>
          <p:cNvPr id="17" name="Graphic 16" descr="Daily Calendar">
            <a:extLst>
              <a:ext uri="{FF2B5EF4-FFF2-40B4-BE49-F238E27FC236}">
                <a16:creationId xmlns:a16="http://schemas.microsoft.com/office/drawing/2014/main" id="{1D32C5D6-2D80-4819-A351-0E71967ADB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51315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0F95CA-DDDA-7F88-D319-B61B29E3E024}"/>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100000"/>
              </a:lnSpc>
            </a:pPr>
            <a:r>
              <a:rPr lang="en-US" sz="4000" b="1"/>
              <a:t>Event Details</a:t>
            </a:r>
          </a:p>
        </p:txBody>
      </p:sp>
      <p:sp>
        <p:nvSpPr>
          <p:cNvPr id="4" name="Content Placeholder 3">
            <a:extLst>
              <a:ext uri="{FF2B5EF4-FFF2-40B4-BE49-F238E27FC236}">
                <a16:creationId xmlns:a16="http://schemas.microsoft.com/office/drawing/2014/main" id="{2CF60A21-31B7-80CD-BA85-C98CA0E437A1}"/>
              </a:ext>
            </a:extLst>
          </p:cNvPr>
          <p:cNvSpPr>
            <a:spLocks noGrp="1"/>
          </p:cNvSpPr>
          <p:nvPr>
            <p:ph sz="half" idx="2"/>
          </p:nvPr>
        </p:nvSpPr>
        <p:spPr>
          <a:xfrm>
            <a:off x="6915150" y="2256287"/>
            <a:ext cx="4563618" cy="3760459"/>
          </a:xfrm>
        </p:spPr>
        <p:txBody>
          <a:bodyPr vert="horz" lIns="91440" tIns="45720" rIns="91440" bIns="45720" rtlCol="0" anchor="t">
            <a:normAutofit/>
          </a:bodyPr>
          <a:lstStyle/>
          <a:p>
            <a:pPr>
              <a:lnSpc>
                <a:spcPct val="120000"/>
              </a:lnSpc>
              <a:buSzPct val="87000"/>
            </a:pPr>
            <a:r>
              <a:rPr lang="en-US"/>
              <a:t>Date: April 15, 2023.</a:t>
            </a:r>
          </a:p>
          <a:p>
            <a:pPr>
              <a:lnSpc>
                <a:spcPct val="120000"/>
              </a:lnSpc>
              <a:buSzPct val="87000"/>
            </a:pPr>
            <a:r>
              <a:rPr lang="en-US"/>
              <a:t>Day: Saturday.</a:t>
            </a:r>
          </a:p>
          <a:p>
            <a:pPr>
              <a:lnSpc>
                <a:spcPct val="120000"/>
              </a:lnSpc>
              <a:buSzPct val="87000"/>
            </a:pPr>
            <a:r>
              <a:rPr lang="en-US"/>
              <a:t>Venue: Downtown Convention Center, 123 Main St, Cityville.</a:t>
            </a:r>
          </a:p>
        </p:txBody>
      </p:sp>
      <p:pic>
        <p:nvPicPr>
          <p:cNvPr id="5" name="Content Placeholder 4" descr="Calendar flipping">
            <a:extLst>
              <a:ext uri="{FF2B5EF4-FFF2-40B4-BE49-F238E27FC236}">
                <a16:creationId xmlns:a16="http://schemas.microsoft.com/office/drawing/2014/main" id="{6C76E261-1E68-433D-82C9-255345377760}"/>
              </a:ext>
            </a:extLst>
          </p:cNvPr>
          <p:cNvPicPr>
            <a:picLocks noGrp="1" noChangeAspect="1"/>
          </p:cNvPicPr>
          <p:nvPr>
            <p:ph sz="half" idx="1"/>
          </p:nvPr>
        </p:nvPicPr>
        <p:blipFill>
          <a:blip r:embed="rId3"/>
          <a:stretch>
            <a:fillRect/>
          </a:stretch>
        </p:blipFill>
        <p:spPr>
          <a:xfrm>
            <a:off x="713232" y="2256287"/>
            <a:ext cx="5633644" cy="3760459"/>
          </a:xfrm>
          <a:prstGeom prst="rect">
            <a:avLst/>
          </a:prstGeom>
        </p:spPr>
      </p:pic>
      <p:cxnSp>
        <p:nvCxnSpPr>
          <p:cNvPr id="14" name="Straight Connector 1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29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cxnSp>
        <p:nvCxnSpPr>
          <p:cNvPr id="11" name="Straight Connector 10">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84CEC0-AEF2-ECC9-263F-195E846D2510}"/>
              </a:ext>
            </a:extLst>
          </p:cNvPr>
          <p:cNvSpPr>
            <a:spLocks noGrp="1"/>
          </p:cNvSpPr>
          <p:nvPr>
            <p:ph type="title"/>
          </p:nvPr>
        </p:nvSpPr>
        <p:spPr>
          <a:xfrm>
            <a:off x="640080" y="914401"/>
            <a:ext cx="3099816" cy="1477817"/>
          </a:xfrm>
        </p:spPr>
        <p:txBody>
          <a:bodyPr>
            <a:normAutofit/>
          </a:bodyPr>
          <a:lstStyle/>
          <a:p>
            <a:r>
              <a:rPr lang="en-US" sz="3300"/>
              <a:t>Event Duration and Specific Dates</a:t>
            </a:r>
          </a:p>
        </p:txBody>
      </p:sp>
      <p:graphicFrame>
        <p:nvGraphicFramePr>
          <p:cNvPr id="4" name="Content Placeholder 3">
            <a:extLst>
              <a:ext uri="{FF2B5EF4-FFF2-40B4-BE49-F238E27FC236}">
                <a16:creationId xmlns:a16="http://schemas.microsoft.com/office/drawing/2014/main" id="{260E23E4-4E74-42FF-BB27-B53AAD01117D}"/>
              </a:ext>
            </a:extLst>
          </p:cNvPr>
          <p:cNvGraphicFramePr>
            <a:graphicFrameLocks noGrp="1"/>
          </p:cNvGraphicFramePr>
          <p:nvPr>
            <p:ph idx="1"/>
            <p:extLst>
              <p:ext uri="{D42A27DB-BD31-4B8C-83A1-F6EECF244321}">
                <p14:modId xmlns:p14="http://schemas.microsoft.com/office/powerpoint/2010/main" val="160054808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325537" y="1014984"/>
          <a:ext cx="7205472" cy="5288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9891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ide view of a white calendar">
            <a:extLst>
              <a:ext uri="{FF2B5EF4-FFF2-40B4-BE49-F238E27FC236}">
                <a16:creationId xmlns:a16="http://schemas.microsoft.com/office/drawing/2014/main" id="{3BFBB625-D3C7-4C3C-86B1-BF2092DEAEF6}"/>
              </a:ext>
            </a:extLst>
          </p:cNvPr>
          <p:cNvPicPr>
            <a:picLocks noGrp="1" noChangeAspect="1"/>
          </p:cNvPicPr>
          <p:nvPr>
            <p:ph sz="half" idx="1"/>
          </p:nvPr>
        </p:nvPicPr>
        <p:blipFill>
          <a:blip r:embed="rId3"/>
          <a:srcRect l="44932" r="2"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61EF52-72DE-8B9F-E980-E6C7FC661F16}"/>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400" b="1"/>
              <a:t>Important Deadlines and Milestones</a:t>
            </a:r>
          </a:p>
        </p:txBody>
      </p:sp>
      <p:sp>
        <p:nvSpPr>
          <p:cNvPr id="4" name="Content Placeholder 3">
            <a:extLst>
              <a:ext uri="{FF2B5EF4-FFF2-40B4-BE49-F238E27FC236}">
                <a16:creationId xmlns:a16="http://schemas.microsoft.com/office/drawing/2014/main" id="{3E69B55D-39CA-6494-ABEF-8D29CE6C591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Registration Cut-Offs</a:t>
            </a:r>
          </a:p>
          <a:p>
            <a:pPr marL="0" lvl="1" indent="0">
              <a:buNone/>
            </a:pPr>
            <a:r>
              <a:rPr lang="en-US" sz="1400"/>
              <a:t>Registration cut-offs are crucial deadlines for participants to secure their spots, ensuring smooth event planning.</a:t>
            </a:r>
          </a:p>
          <a:p>
            <a:pPr marL="0" indent="0">
              <a:spcBef>
                <a:spcPts val="2500"/>
              </a:spcBef>
              <a:buNone/>
            </a:pPr>
            <a:r>
              <a:rPr lang="en-US" sz="1400" b="1"/>
              <a:t>Submission Dates for Speakers</a:t>
            </a:r>
          </a:p>
          <a:p>
            <a:pPr marL="0" lvl="1" indent="0">
              <a:buNone/>
            </a:pPr>
            <a:r>
              <a:rPr lang="en-US" sz="1400"/>
              <a:t>Submission dates for speakers are important for gathering presentations and organizing the agenda effectively.</a:t>
            </a:r>
          </a:p>
          <a:p>
            <a:pPr marL="0" indent="0">
              <a:spcBef>
                <a:spcPts val="2500"/>
              </a:spcBef>
              <a:buNone/>
            </a:pPr>
            <a:r>
              <a:rPr lang="en-US" sz="1400" b="1"/>
              <a:t>Sponsorship Commitments</a:t>
            </a:r>
          </a:p>
          <a:p>
            <a:pPr marL="0" lvl="1" indent="0">
              <a:buNone/>
            </a:pPr>
            <a:r>
              <a:rPr lang="en-US" sz="1400"/>
              <a:t>Deadlines for sponsorship commitments are vital for securing funding and support from sponsors for the event.</a:t>
            </a:r>
          </a:p>
        </p:txBody>
      </p:sp>
    </p:spTree>
    <p:extLst>
      <p:ext uri="{BB962C8B-B14F-4D97-AF65-F5344CB8AC3E}">
        <p14:creationId xmlns:p14="http://schemas.microsoft.com/office/powerpoint/2010/main" val="3325039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Content Placeholder 4" descr="Customer survey feedback emoji clipboard">
            <a:extLst>
              <a:ext uri="{FF2B5EF4-FFF2-40B4-BE49-F238E27FC236}">
                <a16:creationId xmlns:a16="http://schemas.microsoft.com/office/drawing/2014/main" id="{C7586FC3-88C4-4032-981C-C1D1D5DD93C5}"/>
              </a:ext>
            </a:extLst>
          </p:cNvPr>
          <p:cNvPicPr>
            <a:picLocks noGrp="1" noChangeAspect="1"/>
          </p:cNvPicPr>
          <p:nvPr>
            <p:ph sz="half" idx="1"/>
          </p:nvPr>
        </p:nvPicPr>
        <p:blipFill>
          <a:blip r:embed="rId3"/>
          <a:srcRect t="14256" r="-2" b="11164"/>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4230A04-9726-4E0B-1872-6BE778A27F9E}"/>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3700" b="1"/>
              <a:t>Pre-Event and Post-Event Activities</a:t>
            </a:r>
          </a:p>
        </p:txBody>
      </p:sp>
      <p:sp>
        <p:nvSpPr>
          <p:cNvPr id="4" name="Content Placeholder 3">
            <a:extLst>
              <a:ext uri="{FF2B5EF4-FFF2-40B4-BE49-F238E27FC236}">
                <a16:creationId xmlns:a16="http://schemas.microsoft.com/office/drawing/2014/main" id="{3D739E7C-BD23-F3BA-00D5-BC509C09F9D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Pre-Event Promotions</a:t>
            </a:r>
          </a:p>
          <a:p>
            <a:pPr marL="0" lvl="1" indent="0">
              <a:buNone/>
            </a:pPr>
            <a:r>
              <a:rPr lang="en-US" sz="1400"/>
              <a:t>Pre-event activities involve creating promotional campaigns to attract attendees and boost early registrations for the event.</a:t>
            </a:r>
          </a:p>
          <a:p>
            <a:pPr marL="0" indent="0">
              <a:spcBef>
                <a:spcPts val="2500"/>
              </a:spcBef>
              <a:buNone/>
            </a:pPr>
            <a:r>
              <a:rPr lang="en-US" sz="1400" b="1"/>
              <a:t>Early Registrations</a:t>
            </a:r>
          </a:p>
          <a:p>
            <a:pPr marL="0" lvl="1" indent="0">
              <a:buNone/>
            </a:pPr>
            <a:r>
              <a:rPr lang="en-US" sz="1400"/>
              <a:t>Encouraging early registrations is crucial to understand attendee interest and logistics before the event takes place.</a:t>
            </a:r>
          </a:p>
          <a:p>
            <a:pPr marL="0" indent="0">
              <a:spcBef>
                <a:spcPts val="2500"/>
              </a:spcBef>
              <a:buNone/>
            </a:pPr>
            <a:r>
              <a:rPr lang="en-US" sz="1400" b="1"/>
              <a:t>Post-Event Feedback</a:t>
            </a:r>
          </a:p>
          <a:p>
            <a:pPr marL="0" lvl="1" indent="0">
              <a:buNone/>
            </a:pPr>
            <a:r>
              <a:rPr lang="en-US" sz="1400"/>
              <a:t>Collecting feedback after the event is essential for evaluating success and improving future events based on attendee experiences.</a:t>
            </a:r>
          </a:p>
          <a:p>
            <a:pPr marL="0" indent="0">
              <a:spcBef>
                <a:spcPts val="2500"/>
              </a:spcBef>
              <a:buNone/>
            </a:pPr>
            <a:r>
              <a:rPr lang="en-US" sz="1400" b="1"/>
              <a:t>Follow-Up Communication</a:t>
            </a:r>
          </a:p>
          <a:p>
            <a:pPr marL="0" lvl="1" indent="0">
              <a:buNone/>
            </a:pPr>
            <a:r>
              <a:rPr lang="en-US" sz="1400"/>
              <a:t>Post-event activities include maintaining communication with attendees to nurture relationships and provide updates for future events.</a:t>
            </a:r>
          </a:p>
        </p:txBody>
      </p:sp>
    </p:spTree>
    <p:extLst>
      <p:ext uri="{BB962C8B-B14F-4D97-AF65-F5344CB8AC3E}">
        <p14:creationId xmlns:p14="http://schemas.microsoft.com/office/powerpoint/2010/main" val="1054738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Cinema seats near the stairs">
            <a:extLst>
              <a:ext uri="{FF2B5EF4-FFF2-40B4-BE49-F238E27FC236}">
                <a16:creationId xmlns:a16="http://schemas.microsoft.com/office/drawing/2014/main" id="{F58C68D7-5B93-54DB-5917-3DC3073F60C2}"/>
              </a:ext>
            </a:extLst>
          </p:cNvPr>
          <p:cNvPicPr>
            <a:picLocks noChangeAspect="1"/>
          </p:cNvPicPr>
          <p:nvPr/>
        </p:nvPicPr>
        <p:blipFill>
          <a:blip r:embed="rId3"/>
          <a:srcRect b="1573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5F02D-6ECE-16F1-35B0-3D7604CB25F3}"/>
              </a:ext>
            </a:extLst>
          </p:cNvPr>
          <p:cNvSpPr>
            <a:spLocks noGrp="1"/>
          </p:cNvSpPr>
          <p:nvPr>
            <p:ph type="ctrTitle"/>
          </p:nvPr>
        </p:nvSpPr>
        <p:spPr>
          <a:xfrm>
            <a:off x="2276475" y="2247900"/>
            <a:ext cx="7581900" cy="2514600"/>
          </a:xfrm>
        </p:spPr>
        <p:txBody>
          <a:bodyPr vert="horz" lIns="91440" tIns="45720" rIns="91440" bIns="45720" rtlCol="0" anchor="ctr">
            <a:normAutofit/>
          </a:bodyPr>
          <a:lstStyle/>
          <a:p>
            <a:r>
              <a:rPr lang="en-US" sz="6600">
                <a:solidFill>
                  <a:schemeClr val="tx1">
                    <a:lumMod val="75000"/>
                    <a:lumOff val="25000"/>
                  </a:schemeClr>
                </a:solidFill>
              </a:rPr>
              <a:t>Venue Details</a:t>
            </a:r>
          </a:p>
        </p:txBody>
      </p:sp>
    </p:spTree>
    <p:extLst>
      <p:ext uri="{BB962C8B-B14F-4D97-AF65-F5344CB8AC3E}">
        <p14:creationId xmlns:p14="http://schemas.microsoft.com/office/powerpoint/2010/main" val="1279511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c30713-af12-44e2-9e41-c108ae8adae4">
      <Terms xmlns="http://schemas.microsoft.com/office/infopath/2007/PartnerControls"/>
    </lcf76f155ced4ddcb4097134ff3c332f>
    <PublishingExpirationDate xmlns="http://schemas.microsoft.com/sharepoint/v3" xsi:nil="true"/>
    <PublishingStartDate xmlns="http://schemas.microsoft.com/sharepoint/v3" xsi:nil="true"/>
    <TaxCatchAll xmlns="287f6557-18c0-4370-ae54-94b6b987281a" xsi:nil="true"/>
    <MeetingDate xmlns="69c30713-af12-44e2-9e41-c108ae8adae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F7E1CF81D4474482883740FD559BFA" ma:contentTypeVersion="17" ma:contentTypeDescription="Create a new document." ma:contentTypeScope="" ma:versionID="8416050e5f0c8310121ace2eff051a13">
  <xsd:schema xmlns:xsd="http://www.w3.org/2001/XMLSchema" xmlns:xs="http://www.w3.org/2001/XMLSchema" xmlns:p="http://schemas.microsoft.com/office/2006/metadata/properties" xmlns:ns1="http://schemas.microsoft.com/sharepoint/v3" xmlns:ns2="69c30713-af12-44e2-9e41-c108ae8adae4" xmlns:ns3="287f6557-18c0-4370-ae54-94b6b987281a" targetNamespace="http://schemas.microsoft.com/office/2006/metadata/properties" ma:root="true" ma:fieldsID="9482b2394f6a8ad54bdc97ca3a376140" ns1:_="" ns2:_="" ns3:_="">
    <xsd:import namespace="http://schemas.microsoft.com/sharepoint/v3"/>
    <xsd:import namespace="69c30713-af12-44e2-9e41-c108ae8adae4"/>
    <xsd:import namespace="287f6557-18c0-4370-ae54-94b6b987281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SearchProperties" minOccurs="0"/>
                <xsd:element ref="ns1:PublishingStartDate" minOccurs="0"/>
                <xsd:element ref="ns1:PublishingExpirationDate" minOccurs="0"/>
                <xsd:element ref="ns2:MediaServiceObjectDetectorVersions" minOccurs="0"/>
                <xsd:element ref="ns2:Meeting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c30713-af12-44e2-9e41-c108ae8adae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a67c07f-dccb-43db-a12a-df4e5df68473"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etingDate" ma:index="25" nillable="true" ma:displayName="Meeting Date" ma:format="DateOnly" ma:internalName="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87f6557-18c0-4370-ae54-94b6b987281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502372-ea9a-4a82-a456-77cd451784c1}" ma:internalName="TaxCatchAll" ma:showField="CatchAllData" ma:web="287f6557-18c0-4370-ae54-94b6b987281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07675-F100-4AAB-AD1B-A95A902EED9B}">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purl.org/dc/terms/"/>
    <ds:schemaRef ds:uri="http://www.w3.org/XML/1998/namespace"/>
    <ds:schemaRef ds:uri="http://schemas.microsoft.com/office/2006/documentManagement/types"/>
    <ds:schemaRef ds:uri="http://purl.org/dc/dcmitype/"/>
    <ds:schemaRef ds:uri="287f6557-18c0-4370-ae54-94b6b987281a"/>
    <ds:schemaRef ds:uri="69c30713-af12-44e2-9e41-c108ae8adae4"/>
    <ds:schemaRef ds:uri="http://schemas.microsoft.com/sharepoint/v3"/>
  </ds:schemaRefs>
</ds:datastoreItem>
</file>

<file path=customXml/itemProps2.xml><?xml version="1.0" encoding="utf-8"?>
<ds:datastoreItem xmlns:ds="http://schemas.openxmlformats.org/officeDocument/2006/customXml" ds:itemID="{90EC1F15-7F57-45A9-A896-C3C86FFABCE8}"/>
</file>

<file path=customXml/itemProps3.xml><?xml version="1.0" encoding="utf-8"?>
<ds:datastoreItem xmlns:ds="http://schemas.openxmlformats.org/officeDocument/2006/customXml" ds:itemID="{9C9DE134-4858-4215-8F65-16AA3BDB80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2556</Words>
  <Application>Microsoft Office PowerPoint</Application>
  <PresentationFormat>Widescreen</PresentationFormat>
  <Paragraphs>249</Paragraphs>
  <Slides>35</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Aptos</vt:lpstr>
      <vt:lpstr>Aptos Display</vt:lpstr>
      <vt:lpstr>Arial</vt:lpstr>
      <vt:lpstr>Calibri</vt:lpstr>
      <vt:lpstr>Calibri Light</vt:lpstr>
      <vt:lpstr>Grandview Display</vt:lpstr>
      <vt:lpstr>office theme</vt:lpstr>
      <vt:lpstr>2_Office Theme</vt:lpstr>
      <vt:lpstr>PowerPoint Presentation</vt:lpstr>
      <vt:lpstr>PowerPoint Presentation</vt:lpstr>
      <vt:lpstr>Agenda</vt:lpstr>
      <vt:lpstr>Event Dates</vt:lpstr>
      <vt:lpstr>Event Details</vt:lpstr>
      <vt:lpstr>Event Duration and Specific Dates</vt:lpstr>
      <vt:lpstr>Important Deadlines and Milestones</vt:lpstr>
      <vt:lpstr>Pre-Event and Post-Event Activities</vt:lpstr>
      <vt:lpstr>Venue Details</vt:lpstr>
      <vt:lpstr>Location and Accessibility</vt:lpstr>
      <vt:lpstr>Venue Facilities and Amenities</vt:lpstr>
      <vt:lpstr>Accommodation Options Nearby</vt:lpstr>
      <vt:lpstr>Event Schedule</vt:lpstr>
      <vt:lpstr>Day Agenda</vt:lpstr>
      <vt:lpstr>Overall Schedule</vt:lpstr>
      <vt:lpstr>Session Breakdown and Timings</vt:lpstr>
      <vt:lpstr>Networking and Social Events</vt:lpstr>
      <vt:lpstr>Featured Speakers</vt:lpstr>
      <vt:lpstr>Keynote Speakers</vt:lpstr>
      <vt:lpstr>Guest Speakers and Panelists</vt:lpstr>
      <vt:lpstr>Speaker Biographies and Topics</vt:lpstr>
      <vt:lpstr>Session Schedule</vt:lpstr>
      <vt:lpstr>Speaker List</vt:lpstr>
      <vt:lpstr>Event Sponsors</vt:lpstr>
      <vt:lpstr>List of Sponsors and Partners</vt:lpstr>
      <vt:lpstr>Sponsors</vt:lpstr>
      <vt:lpstr>Sponsorship Packages and Benefits</vt:lpstr>
      <vt:lpstr>Thank You Message to Sponsors</vt:lpstr>
      <vt:lpstr>Marketing and Promotion</vt:lpstr>
      <vt:lpstr>Marketing Strategies and Channels</vt:lpstr>
      <vt:lpstr>Marketing Schedule</vt:lpstr>
      <vt:lpstr>Social Media Campaigns</vt:lpstr>
      <vt:lpstr>Social Media Channels</vt:lpstr>
      <vt:lpstr>Engaging the Community and Attendees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Heather Cook</cp:lastModifiedBy>
  <cp:revision>72</cp:revision>
  <dcterms:created xsi:type="dcterms:W3CDTF">2013-07-15T20:26:40Z</dcterms:created>
  <dcterms:modified xsi:type="dcterms:W3CDTF">2024-12-31T23:42:17Z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0x01010005F7E1CF81D4474482883740FD559BFA</vt:lpwstr>
  </property>
  <property fmtid="{D5CDD505-2E9C-101B-9397-08002B2CF9AE}" pid="3" name="MediaServiceImageTags">
    <vt:lpwstr/>
  </property>
</Properties>
</file>