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FFECCA_38592FF2.xml" ContentType="application/vnd.ms-powerpoint.comments+xml"/>
  <Override PartName="/ppt/notesSlides/notesSlide5.xml" ContentType="application/vnd.openxmlformats-officedocument.presentationml.notesSlide+xml"/>
  <Override PartName="/ppt/comments/modernComment_7FFFF248_B6EA43E7.xml" ContentType="application/vnd.ms-powerpoint.comments+xml"/>
  <Override PartName="/ppt/comments/modernComment_7FFFF240_309DC3AE.xml" ContentType="application/vnd.ms-powerpoint.comment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68" r:id="rId4"/>
    <p:sldMasterId id="2147485279" r:id="rId5"/>
    <p:sldMasterId id="2147483672" r:id="rId6"/>
  </p:sldMasterIdLst>
  <p:notesMasterIdLst>
    <p:notesMasterId r:id="rId35"/>
  </p:notesMasterIdLst>
  <p:sldIdLst>
    <p:sldId id="2147478720" r:id="rId7"/>
    <p:sldId id="2147481287" r:id="rId8"/>
    <p:sldId id="258" r:id="rId9"/>
    <p:sldId id="2147481278" r:id="rId10"/>
    <p:sldId id="2147481279" r:id="rId11"/>
    <p:sldId id="2147478729" r:id="rId12"/>
    <p:sldId id="2147478730" r:id="rId13"/>
    <p:sldId id="2147480136" r:id="rId14"/>
    <p:sldId id="2147480128" r:id="rId15"/>
    <p:sldId id="2147481288" r:id="rId16"/>
    <p:sldId id="2147481286" r:id="rId17"/>
    <p:sldId id="2147481293" r:id="rId18"/>
    <p:sldId id="2147481294" r:id="rId19"/>
    <p:sldId id="2147481295" r:id="rId20"/>
    <p:sldId id="2147481296" r:id="rId21"/>
    <p:sldId id="2147481297" r:id="rId22"/>
    <p:sldId id="2147480180" r:id="rId23"/>
    <p:sldId id="2147480153" r:id="rId24"/>
    <p:sldId id="2147480115" r:id="rId25"/>
    <p:sldId id="2147481285" r:id="rId26"/>
    <p:sldId id="2147480200" r:id="rId27"/>
    <p:sldId id="2147481281" r:id="rId28"/>
    <p:sldId id="2147481282" r:id="rId29"/>
    <p:sldId id="2147481284" r:id="rId30"/>
    <p:sldId id="2147480129" r:id="rId31"/>
    <p:sldId id="2147480214" r:id="rId32"/>
    <p:sldId id="2147481277" r:id="rId33"/>
    <p:sldId id="21474787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8152FA-475F-4A18-83D7-2AE234EA5FCA}">
          <p14:sldIdLst>
            <p14:sldId id="2147478720"/>
            <p14:sldId id="2147481287"/>
            <p14:sldId id="258"/>
            <p14:sldId id="2147481278"/>
            <p14:sldId id="2147481279"/>
          </p14:sldIdLst>
        </p14:section>
        <p14:section name="Introductions" id="{CA5D3B7B-DC55-4F94-9483-3F3BBFCEC6CE}">
          <p14:sldIdLst>
            <p14:sldId id="2147478729"/>
            <p14:sldId id="2147478730"/>
            <p14:sldId id="2147480136"/>
          </p14:sldIdLst>
        </p14:section>
        <p14:section name="Monthly Topic" id="{5E9228A9-7438-44C1-8A22-5AEA0AE69434}">
          <p14:sldIdLst>
            <p14:sldId id="2147480128"/>
            <p14:sldId id="2147481288"/>
            <p14:sldId id="2147481286"/>
            <p14:sldId id="2147481293"/>
            <p14:sldId id="2147481294"/>
            <p14:sldId id="2147481295"/>
            <p14:sldId id="2147481296"/>
            <p14:sldId id="2147481297"/>
            <p14:sldId id="2147480180"/>
            <p14:sldId id="2147480153"/>
            <p14:sldId id="2147480115"/>
            <p14:sldId id="2147481285"/>
            <p14:sldId id="2147480200"/>
            <p14:sldId id="2147481281"/>
            <p14:sldId id="2147481282"/>
            <p14:sldId id="2147481284"/>
          </p14:sldIdLst>
        </p14:section>
        <p14:section name="Lessons Learned" id="{0921D2A5-5CA7-469E-8D5B-6CA1C68B67D0}">
          <p14:sldIdLst>
            <p14:sldId id="2147480129"/>
          </p14:sldIdLst>
        </p14:section>
        <p14:section name="Q&amp;A" id="{5D187D58-6247-4A51-908E-5B805F88D1C0}">
          <p14:sldIdLst/>
        </p14:section>
        <p14:section name="Upcoming Events" id="{48C70552-BB62-406E-B84A-85893DB3EE59}">
          <p14:sldIdLst>
            <p14:sldId id="2147480214"/>
          </p14:sldIdLst>
        </p14:section>
        <p14:section name="Wrap up" id="{15485E60-DF8D-4164-92E8-AEB18907B393}">
          <p14:sldIdLst>
            <p14:sldId id="2147481277"/>
            <p14:sldId id="21474787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7BC27-2F00-3DB2-8BF3-5060B73E820F}" name="Jegadesh Sankar Selvasrinivasan" initials="JS" userId="S::Jegadesh.Selvasrinivasan@msftcommunity.com::a060d3d0-e49e-4bc3-a6f8-804865ee2b27" providerId="AD"/>
  <p188:author id="{878F3C44-5142-8893-7295-9466E1944D7E}" name="Jegadesh Sankar Selvasrinivasan (LTIMindtree Limited)" initials="JS" userId="S::v-jselvasrin@microsoft.com::c29dd642-ee52-4635-881d-b823f00e596d" providerId="AD"/>
  <p188:author id="{A1C6214E-9205-F80D-4FB8-EF7A3CD042EF}" name="Heather Newman" initials="HN" userId="S::heather.newman@msftcommunity.com::7f6a0c67-470c-404b-901d-efae19d6ffa5" providerId="AD"/>
  <p188:author id="{E0CE4160-CF03-B739-20B6-75BE27E1F119}" name="Nicolas Georgeault" initials="NG" userId="S::Nicolas.Georgeault@msftcommunity.com::19b671a4-7e51-446d-bce6-616cd14b5984" providerId="AD"/>
  <p188:author id="{8C6B3388-2508-ADAB-F2C1-9AF86F0202E8}" name="Jegadesh Sankar Selvasrinivasan" initials="JS" userId="S::jegadesh.selvasrinivasan@msftcommunity.com::a060d3d0-e49e-4bc3-a6f8-804865ee2b27" providerId="AD"/>
  <p188:author id="{F72066A5-E0E1-B058-3336-504DCA5E7E51}" name="Heather Cook" initials="HC" userId="S::heather.cook@msftcommunity.com::7f6a0c67-470c-404b-901d-efae19d6ff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E54210-DB8B-1A8B-FEC1-6E464B756959}" v="30" dt="2025-04-27T05:01:14.1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Cook" userId="S::heather.cook@msftcommunity.com::7f6a0c67-470c-404b-901d-efae19d6ffa5" providerId="AD" clId="Web-{A14C2F36-3065-64A2-68B5-60BEB410AAA0}"/>
    <pc:docChg chg="addSld delSld modSld sldOrd addMainMaster modMainMaster modSection">
      <pc:chgData name="Heather Cook" userId="S::heather.cook@msftcommunity.com::7f6a0c67-470c-404b-901d-efae19d6ffa5" providerId="AD" clId="Web-{A14C2F36-3065-64A2-68B5-60BEB410AAA0}" dt="2025-04-24T15:03:26.972" v="854" actId="20577"/>
      <pc:docMkLst>
        <pc:docMk/>
      </pc:docMkLst>
      <pc:sldChg chg="modSp">
        <pc:chgData name="Heather Cook" userId="S::heather.cook@msftcommunity.com::7f6a0c67-470c-404b-901d-efae19d6ffa5" providerId="AD" clId="Web-{A14C2F36-3065-64A2-68B5-60BEB410AAA0}" dt="2025-04-24T14:51:49.401" v="674" actId="20577"/>
        <pc:sldMkLst>
          <pc:docMk/>
          <pc:sldMk cId="235856716" sldId="258"/>
        </pc:sldMkLst>
        <pc:spChg chg="mod">
          <ac:chgData name="Heather Cook" userId="S::heather.cook@msftcommunity.com::7f6a0c67-470c-404b-901d-efae19d6ffa5" providerId="AD" clId="Web-{A14C2F36-3065-64A2-68B5-60BEB410AAA0}" dt="2025-04-24T14:51:49.401" v="674" actId="20577"/>
          <ac:spMkLst>
            <pc:docMk/>
            <pc:sldMk cId="235856716" sldId="258"/>
            <ac:spMk id="3" creationId="{CC04E8E9-763B-3216-E245-7B92C3A6F30C}"/>
          </ac:spMkLst>
        </pc:spChg>
      </pc:sldChg>
      <pc:sldChg chg="del">
        <pc:chgData name="Heather Cook" userId="S::heather.cook@msftcommunity.com::7f6a0c67-470c-404b-901d-efae19d6ffa5" providerId="AD" clId="Web-{A14C2F36-3065-64A2-68B5-60BEB410AAA0}" dt="2025-04-24T14:29:25.401" v="24"/>
        <pc:sldMkLst>
          <pc:docMk/>
          <pc:sldMk cId="171803909" sldId="259"/>
        </pc:sldMkLst>
      </pc:sldChg>
      <pc:sldChg chg="del">
        <pc:chgData name="Heather Cook" userId="S::heather.cook@msftcommunity.com::7f6a0c67-470c-404b-901d-efae19d6ffa5" providerId="AD" clId="Web-{A14C2F36-3065-64A2-68B5-60BEB410AAA0}" dt="2025-04-24T14:31:01.686" v="30"/>
        <pc:sldMkLst>
          <pc:docMk/>
          <pc:sldMk cId="840395977" sldId="2147478702"/>
        </pc:sldMkLst>
      </pc:sldChg>
      <pc:sldChg chg="modSp">
        <pc:chgData name="Heather Cook" userId="S::heather.cook@msftcommunity.com::7f6a0c67-470c-404b-901d-efae19d6ffa5" providerId="AD" clId="Web-{A14C2F36-3065-64A2-68B5-60BEB410AAA0}" dt="2025-04-24T14:45:11.997" v="613" actId="20577"/>
        <pc:sldMkLst>
          <pc:docMk/>
          <pc:sldMk cId="143996172" sldId="2147478720"/>
        </pc:sldMkLst>
        <pc:spChg chg="mod">
          <ac:chgData name="Heather Cook" userId="S::heather.cook@msftcommunity.com::7f6a0c67-470c-404b-901d-efae19d6ffa5" providerId="AD" clId="Web-{A14C2F36-3065-64A2-68B5-60BEB410AAA0}" dt="2025-04-24T14:44:00.869" v="607" actId="1076"/>
          <ac:spMkLst>
            <pc:docMk/>
            <pc:sldMk cId="143996172" sldId="2147478720"/>
            <ac:spMk id="2" creationId="{EA02B893-4507-5D2A-886D-E7D41D397509}"/>
          </ac:spMkLst>
        </pc:spChg>
        <pc:spChg chg="mod">
          <ac:chgData name="Heather Cook" userId="S::heather.cook@msftcommunity.com::7f6a0c67-470c-404b-901d-efae19d6ffa5" providerId="AD" clId="Web-{A14C2F36-3065-64A2-68B5-60BEB410AAA0}" dt="2025-04-24T14:45:11.997" v="613" actId="20577"/>
          <ac:spMkLst>
            <pc:docMk/>
            <pc:sldMk cId="143996172" sldId="2147478720"/>
            <ac:spMk id="4" creationId="{DDB09282-12DE-5673-8128-11B0FC7036F4}"/>
          </ac:spMkLst>
        </pc:spChg>
      </pc:sldChg>
      <pc:sldChg chg="del">
        <pc:chgData name="Heather Cook" userId="S::heather.cook@msftcommunity.com::7f6a0c67-470c-404b-901d-efae19d6ffa5" providerId="AD" clId="Web-{A14C2F36-3065-64A2-68B5-60BEB410AAA0}" dt="2025-04-24T14:31:05.436" v="32"/>
        <pc:sldMkLst>
          <pc:docMk/>
          <pc:sldMk cId="3019165208" sldId="2147480104"/>
        </pc:sldMkLst>
      </pc:sldChg>
      <pc:sldChg chg="modSp modCm">
        <pc:chgData name="Heather Cook" userId="S::heather.cook@msftcommunity.com::7f6a0c67-470c-404b-901d-efae19d6ffa5" providerId="AD" clId="Web-{A14C2F36-3065-64A2-68B5-60BEB410AAA0}" dt="2025-04-24T14:26:56.005" v="22" actId="20577"/>
        <pc:sldMkLst>
          <pc:docMk/>
          <pc:sldMk cId="815645614" sldId="2147480128"/>
        </pc:sldMkLst>
        <pc:spChg chg="mod">
          <ac:chgData name="Heather Cook" userId="S::heather.cook@msftcommunity.com::7f6a0c67-470c-404b-901d-efae19d6ffa5" providerId="AD" clId="Web-{A14C2F36-3065-64A2-68B5-60BEB410AAA0}" dt="2025-04-24T14:26:56.005" v="22" actId="20577"/>
          <ac:spMkLst>
            <pc:docMk/>
            <pc:sldMk cId="815645614" sldId="2147480128"/>
            <ac:spMk id="5" creationId="{35B31512-87F1-0584-CA11-78E1BF231FAE}"/>
          </ac:spMkLst>
        </pc:spChg>
        <pc:extLst>
          <p:ext xmlns:p="http://schemas.openxmlformats.org/presentationml/2006/main" uri="{D6D511B9-2390-475A-947B-AFAB55BFBCF1}">
            <pc226:cmChg xmlns:pc226="http://schemas.microsoft.com/office/powerpoint/2022/06/main/command" chg="mod">
              <pc226:chgData name="Heather Cook" userId="S::heather.cook@msftcommunity.com::7f6a0c67-470c-404b-901d-efae19d6ffa5" providerId="AD" clId="Web-{A14C2F36-3065-64A2-68B5-60BEB410AAA0}" dt="2025-04-24T14:26:53.927" v="20" actId="20577"/>
              <pc2:cmMkLst xmlns:pc2="http://schemas.microsoft.com/office/powerpoint/2019/9/main/command">
                <pc:docMk/>
                <pc:sldMk cId="815645614" sldId="2147480128"/>
                <pc2:cmMk id="{0095E0B6-CA91-4EF1-950C-77F98F010AE1}"/>
              </pc2:cmMkLst>
            </pc226:cmChg>
          </p:ext>
        </pc:extLst>
      </pc:sldChg>
      <pc:sldChg chg="addSp delSp modSp del">
        <pc:chgData name="Heather Cook" userId="S::heather.cook@msftcommunity.com::7f6a0c67-470c-404b-901d-efae19d6ffa5" providerId="AD" clId="Web-{A14C2F36-3065-64A2-68B5-60BEB410AAA0}" dt="2025-04-24T14:32:17.579" v="35"/>
        <pc:sldMkLst>
          <pc:docMk/>
          <pc:sldMk cId="2238080415" sldId="2147480201"/>
        </pc:sldMkLst>
        <pc:graphicFrameChg chg="add del">
          <ac:chgData name="Heather Cook" userId="S::heather.cook@msftcommunity.com::7f6a0c67-470c-404b-901d-efae19d6ffa5" providerId="AD" clId="Web-{A14C2F36-3065-64A2-68B5-60BEB410AAA0}" dt="2025-04-24T14:30:45.951" v="29"/>
          <ac:graphicFrameMkLst>
            <pc:docMk/>
            <pc:sldMk cId="2238080415" sldId="2147480201"/>
            <ac:graphicFrameMk id="4" creationId="{54F85AF3-95B5-ABF2-3159-498063C84056}"/>
          </ac:graphicFrameMkLst>
        </pc:graphicFrameChg>
        <pc:graphicFrameChg chg="add del mod">
          <ac:chgData name="Heather Cook" userId="S::heather.cook@msftcommunity.com::7f6a0c67-470c-404b-901d-efae19d6ffa5" providerId="AD" clId="Web-{A14C2F36-3065-64A2-68B5-60BEB410AAA0}" dt="2025-04-24T14:30:41.732" v="28"/>
          <ac:graphicFrameMkLst>
            <pc:docMk/>
            <pc:sldMk cId="2238080415" sldId="2147480201"/>
            <ac:graphicFrameMk id="6" creationId="{BC541E3B-2EF4-41C8-79BB-7949BCFA17C7}"/>
          </ac:graphicFrameMkLst>
        </pc:graphicFrameChg>
      </pc:sldChg>
      <pc:sldChg chg="del">
        <pc:chgData name="Heather Cook" userId="S::heather.cook@msftcommunity.com::7f6a0c67-470c-404b-901d-efae19d6ffa5" providerId="AD" clId="Web-{A14C2F36-3065-64A2-68B5-60BEB410AAA0}" dt="2025-04-24T14:31:05.436" v="31"/>
        <pc:sldMkLst>
          <pc:docMk/>
          <pc:sldMk cId="2004317235" sldId="2147480230"/>
        </pc:sldMkLst>
      </pc:sldChg>
      <pc:sldChg chg="add">
        <pc:chgData name="Heather Cook" userId="S::heather.cook@msftcommunity.com::7f6a0c67-470c-404b-901d-efae19d6ffa5" providerId="AD" clId="Web-{A14C2F36-3065-64A2-68B5-60BEB410AAA0}" dt="2025-04-24T14:29:20.901" v="23"/>
        <pc:sldMkLst>
          <pc:docMk/>
          <pc:sldMk cId="1314655766" sldId="2147481278"/>
        </pc:sldMkLst>
      </pc:sldChg>
      <pc:sldChg chg="add">
        <pc:chgData name="Heather Cook" userId="S::heather.cook@msftcommunity.com::7f6a0c67-470c-404b-901d-efae19d6ffa5" providerId="AD" clId="Web-{A14C2F36-3065-64A2-68B5-60BEB410AAA0}" dt="2025-04-24T14:29:37.558" v="25"/>
        <pc:sldMkLst>
          <pc:docMk/>
          <pc:sldMk cId="2355553235" sldId="2147481279"/>
        </pc:sldMkLst>
      </pc:sldChg>
      <pc:sldChg chg="add">
        <pc:chgData name="Heather Cook" userId="S::heather.cook@msftcommunity.com::7f6a0c67-470c-404b-901d-efae19d6ffa5" providerId="AD" clId="Web-{A14C2F36-3065-64A2-68B5-60BEB410AAA0}" dt="2025-04-24T14:32:10.172" v="33"/>
        <pc:sldMkLst>
          <pc:docMk/>
          <pc:sldMk cId="1075416390" sldId="2147481281"/>
        </pc:sldMkLst>
      </pc:sldChg>
      <pc:sldChg chg="add">
        <pc:chgData name="Heather Cook" userId="S::heather.cook@msftcommunity.com::7f6a0c67-470c-404b-901d-efae19d6ffa5" providerId="AD" clId="Web-{A14C2F36-3065-64A2-68B5-60BEB410AAA0}" dt="2025-04-24T14:32:10.188" v="34"/>
        <pc:sldMkLst>
          <pc:docMk/>
          <pc:sldMk cId="4130523639" sldId="2147481282"/>
        </pc:sldMkLst>
      </pc:sldChg>
      <pc:sldChg chg="add">
        <pc:chgData name="Heather Cook" userId="S::heather.cook@msftcommunity.com::7f6a0c67-470c-404b-901d-efae19d6ffa5" providerId="AD" clId="Web-{A14C2F36-3065-64A2-68B5-60BEB410AAA0}" dt="2025-04-24T14:32:31.595" v="36"/>
        <pc:sldMkLst>
          <pc:docMk/>
          <pc:sldMk cId="4027680473" sldId="2147481284"/>
        </pc:sldMkLst>
      </pc:sldChg>
      <pc:sldChg chg="addSp delSp modSp add">
        <pc:chgData name="Heather Cook" userId="S::heather.cook@msftcommunity.com::7f6a0c67-470c-404b-901d-efae19d6ffa5" providerId="AD" clId="Web-{A14C2F36-3065-64A2-68B5-60BEB410AAA0}" dt="2025-04-24T14:33:44.207" v="48" actId="1076"/>
        <pc:sldMkLst>
          <pc:docMk/>
          <pc:sldMk cId="1081244110" sldId="2147481285"/>
        </pc:sldMkLst>
        <pc:spChg chg="mod">
          <ac:chgData name="Heather Cook" userId="S::heather.cook@msftcommunity.com::7f6a0c67-470c-404b-901d-efae19d6ffa5" providerId="AD" clId="Web-{A14C2F36-3065-64A2-68B5-60BEB410AAA0}" dt="2025-04-24T14:33:21.425" v="39" actId="1076"/>
          <ac:spMkLst>
            <pc:docMk/>
            <pc:sldMk cId="1081244110" sldId="2147481285"/>
            <ac:spMk id="3" creationId="{34D498AD-7261-5F0D-249F-4069920DC8B4}"/>
          </ac:spMkLst>
        </pc:spChg>
        <pc:spChg chg="add mod">
          <ac:chgData name="Heather Cook" userId="S::heather.cook@msftcommunity.com::7f6a0c67-470c-404b-901d-efae19d6ffa5" providerId="AD" clId="Web-{A14C2F36-3065-64A2-68B5-60BEB410AAA0}" dt="2025-04-24T14:33:44.207" v="48" actId="1076"/>
          <ac:spMkLst>
            <pc:docMk/>
            <pc:sldMk cId="1081244110" sldId="2147481285"/>
            <ac:spMk id="4" creationId="{CA0A48DB-2E44-97B8-EC59-22F74C0F2FDB}"/>
          </ac:spMkLst>
        </pc:spChg>
        <pc:graphicFrameChg chg="mod">
          <ac:chgData name="Heather Cook" userId="S::heather.cook@msftcommunity.com::7f6a0c67-470c-404b-901d-efae19d6ffa5" providerId="AD" clId="Web-{A14C2F36-3065-64A2-68B5-60BEB410AAA0}" dt="2025-04-24T14:33:23.534" v="40" actId="1076"/>
          <ac:graphicFrameMkLst>
            <pc:docMk/>
            <pc:sldMk cId="1081244110" sldId="2147481285"/>
            <ac:graphicFrameMk id="2" creationId="{3DA559A0-9288-E501-BD0B-8065C604B66C}"/>
          </ac:graphicFrameMkLst>
        </pc:graphicFrameChg>
        <pc:picChg chg="del mod">
          <ac:chgData name="Heather Cook" userId="S::heather.cook@msftcommunity.com::7f6a0c67-470c-404b-901d-efae19d6ffa5" providerId="AD" clId="Web-{A14C2F36-3065-64A2-68B5-60BEB410AAA0}" dt="2025-04-24T14:33:33.753" v="44"/>
          <ac:picMkLst>
            <pc:docMk/>
            <pc:sldMk cId="1081244110" sldId="2147481285"/>
            <ac:picMk id="8" creationId="{9F90609E-0B63-1011-7BAF-E3D53E133343}"/>
          </ac:picMkLst>
        </pc:picChg>
      </pc:sldChg>
      <pc:sldChg chg="new del">
        <pc:chgData name="Heather Cook" userId="S::heather.cook@msftcommunity.com::7f6a0c67-470c-404b-901d-efae19d6ffa5" providerId="AD" clId="Web-{A14C2F36-3065-64A2-68B5-60BEB410AAA0}" dt="2025-04-24T14:34:13.536" v="50"/>
        <pc:sldMkLst>
          <pc:docMk/>
          <pc:sldMk cId="723073312" sldId="2147481286"/>
        </pc:sldMkLst>
      </pc:sldChg>
      <pc:sldChg chg="modSp new ord">
        <pc:chgData name="Heather Cook" userId="S::heather.cook@msftcommunity.com::7f6a0c67-470c-404b-901d-efae19d6ffa5" providerId="AD" clId="Web-{A14C2F36-3065-64A2-68B5-60BEB410AAA0}" dt="2025-04-24T14:53:16.170" v="675"/>
        <pc:sldMkLst>
          <pc:docMk/>
          <pc:sldMk cId="2523814999" sldId="2147481286"/>
        </pc:sldMkLst>
        <pc:spChg chg="mod">
          <ac:chgData name="Heather Cook" userId="S::heather.cook@msftcommunity.com::7f6a0c67-470c-404b-901d-efae19d6ffa5" providerId="AD" clId="Web-{A14C2F36-3065-64A2-68B5-60BEB410AAA0}" dt="2025-04-24T14:36:45.870" v="325" actId="20577"/>
          <ac:spMkLst>
            <pc:docMk/>
            <pc:sldMk cId="2523814999" sldId="2147481286"/>
            <ac:spMk id="2" creationId="{198D2C00-8E54-2063-479B-946FDB305DA3}"/>
          </ac:spMkLst>
        </pc:spChg>
        <pc:spChg chg="mod">
          <ac:chgData name="Heather Cook" userId="S::heather.cook@msftcommunity.com::7f6a0c67-470c-404b-901d-efae19d6ffa5" providerId="AD" clId="Web-{A14C2F36-3065-64A2-68B5-60BEB410AAA0}" dt="2025-04-24T14:39:26.719" v="606" actId="20577"/>
          <ac:spMkLst>
            <pc:docMk/>
            <pc:sldMk cId="2523814999" sldId="2147481286"/>
            <ac:spMk id="3" creationId="{68FF0FD0-4DFC-D9DE-DC87-5526AC0199D4}"/>
          </ac:spMkLst>
        </pc:spChg>
        <pc:spChg chg="mod">
          <ac:chgData name="Heather Cook" userId="S::heather.cook@msftcommunity.com::7f6a0c67-470c-404b-901d-efae19d6ffa5" providerId="AD" clId="Web-{A14C2F36-3065-64A2-68B5-60BEB410AAA0}" dt="2025-04-24T14:39:13.656" v="601" actId="1076"/>
          <ac:spMkLst>
            <pc:docMk/>
            <pc:sldMk cId="2523814999" sldId="2147481286"/>
            <ac:spMk id="4" creationId="{1B67C19C-CDFD-EBEA-D4C2-A9111A4042D1}"/>
          </ac:spMkLst>
        </pc:spChg>
      </pc:sldChg>
      <pc:sldChg chg="addSp delSp modSp add">
        <pc:chgData name="Heather Cook" userId="S::heather.cook@msftcommunity.com::7f6a0c67-470c-404b-901d-efae19d6ffa5" providerId="AD" clId="Web-{A14C2F36-3065-64A2-68B5-60BEB410AAA0}" dt="2025-04-24T14:46:28.296" v="664" actId="1076"/>
        <pc:sldMkLst>
          <pc:docMk/>
          <pc:sldMk cId="3485562547" sldId="2147481287"/>
        </pc:sldMkLst>
        <pc:spChg chg="mod">
          <ac:chgData name="Heather Cook" userId="S::heather.cook@msftcommunity.com::7f6a0c67-470c-404b-901d-efae19d6ffa5" providerId="AD" clId="Web-{A14C2F36-3065-64A2-68B5-60BEB410AAA0}" dt="2025-04-24T14:46:28.296" v="664" actId="1076"/>
          <ac:spMkLst>
            <pc:docMk/>
            <pc:sldMk cId="3485562547" sldId="2147481287"/>
            <ac:spMk id="11" creationId="{05D8066A-12B3-CA3E-C902-B0BF194B11B7}"/>
          </ac:spMkLst>
        </pc:spChg>
        <pc:spChg chg="del">
          <ac:chgData name="Heather Cook" userId="S::heather.cook@msftcommunity.com::7f6a0c67-470c-404b-901d-efae19d6ffa5" providerId="AD" clId="Web-{A14C2F36-3065-64A2-68B5-60BEB410AAA0}" dt="2025-04-24T14:46:12.718" v="656"/>
          <ac:spMkLst>
            <pc:docMk/>
            <pc:sldMk cId="3485562547" sldId="2147481287"/>
            <ac:spMk id="12" creationId="{D55A68FA-337F-C769-77B4-E24E9B2AE914}"/>
          </ac:spMkLst>
        </pc:spChg>
        <pc:picChg chg="del">
          <ac:chgData name="Heather Cook" userId="S::heather.cook@msftcommunity.com::7f6a0c67-470c-404b-901d-efae19d6ffa5" providerId="AD" clId="Web-{A14C2F36-3065-64A2-68B5-60BEB410AAA0}" dt="2025-04-24T14:45:45.467" v="649"/>
          <ac:picMkLst>
            <pc:docMk/>
            <pc:sldMk cId="3485562547" sldId="2147481287"/>
            <ac:picMk id="4" creationId="{E65BEF87-B737-C6D9-B402-804744D746F0}"/>
          </ac:picMkLst>
        </pc:picChg>
        <pc:picChg chg="add mod">
          <ac:chgData name="Heather Cook" userId="S::heather.cook@msftcommunity.com::7f6a0c67-470c-404b-901d-efae19d6ffa5" providerId="AD" clId="Web-{A14C2F36-3065-64A2-68B5-60BEB410AAA0}" dt="2025-04-24T14:45:31.044" v="618" actId="1076"/>
          <ac:picMkLst>
            <pc:docMk/>
            <pc:sldMk cId="3485562547" sldId="2147481287"/>
            <ac:picMk id="9" creationId="{B922621E-098F-7D8A-51FC-F45F27D8004A}"/>
          </ac:picMkLst>
        </pc:picChg>
        <pc:picChg chg="add mod">
          <ac:chgData name="Heather Cook" userId="S::heather.cook@msftcommunity.com::7f6a0c67-470c-404b-901d-efae19d6ffa5" providerId="AD" clId="Web-{A14C2F36-3065-64A2-68B5-60BEB410AAA0}" dt="2025-04-24T14:46:24.749" v="663" actId="1076"/>
          <ac:picMkLst>
            <pc:docMk/>
            <pc:sldMk cId="3485562547" sldId="2147481287"/>
            <ac:picMk id="10" creationId="{3BFF7580-FA71-EED5-87C8-528E23801F92}"/>
          </ac:picMkLst>
        </pc:picChg>
        <pc:picChg chg="add mod">
          <ac:chgData name="Heather Cook" userId="S::heather.cook@msftcommunity.com::7f6a0c67-470c-404b-901d-efae19d6ffa5" providerId="AD" clId="Web-{A14C2F36-3065-64A2-68B5-60BEB410AAA0}" dt="2025-04-24T14:46:23.093" v="662" actId="1076"/>
          <ac:picMkLst>
            <pc:docMk/>
            <pc:sldMk cId="3485562547" sldId="2147481287"/>
            <ac:picMk id="13" creationId="{6090CB3B-2A7D-6021-D102-3EE64257B39B}"/>
          </ac:picMkLst>
        </pc:picChg>
      </pc:sldChg>
      <pc:sldChg chg="modSp add ord replId">
        <pc:chgData name="Heather Cook" userId="S::heather.cook@msftcommunity.com::7f6a0c67-470c-404b-901d-efae19d6ffa5" providerId="AD" clId="Web-{A14C2F36-3065-64A2-68B5-60BEB410AAA0}" dt="2025-04-24T15:03:26.972" v="854" actId="20577"/>
        <pc:sldMkLst>
          <pc:docMk/>
          <pc:sldMk cId="3313128690" sldId="2147481297"/>
        </pc:sldMkLst>
        <pc:spChg chg="mod">
          <ac:chgData name="Heather Cook" userId="S::heather.cook@msftcommunity.com::7f6a0c67-470c-404b-901d-efae19d6ffa5" providerId="AD" clId="Web-{A14C2F36-3065-64A2-68B5-60BEB410AAA0}" dt="2025-04-24T15:03:26.972" v="854" actId="20577"/>
          <ac:spMkLst>
            <pc:docMk/>
            <pc:sldMk cId="3313128690" sldId="2147481297"/>
            <ac:spMk id="3" creationId="{46221E5E-D803-DD7F-88FB-CA0ED45C23BD}"/>
          </ac:spMkLst>
        </pc:spChg>
        <pc:spChg chg="mod">
          <ac:chgData name="Heather Cook" userId="S::heather.cook@msftcommunity.com::7f6a0c67-470c-404b-901d-efae19d6ffa5" providerId="AD" clId="Web-{A14C2F36-3065-64A2-68B5-60BEB410AAA0}" dt="2025-04-24T15:00:58.280" v="720" actId="20577"/>
          <ac:spMkLst>
            <pc:docMk/>
            <pc:sldMk cId="3313128690" sldId="2147481297"/>
            <ac:spMk id="13" creationId="{6E264E98-D35D-E4AA-9F02-A119D305B631}"/>
          </ac:spMkLst>
        </pc:spChg>
        <pc:picChg chg="mod">
          <ac:chgData name="Heather Cook" userId="S::heather.cook@msftcommunity.com::7f6a0c67-470c-404b-901d-efae19d6ffa5" providerId="AD" clId="Web-{A14C2F36-3065-64A2-68B5-60BEB410AAA0}" dt="2025-04-24T15:02:17.970" v="851"/>
          <ac:picMkLst>
            <pc:docMk/>
            <pc:sldMk cId="3313128690" sldId="2147481297"/>
            <ac:picMk id="2" creationId="{781CE906-B1A2-A913-AC72-EE763CD57CDF}"/>
          </ac:picMkLst>
        </pc:picChg>
      </pc:sldChg>
      <pc:sldMasterChg chg="add addSldLayout">
        <pc:chgData name="Heather Cook" userId="S::heather.cook@msftcommunity.com::7f6a0c67-470c-404b-901d-efae19d6ffa5" providerId="AD" clId="Web-{A14C2F36-3065-64A2-68B5-60BEB410AAA0}" dt="2025-04-24T14:32:10.172" v="33"/>
        <pc:sldMasterMkLst>
          <pc:docMk/>
          <pc:sldMasterMk cId="3317046344" sldId="2147483672"/>
        </pc:sldMasterMkLst>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07343980" sldId="2147483673"/>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592455887" sldId="2147483674"/>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456982317" sldId="2147483675"/>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674631682" sldId="2147483676"/>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426077818" sldId="2147483677"/>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082670887" sldId="2147483678"/>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2618661663" sldId="2147483679"/>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524185328" sldId="2147483680"/>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55945027" sldId="2147483681"/>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778362988" sldId="2147483682"/>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801641171" sldId="2147483683"/>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95414520" sldId="2147483684"/>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2632410857" sldId="2147483685"/>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862880222" sldId="2147483686"/>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341267530" sldId="2147483687"/>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2911867297" sldId="2147483688"/>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166078127" sldId="2147483689"/>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65724861" sldId="2147483690"/>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245468345" sldId="2147483691"/>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402672911" sldId="2147483692"/>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232988214" sldId="2147483693"/>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581177299" sldId="2147483694"/>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990811456" sldId="2147483695"/>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069369773" sldId="2147483696"/>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2237916" sldId="2147483697"/>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2639455967" sldId="2147483698"/>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793304469" sldId="2147483699"/>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784244658" sldId="2147483700"/>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855698775" sldId="2147483701"/>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897075251" sldId="2147483702"/>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778513073" sldId="2147483703"/>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828985066" sldId="2147483704"/>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612996080" sldId="2147483705"/>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2517954488" sldId="2147483706"/>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2643026841" sldId="2147483707"/>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1020559145" sldId="2147483708"/>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281582170" sldId="2147483709"/>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80395177" sldId="2147483710"/>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2018351698" sldId="2147483711"/>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007233133" sldId="2147483847"/>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2901785312" sldId="2147483848"/>
          </pc:sldLayoutMkLst>
        </pc:sldLayoutChg>
        <pc:sldLayoutChg chg="add">
          <pc:chgData name="Heather Cook" userId="S::heather.cook@msftcommunity.com::7f6a0c67-470c-404b-901d-efae19d6ffa5" providerId="AD" clId="Web-{A14C2F36-3065-64A2-68B5-60BEB410AAA0}" dt="2025-04-24T14:29:20.901" v="23"/>
          <pc:sldLayoutMkLst>
            <pc:docMk/>
            <pc:sldMasterMk cId="3317046344" sldId="2147483672"/>
            <pc:sldLayoutMk cId="3242895724" sldId="2147483981"/>
          </pc:sldLayoutMkLst>
        </pc:sldLayoutChg>
        <pc:sldLayoutChg chg="add">
          <pc:chgData name="Heather Cook" userId="S::heather.cook@msftcommunity.com::7f6a0c67-470c-404b-901d-efae19d6ffa5" providerId="AD" clId="Web-{A14C2F36-3065-64A2-68B5-60BEB410AAA0}" dt="2025-04-24T14:32:10.172" v="33"/>
          <pc:sldLayoutMkLst>
            <pc:docMk/>
            <pc:sldMasterMk cId="3317046344" sldId="2147483672"/>
            <pc:sldLayoutMk cId="73283550" sldId="2147483982"/>
          </pc:sldLayoutMkLst>
        </pc:sldLayoutChg>
        <pc:sldLayoutChg chg="add">
          <pc:chgData name="Heather Cook" userId="S::heather.cook@msftcommunity.com::7f6a0c67-470c-404b-901d-efae19d6ffa5" providerId="AD" clId="Web-{A14C2F36-3065-64A2-68B5-60BEB410AAA0}" dt="2025-04-24T14:32:10.172" v="33"/>
          <pc:sldLayoutMkLst>
            <pc:docMk/>
            <pc:sldMasterMk cId="3317046344" sldId="2147483672"/>
            <pc:sldLayoutMk cId="1528843838" sldId="2147483983"/>
          </pc:sldLayoutMkLst>
        </pc:sldLayoutChg>
      </pc:sldMasterChg>
      <pc:sldMasterChg chg="addSldLayout modSldLayout">
        <pc:chgData name="Heather Cook" userId="S::heather.cook@msftcommunity.com::7f6a0c67-470c-404b-901d-efae19d6ffa5" providerId="AD" clId="Web-{A14C2F36-3065-64A2-68B5-60BEB410AAA0}" dt="2025-04-24T14:29:37.558" v="25"/>
        <pc:sldMasterMkLst>
          <pc:docMk/>
          <pc:sldMasterMk cId="2363755441" sldId="2147485268"/>
        </pc:sldMasterMkLst>
        <pc:sldLayoutChg chg="replId">
          <pc:chgData name="Heather Cook" userId="S::heather.cook@msftcommunity.com::7f6a0c67-470c-404b-901d-efae19d6ffa5" providerId="AD" clId="Web-{A14C2F36-3065-64A2-68B5-60BEB410AAA0}" dt="2025-04-24T14:29:20.901" v="23"/>
          <pc:sldLayoutMkLst>
            <pc:docMk/>
            <pc:sldMasterMk cId="2363755441" sldId="2147485268"/>
            <pc:sldLayoutMk cId="3807754015" sldId="2147485278"/>
          </pc:sldLayoutMkLst>
        </pc:sldLayoutChg>
        <pc:sldLayoutChg chg="add">
          <pc:chgData name="Heather Cook" userId="S::heather.cook@msftcommunity.com::7f6a0c67-470c-404b-901d-efae19d6ffa5" providerId="AD" clId="Web-{A14C2F36-3065-64A2-68B5-60BEB410AAA0}" dt="2025-04-24T14:29:37.558" v="25"/>
          <pc:sldLayoutMkLst>
            <pc:docMk/>
            <pc:sldMasterMk cId="2363755441" sldId="2147485268"/>
            <pc:sldLayoutMk cId="272407536" sldId="2147485323"/>
          </pc:sldLayoutMkLst>
        </pc:sldLayoutChg>
        <pc:sldLayoutChg chg="add">
          <pc:chgData name="Heather Cook" userId="S::heather.cook@msftcommunity.com::7f6a0c67-470c-404b-901d-efae19d6ffa5" providerId="AD" clId="Web-{A14C2F36-3065-64A2-68B5-60BEB410AAA0}" dt="2025-04-24T14:29:37.558" v="25"/>
          <pc:sldLayoutMkLst>
            <pc:docMk/>
            <pc:sldMasterMk cId="2363755441" sldId="2147485268"/>
            <pc:sldLayoutMk cId="3208043120" sldId="2147485607"/>
          </pc:sldLayoutMkLst>
        </pc:sldLayoutChg>
        <pc:sldLayoutChg chg="add">
          <pc:chgData name="Heather Cook" userId="S::heather.cook@msftcommunity.com::7f6a0c67-470c-404b-901d-efae19d6ffa5" providerId="AD" clId="Web-{A14C2F36-3065-64A2-68B5-60BEB410AAA0}" dt="2025-04-24T14:29:37.558" v="25"/>
          <pc:sldLayoutMkLst>
            <pc:docMk/>
            <pc:sldMasterMk cId="2363755441" sldId="2147485268"/>
            <pc:sldLayoutMk cId="1900573328" sldId="2147485608"/>
          </pc:sldLayoutMkLst>
        </pc:sldLayoutChg>
        <pc:sldLayoutChg chg="add">
          <pc:chgData name="Heather Cook" userId="S::heather.cook@msftcommunity.com::7f6a0c67-470c-404b-901d-efae19d6ffa5" providerId="AD" clId="Web-{A14C2F36-3065-64A2-68B5-60BEB410AAA0}" dt="2025-04-24T14:29:37.558" v="25"/>
          <pc:sldLayoutMkLst>
            <pc:docMk/>
            <pc:sldMasterMk cId="2363755441" sldId="2147485268"/>
            <pc:sldLayoutMk cId="1434244372" sldId="2147485705"/>
          </pc:sldLayoutMkLst>
        </pc:sldLayoutChg>
      </pc:sldMasterChg>
      <pc:sldMasterChg chg="replId modSldLayout">
        <pc:chgData name="Heather Cook" userId="S::heather.cook@msftcommunity.com::7f6a0c67-470c-404b-901d-efae19d6ffa5" providerId="AD" clId="Web-{A14C2F36-3065-64A2-68B5-60BEB410AAA0}" dt="2025-04-24T14:29:20.901" v="23"/>
        <pc:sldMasterMkLst>
          <pc:docMk/>
          <pc:sldMasterMk cId="4220514660" sldId="2147485279"/>
        </pc:sldMasterMkLst>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1340142897" sldId="2147485280"/>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2042071316" sldId="2147485281"/>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493121878" sldId="2147485282"/>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1232594346" sldId="2147485283"/>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315126165" sldId="2147485284"/>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596905308" sldId="2147485285"/>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4188432773" sldId="2147485286"/>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4083137074" sldId="2147485287"/>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2197193025" sldId="2147485288"/>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2776431178" sldId="2147485289"/>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474316035" sldId="2147485290"/>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802782187" sldId="2147485291"/>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08135147" sldId="2147485292"/>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2064118425" sldId="2147485293"/>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452223696" sldId="2147485294"/>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316550456" sldId="2147485295"/>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293972274" sldId="2147485296"/>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2474304621" sldId="2147485297"/>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742638627" sldId="2147485298"/>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082509174" sldId="2147485299"/>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787768866" sldId="2147485300"/>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600046511" sldId="2147485301"/>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153680573" sldId="2147485302"/>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4220311116" sldId="2147485303"/>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1824257739" sldId="2147485304"/>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689217673" sldId="2147485305"/>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4269498940" sldId="2147485306"/>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441956657" sldId="2147485307"/>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548502678" sldId="2147485308"/>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1216096194" sldId="2147485309"/>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550583837" sldId="2147485310"/>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3266064991" sldId="2147485311"/>
          </pc:sldLayoutMkLst>
        </pc:sldLayoutChg>
        <pc:sldLayoutChg chg="replId">
          <pc:chgData name="Heather Cook" userId="S::heather.cook@msftcommunity.com::7f6a0c67-470c-404b-901d-efae19d6ffa5" providerId="AD" clId="Web-{A14C2F36-3065-64A2-68B5-60BEB410AAA0}" dt="2025-04-24T14:29:20.901" v="23"/>
          <pc:sldLayoutMkLst>
            <pc:docMk/>
            <pc:sldMasterMk cId="4220514660" sldId="2147485279"/>
            <pc:sldLayoutMk cId="4090926143" sldId="2147485312"/>
          </pc:sldLayoutMkLst>
        </pc:sldLayoutChg>
      </pc:sldMasterChg>
    </pc:docChg>
  </pc:docChgLst>
  <pc:docChgLst>
    <pc:chgData name="Wes Preston" userId="S::wes_trecstone.com#ext#@msftcommunity.onmicrosoft.com::5897d9c0-0499-4cd2-84a3-e9489ba21eb0" providerId="AD" clId="Web-{F19096A9-E0E3-1331-60C0-F3036DB40F85}"/>
    <pc:docChg chg="addSld delSld modSld sldOrd modSection">
      <pc:chgData name="Wes Preston" userId="S::wes_trecstone.com#ext#@msftcommunity.onmicrosoft.com::5897d9c0-0499-4cd2-84a3-e9489ba21eb0" providerId="AD" clId="Web-{F19096A9-E0E3-1331-60C0-F3036DB40F85}" dt="2025-04-24T14:52:37.390" v="14"/>
      <pc:docMkLst>
        <pc:docMk/>
      </pc:docMkLst>
      <pc:sldChg chg="new del">
        <pc:chgData name="Wes Preston" userId="S::wes_trecstone.com#ext#@msftcommunity.onmicrosoft.com::5897d9c0-0499-4cd2-84a3-e9489ba21eb0" providerId="AD" clId="Web-{F19096A9-E0E3-1331-60C0-F3036DB40F85}" dt="2025-04-24T14:32:27.204" v="2"/>
        <pc:sldMkLst>
          <pc:docMk/>
          <pc:sldMk cId="3623150207" sldId="2147481280"/>
        </pc:sldMkLst>
      </pc:sldChg>
      <pc:sldChg chg="addSp modSp new del mod ord modClrScheme chgLayout">
        <pc:chgData name="Wes Preston" userId="S::wes_trecstone.com#ext#@msftcommunity.onmicrosoft.com::5897d9c0-0499-4cd2-84a3-e9489ba21eb0" providerId="AD" clId="Web-{F19096A9-E0E3-1331-60C0-F3036DB40F85}" dt="2025-04-24T14:33:09.658" v="5"/>
        <pc:sldMkLst>
          <pc:docMk/>
          <pc:sldMk cId="294145819" sldId="2147481283"/>
        </pc:sldMkLst>
        <pc:spChg chg="add mod">
          <ac:chgData name="Wes Preston" userId="S::wes_trecstone.com#ext#@msftcommunity.onmicrosoft.com::5897d9c0-0499-4cd2-84a3-e9489ba21eb0" providerId="AD" clId="Web-{F19096A9-E0E3-1331-60C0-F3036DB40F85}" dt="2025-04-24T14:32:49.189" v="4"/>
          <ac:spMkLst>
            <pc:docMk/>
            <pc:sldMk cId="294145819" sldId="2147481283"/>
            <ac:spMk id="2" creationId="{93325902-0CC8-D52A-3E60-AE2003D5D479}"/>
          </ac:spMkLst>
        </pc:spChg>
        <pc:spChg chg="add mod">
          <ac:chgData name="Wes Preston" userId="S::wes_trecstone.com#ext#@msftcommunity.onmicrosoft.com::5897d9c0-0499-4cd2-84a3-e9489ba21eb0" providerId="AD" clId="Web-{F19096A9-E0E3-1331-60C0-F3036DB40F85}" dt="2025-04-24T14:32:49.189" v="4"/>
          <ac:spMkLst>
            <pc:docMk/>
            <pc:sldMk cId="294145819" sldId="2147481283"/>
            <ac:spMk id="3" creationId="{216257BE-511A-B547-B911-FBACC14A4B40}"/>
          </ac:spMkLst>
        </pc:spChg>
      </pc:sldChg>
      <pc:sldChg chg="add">
        <pc:chgData name="Wes Preston" userId="S::wes_trecstone.com#ext#@msftcommunity.onmicrosoft.com::5897d9c0-0499-4cd2-84a3-e9489ba21eb0" providerId="AD" clId="Web-{F19096A9-E0E3-1331-60C0-F3036DB40F85}" dt="2025-04-24T14:50:54.652" v="6"/>
        <pc:sldMkLst>
          <pc:docMk/>
          <pc:sldMk cId="1277954104" sldId="2147481288"/>
        </pc:sldMkLst>
      </pc:sldChg>
      <pc:sldChg chg="add">
        <pc:chgData name="Wes Preston" userId="S::wes_trecstone.com#ext#@msftcommunity.onmicrosoft.com::5897d9c0-0499-4cd2-84a3-e9489ba21eb0" providerId="AD" clId="Web-{F19096A9-E0E3-1331-60C0-F3036DB40F85}" dt="2025-04-24T14:50:54.652" v="7"/>
        <pc:sldMkLst>
          <pc:docMk/>
          <pc:sldMk cId="3458292434" sldId="2147481289"/>
        </pc:sldMkLst>
      </pc:sldChg>
      <pc:sldChg chg="add">
        <pc:chgData name="Wes Preston" userId="S::wes_trecstone.com#ext#@msftcommunity.onmicrosoft.com::5897d9c0-0499-4cd2-84a3-e9489ba21eb0" providerId="AD" clId="Web-{F19096A9-E0E3-1331-60C0-F3036DB40F85}" dt="2025-04-24T14:50:54.667" v="8"/>
        <pc:sldMkLst>
          <pc:docMk/>
          <pc:sldMk cId="3689933898" sldId="2147481290"/>
        </pc:sldMkLst>
      </pc:sldChg>
      <pc:sldChg chg="add">
        <pc:chgData name="Wes Preston" userId="S::wes_trecstone.com#ext#@msftcommunity.onmicrosoft.com::5897d9c0-0499-4cd2-84a3-e9489ba21eb0" providerId="AD" clId="Web-{F19096A9-E0E3-1331-60C0-F3036DB40F85}" dt="2025-04-24T14:50:54.667" v="9"/>
        <pc:sldMkLst>
          <pc:docMk/>
          <pc:sldMk cId="844205990" sldId="2147481291"/>
        </pc:sldMkLst>
      </pc:sldChg>
      <pc:sldChg chg="add">
        <pc:chgData name="Wes Preston" userId="S::wes_trecstone.com#ext#@msftcommunity.onmicrosoft.com::5897d9c0-0499-4cd2-84a3-e9489ba21eb0" providerId="AD" clId="Web-{F19096A9-E0E3-1331-60C0-F3036DB40F85}" dt="2025-04-24T14:50:54.667" v="10"/>
        <pc:sldMkLst>
          <pc:docMk/>
          <pc:sldMk cId="2905866140" sldId="2147481292"/>
        </pc:sldMkLst>
      </pc:sldChg>
      <pc:sldChg chg="add">
        <pc:chgData name="Wes Preston" userId="S::wes_trecstone.com#ext#@msftcommunity.onmicrosoft.com::5897d9c0-0499-4cd2-84a3-e9489ba21eb0" providerId="AD" clId="Web-{F19096A9-E0E3-1331-60C0-F3036DB40F85}" dt="2025-04-24T14:51:46.372" v="11"/>
        <pc:sldMkLst>
          <pc:docMk/>
          <pc:sldMk cId="2971107357" sldId="2147481293"/>
        </pc:sldMkLst>
      </pc:sldChg>
      <pc:sldChg chg="add">
        <pc:chgData name="Wes Preston" userId="S::wes_trecstone.com#ext#@msftcommunity.onmicrosoft.com::5897d9c0-0499-4cd2-84a3-e9489ba21eb0" providerId="AD" clId="Web-{F19096A9-E0E3-1331-60C0-F3036DB40F85}" dt="2025-04-24T14:52:18.373" v="12"/>
        <pc:sldMkLst>
          <pc:docMk/>
          <pc:sldMk cId="2896517383" sldId="2147481294"/>
        </pc:sldMkLst>
      </pc:sldChg>
      <pc:sldChg chg="add">
        <pc:chgData name="Wes Preston" userId="S::wes_trecstone.com#ext#@msftcommunity.onmicrosoft.com::5897d9c0-0499-4cd2-84a3-e9489ba21eb0" providerId="AD" clId="Web-{F19096A9-E0E3-1331-60C0-F3036DB40F85}" dt="2025-04-24T14:52:28.358" v="13"/>
        <pc:sldMkLst>
          <pc:docMk/>
          <pc:sldMk cId="2780818746" sldId="2147481295"/>
        </pc:sldMkLst>
      </pc:sldChg>
      <pc:sldChg chg="add">
        <pc:chgData name="Wes Preston" userId="S::wes_trecstone.com#ext#@msftcommunity.onmicrosoft.com::5897d9c0-0499-4cd2-84a3-e9489ba21eb0" providerId="AD" clId="Web-{F19096A9-E0E3-1331-60C0-F3036DB40F85}" dt="2025-04-24T14:52:37.390" v="14"/>
        <pc:sldMkLst>
          <pc:docMk/>
          <pc:sldMk cId="557959297" sldId="2147481296"/>
        </pc:sldMkLst>
      </pc:sldChg>
    </pc:docChg>
  </pc:docChgLst>
  <pc:docChgLst>
    <pc:chgData name="Wes Preston" userId="S::wes_trecstone.com#ext#@msftcommunity.onmicrosoft.com::5897d9c0-0499-4cd2-84a3-e9489ba21eb0" providerId="AD" clId="Web-{48AC2856-35A7-22A9-EF83-F6A4B3DE53F2}"/>
    <pc:docChg chg="delSld sldOrd modSection">
      <pc:chgData name="Wes Preston" userId="S::wes_trecstone.com#ext#@msftcommunity.onmicrosoft.com::5897d9c0-0499-4cd2-84a3-e9489ba21eb0" providerId="AD" clId="Web-{48AC2856-35A7-22A9-EF83-F6A4B3DE53F2}" dt="2025-04-24T14:55:00.909" v="6"/>
      <pc:docMkLst>
        <pc:docMk/>
      </pc:docMkLst>
      <pc:sldChg chg="ord">
        <pc:chgData name="Wes Preston" userId="S::wes_trecstone.com#ext#@msftcommunity.onmicrosoft.com::5897d9c0-0499-4cd2-84a3-e9489ba21eb0" providerId="AD" clId="Web-{48AC2856-35A7-22A9-EF83-F6A4B3DE53F2}" dt="2025-04-24T14:55:00.909" v="6"/>
        <pc:sldMkLst>
          <pc:docMk/>
          <pc:sldMk cId="2523814999" sldId="2147481286"/>
        </pc:sldMkLst>
      </pc:sldChg>
      <pc:sldChg chg="del">
        <pc:chgData name="Wes Preston" userId="S::wes_trecstone.com#ext#@msftcommunity.onmicrosoft.com::5897d9c0-0499-4cd2-84a3-e9489ba21eb0" providerId="AD" clId="Web-{48AC2856-35A7-22A9-EF83-F6A4B3DE53F2}" dt="2025-04-24T14:54:09.159" v="0"/>
        <pc:sldMkLst>
          <pc:docMk/>
          <pc:sldMk cId="3458292434" sldId="2147481289"/>
        </pc:sldMkLst>
      </pc:sldChg>
      <pc:sldChg chg="del">
        <pc:chgData name="Wes Preston" userId="S::wes_trecstone.com#ext#@msftcommunity.onmicrosoft.com::5897d9c0-0499-4cd2-84a3-e9489ba21eb0" providerId="AD" clId="Web-{48AC2856-35A7-22A9-EF83-F6A4B3DE53F2}" dt="2025-04-24T14:54:39.456" v="1"/>
        <pc:sldMkLst>
          <pc:docMk/>
          <pc:sldMk cId="3689933898" sldId="2147481290"/>
        </pc:sldMkLst>
      </pc:sldChg>
      <pc:sldChg chg="del">
        <pc:chgData name="Wes Preston" userId="S::wes_trecstone.com#ext#@msftcommunity.onmicrosoft.com::5897d9c0-0499-4cd2-84a3-e9489ba21eb0" providerId="AD" clId="Web-{48AC2856-35A7-22A9-EF83-F6A4B3DE53F2}" dt="2025-04-24T14:54:41.253" v="2"/>
        <pc:sldMkLst>
          <pc:docMk/>
          <pc:sldMk cId="844205990" sldId="2147481291"/>
        </pc:sldMkLst>
      </pc:sldChg>
      <pc:sldChg chg="del">
        <pc:chgData name="Wes Preston" userId="S::wes_trecstone.com#ext#@msftcommunity.onmicrosoft.com::5897d9c0-0499-4cd2-84a3-e9489ba21eb0" providerId="AD" clId="Web-{48AC2856-35A7-22A9-EF83-F6A4B3DE53F2}" dt="2025-04-24T14:54:43.378" v="3"/>
        <pc:sldMkLst>
          <pc:docMk/>
          <pc:sldMk cId="2905866140" sldId="2147481292"/>
        </pc:sldMkLst>
      </pc:sldChg>
    </pc:docChg>
  </pc:docChgLst>
  <pc:docChgLst>
    <pc:chgData name="Heather Cook" userId="S::heather.cook@msftcommunity.com::7f6a0c67-470c-404b-901d-efae19d6ffa5" providerId="AD" clId="Web-{7EE54210-DB8B-1A8B-FEC1-6E464B756959}"/>
    <pc:docChg chg="modSld">
      <pc:chgData name="Heather Cook" userId="S::heather.cook@msftcommunity.com::7f6a0c67-470c-404b-901d-efae19d6ffa5" providerId="AD" clId="Web-{7EE54210-DB8B-1A8B-FEC1-6E464B756959}" dt="2025-04-27T05:01:14.138" v="26" actId="1076"/>
      <pc:docMkLst>
        <pc:docMk/>
      </pc:docMkLst>
      <pc:sldChg chg="addSp delSp modSp mod modTransition modClrScheme chgLayout">
        <pc:chgData name="Heather Cook" userId="S::heather.cook@msftcommunity.com::7f6a0c67-470c-404b-901d-efae19d6ffa5" providerId="AD" clId="Web-{7EE54210-DB8B-1A8B-FEC1-6E464B756959}" dt="2025-04-27T05:01:14.138" v="26" actId="1076"/>
        <pc:sldMkLst>
          <pc:docMk/>
          <pc:sldMk cId="2523814999" sldId="2147481286"/>
        </pc:sldMkLst>
        <pc:spChg chg="mod ord">
          <ac:chgData name="Heather Cook" userId="S::heather.cook@msftcommunity.com::7f6a0c67-470c-404b-901d-efae19d6ffa5" providerId="AD" clId="Web-{7EE54210-DB8B-1A8B-FEC1-6E464B756959}" dt="2025-04-27T04:59:38.995" v="2"/>
          <ac:spMkLst>
            <pc:docMk/>
            <pc:sldMk cId="2523814999" sldId="2147481286"/>
            <ac:spMk id="2" creationId="{198D2C00-8E54-2063-479B-946FDB305DA3}"/>
          </ac:spMkLst>
        </pc:spChg>
        <pc:spChg chg="add del mod ord">
          <ac:chgData name="Heather Cook" userId="S::heather.cook@msftcommunity.com::7f6a0c67-470c-404b-901d-efae19d6ffa5" providerId="AD" clId="Web-{7EE54210-DB8B-1A8B-FEC1-6E464B756959}" dt="2025-04-27T05:01:14.138" v="26" actId="1076"/>
          <ac:spMkLst>
            <pc:docMk/>
            <pc:sldMk cId="2523814999" sldId="2147481286"/>
            <ac:spMk id="3" creationId="{68FF0FD0-4DFC-D9DE-DC87-5526AC0199D4}"/>
          </ac:spMkLst>
        </pc:spChg>
        <pc:spChg chg="mod ord">
          <ac:chgData name="Heather Cook" userId="S::heather.cook@msftcommunity.com::7f6a0c67-470c-404b-901d-efae19d6ffa5" providerId="AD" clId="Web-{7EE54210-DB8B-1A8B-FEC1-6E464B756959}" dt="2025-04-27T05:00:44.591" v="11" actId="20577"/>
          <ac:spMkLst>
            <pc:docMk/>
            <pc:sldMk cId="2523814999" sldId="2147481286"/>
            <ac:spMk id="4" creationId="{1B67C19C-CDFD-EBEA-D4C2-A9111A4042D1}"/>
          </ac:spMkLst>
        </pc:spChg>
        <pc:spChg chg="add mod">
          <ac:chgData name="Heather Cook" userId="S::heather.cook@msftcommunity.com::7f6a0c67-470c-404b-901d-efae19d6ffa5" providerId="AD" clId="Web-{7EE54210-DB8B-1A8B-FEC1-6E464B756959}" dt="2025-04-27T05:01:05.607" v="23" actId="1076"/>
          <ac:spMkLst>
            <pc:docMk/>
            <pc:sldMk cId="2523814999" sldId="2147481286"/>
            <ac:spMk id="17" creationId="{EB9E1F18-260E-C19F-C181-70CEE86022DB}"/>
          </ac:spMkLst>
        </pc:spChg>
        <pc:graphicFrameChg chg="add del">
          <ac:chgData name="Heather Cook" userId="S::heather.cook@msftcommunity.com::7f6a0c67-470c-404b-901d-efae19d6ffa5" providerId="AD" clId="Web-{7EE54210-DB8B-1A8B-FEC1-6E464B756959}" dt="2025-04-27T04:59:38.995" v="2"/>
          <ac:graphicFrameMkLst>
            <pc:docMk/>
            <pc:sldMk cId="2523814999" sldId="2147481286"/>
            <ac:graphicFrameMk id="6" creationId="{BA2883A5-9766-8177-06CF-98C523DEAC0D}"/>
          </ac:graphicFrameMkLst>
        </pc:graphicFrameChg>
        <pc:picChg chg="add mod">
          <ac:chgData name="Heather Cook" userId="S::heather.cook@msftcommunity.com::7f6a0c67-470c-404b-901d-efae19d6ffa5" providerId="AD" clId="Web-{7EE54210-DB8B-1A8B-FEC1-6E464B756959}" dt="2025-04-27T05:00:28.965" v="9" actId="1076"/>
          <ac:picMkLst>
            <pc:docMk/>
            <pc:sldMk cId="2523814999" sldId="2147481286"/>
            <ac:picMk id="16" creationId="{87B834D8-4BE0-3C28-4D3D-957E63340F45}"/>
          </ac:picMkLst>
        </pc:picChg>
      </pc:sldChg>
    </pc:docChg>
  </pc:docChgLst>
</pc:chgInfo>
</file>

<file path=ppt/comments/modernComment_7FFFECCA_38592FF2.xml><?xml version="1.0" encoding="utf-8"?>
<p188:cmLst xmlns:a="http://schemas.openxmlformats.org/drawingml/2006/main" xmlns:r="http://schemas.openxmlformats.org/officeDocument/2006/relationships" xmlns:p188="http://schemas.microsoft.com/office/powerpoint/2018/8/main">
  <p188:cm id="{8679DD0E-955A-4EC0-BCC4-58BD5CCF98A0}" authorId="{97A7BC27-2F00-3DB2-8BF3-5060B73E820F}" created="2025-01-29T02:31:10.965">
    <ac:txMkLst xmlns:ac="http://schemas.microsoft.com/office/drawing/2013/main/command">
      <pc:docMk xmlns:pc="http://schemas.microsoft.com/office/powerpoint/2013/main/command"/>
      <pc:sldMk xmlns:pc="http://schemas.microsoft.com/office/powerpoint/2013/main/command" cId="945369074" sldId="2147478730"/>
      <ac:spMk id="12" creationId="{B7C76E56-4971-95E4-133D-38F357ADCC4B}"/>
      <ac:txMk cp="0" len="18">
        <ac:context len="19" hash="3594303183"/>
      </ac:txMk>
    </ac:txMkLst>
    <p188:pos x="4722276" y="272673"/>
    <p188:txBody>
      <a:bodyPr/>
      <a:lstStyle/>
      <a:p>
        <a:r>
          <a:rPr lang="en-US"/>
          <a:t>[@Heather Cook]  This slide is updated to reflect the current members. Please let me know if any changes. Thanks </a:t>
        </a:r>
      </a:p>
    </p188:txBody>
  </p188:cm>
</p188:cmLst>
</file>

<file path=ppt/comments/modernComment_7FFFF240_309DC3AE.xml><?xml version="1.0" encoding="utf-8"?>
<p188:cmLst xmlns:a="http://schemas.openxmlformats.org/drawingml/2006/main" xmlns:r="http://schemas.openxmlformats.org/officeDocument/2006/relationships" xmlns:p188="http://schemas.microsoft.com/office/powerpoint/2018/8/main">
  <p188:cm id="{0095E0B6-CA91-4EF1-950C-77F98F010AE1}" authorId="{97A7BC27-2F00-3DB2-8BF3-5060B73E820F}" created="2025-01-29T02:30:37.526">
    <ac:txMkLst xmlns:ac="http://schemas.microsoft.com/office/drawing/2013/main/command">
      <pc:docMk xmlns:pc="http://schemas.microsoft.com/office/powerpoint/2013/main/command"/>
      <pc:sldMk xmlns:pc="http://schemas.microsoft.com/office/powerpoint/2013/main/command" cId="815645614" sldId="2147480128"/>
      <ac:spMk id="5" creationId="{35B31512-87F1-0584-CA11-78E1BF231FAE}"/>
      <ac:txMk cp="0" len="5">
        <ac:context len="69" hash="3655616280"/>
      </ac:txMk>
    </ac:txMkLst>
    <p188:pos x="7219600" y="312185"/>
    <p188:txBody>
      <a:bodyPr/>
      <a:lstStyle/>
      <a:p>
        <a:r>
          <a:rPr lang="en-US"/>
          <a:t>[@Sharon Weaver] Can you please update the topic and slides here. Thanks </a:t>
        </a:r>
      </a:p>
    </p188:txBody>
  </p188:cm>
</p188:cmLst>
</file>

<file path=ppt/comments/modernComment_7FFFF248_B6EA43E7.xml><?xml version="1.0" encoding="utf-8"?>
<p188:cmLst xmlns:a="http://schemas.openxmlformats.org/drawingml/2006/main" xmlns:r="http://schemas.openxmlformats.org/officeDocument/2006/relationships" xmlns:p188="http://schemas.microsoft.com/office/powerpoint/2018/8/main">
  <p188:cm id="{73452CF2-3E97-4509-A391-05DADEB32FCA}" authorId="{97A7BC27-2F00-3DB2-8BF3-5060B73E820F}" created="2025-01-29T02:31:32.158">
    <ac:deMkLst xmlns:ac="http://schemas.microsoft.com/office/drawing/2013/main/command">
      <pc:docMk xmlns:pc="http://schemas.microsoft.com/office/powerpoint/2013/main/command"/>
      <pc:sldMk xmlns:pc="http://schemas.microsoft.com/office/powerpoint/2013/main/command" cId="3068806119" sldId="2147480136"/>
      <ac:spMk id="12" creationId="{B7C76E56-4971-95E4-133D-38F357ADCC4B}"/>
    </ac:deMkLst>
    <p188:txBody>
      <a:bodyPr/>
      <a:lstStyle/>
      <a:p>
        <a:r>
          <a:rPr lang="en-US"/>
          <a:t>[@Heather Cook] This slide is updated to reflect the current members. Please let me know if any changes. Thanks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70373-EE7F-4AA5-97BF-10AD1B3F5DB6}"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44353-B7A9-4B0F-BC33-1C2D239C7098}" type="slidenum">
              <a:rPr lang="en-US" smtClean="0"/>
              <a:t>‹#›</a:t>
            </a:fld>
            <a:endParaRPr lang="en-US"/>
          </a:p>
        </p:txBody>
      </p:sp>
    </p:spTree>
    <p:extLst>
      <p:ext uri="{BB962C8B-B14F-4D97-AF65-F5344CB8AC3E}">
        <p14:creationId xmlns:p14="http://schemas.microsoft.com/office/powerpoint/2010/main" val="220921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8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4/26/2025 9:58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03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3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42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40.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12919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2328571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78513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85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9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1795448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4/26/2025</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26430268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1020559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723313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901785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8957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7_Section Slide 1">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3AA8B76B-4BD8-3D41-9052-42497BF42A91}"/>
              </a:ext>
            </a:extLst>
          </p:cNvPr>
          <p:cNvSpPr>
            <a:spLocks noGrp="1"/>
          </p:cNvSpPr>
          <p:nvPr>
            <p:ph sz="half" idx="13"/>
          </p:nvPr>
        </p:nvSpPr>
        <p:spPr>
          <a:xfrm>
            <a:off x="284863" y="1487478"/>
            <a:ext cx="5057775" cy="435133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FD6889A-F9EF-9A45-8D83-3ED3F969A0F7}"/>
              </a:ext>
            </a:extLst>
          </p:cNvPr>
          <p:cNvSpPr>
            <a:spLocks noGrp="1"/>
          </p:cNvSpPr>
          <p:nvPr>
            <p:ph type="title" hasCustomPrompt="1"/>
          </p:nvPr>
        </p:nvSpPr>
        <p:spPr>
          <a:xfrm>
            <a:off x="314059" y="293914"/>
            <a:ext cx="5204995" cy="1043189"/>
          </a:xfrm>
          <a:ln>
            <a:noFill/>
          </a:ln>
        </p:spPr>
        <p:style>
          <a:lnRef idx="2">
            <a:schemeClr val="dk1"/>
          </a:lnRef>
          <a:fillRef idx="1">
            <a:schemeClr val="lt1"/>
          </a:fillRef>
          <a:effectRef idx="0">
            <a:schemeClr val="dk1"/>
          </a:effectRef>
          <a:fontRef idx="minor">
            <a:schemeClr val="dk1"/>
          </a:fontRef>
        </p:style>
        <p:txBody>
          <a:bodyPr>
            <a:normAutofit/>
          </a:bodyPr>
          <a:lstStyle>
            <a:lvl1pPr>
              <a:defRPr sz="3000">
                <a:solidFill>
                  <a:schemeClr val="tx2"/>
                </a:solidFill>
              </a:defRPr>
            </a:lvl1pPr>
          </a:lstStyle>
          <a:p>
            <a:r>
              <a:rPr lang="en-US"/>
              <a:t>About Me</a:t>
            </a:r>
          </a:p>
        </p:txBody>
      </p:sp>
      <p:sp>
        <p:nvSpPr>
          <p:cNvPr id="11" name="Content Placeholder 3">
            <a:extLst>
              <a:ext uri="{FF2B5EF4-FFF2-40B4-BE49-F238E27FC236}">
                <a16:creationId xmlns:a16="http://schemas.microsoft.com/office/drawing/2014/main" id="{D7F6A3AD-2296-3046-82DD-C01D1D443FC5}"/>
              </a:ext>
            </a:extLst>
          </p:cNvPr>
          <p:cNvSpPr>
            <a:spLocks noGrp="1"/>
          </p:cNvSpPr>
          <p:nvPr>
            <p:ph sz="half" idx="2"/>
          </p:nvPr>
        </p:nvSpPr>
        <p:spPr>
          <a:xfrm>
            <a:off x="6005024" y="1058974"/>
            <a:ext cx="60342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DDECDEB-5AA5-9841-AA2F-B8D08587FDBB}"/>
              </a:ext>
            </a:extLst>
          </p:cNvPr>
          <p:cNvCxnSpPr>
            <a:cxnSpLocks/>
          </p:cNvCxnSpPr>
          <p:nvPr userDrawn="1"/>
        </p:nvCxnSpPr>
        <p:spPr>
          <a:xfrm flipH="1">
            <a:off x="1" y="1338941"/>
            <a:ext cx="54606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4AADBDB-AA64-8C60-E507-8507CC3D97F6}"/>
              </a:ext>
            </a:extLst>
          </p:cNvPr>
          <p:cNvSpPr>
            <a:spLocks noGrp="1"/>
          </p:cNvSpPr>
          <p:nvPr>
            <p:ph type="ftr" sz="quarter" idx="14"/>
          </p:nvPr>
        </p:nvSpPr>
        <p:spPr/>
        <p:txBody>
          <a:bodyPr/>
          <a:lstStyle/>
          <a:p>
            <a:r>
              <a:rPr lang="en-US"/>
              <a:t>Higher Ed &amp; Research Tech Summit 2025</a:t>
            </a:r>
          </a:p>
        </p:txBody>
      </p:sp>
      <p:sp>
        <p:nvSpPr>
          <p:cNvPr id="3" name="Slide Number Placeholder 2">
            <a:extLst>
              <a:ext uri="{FF2B5EF4-FFF2-40B4-BE49-F238E27FC236}">
                <a16:creationId xmlns:a16="http://schemas.microsoft.com/office/drawing/2014/main" id="{53FF3951-4487-40A0-90FA-2564A5747E07}"/>
              </a:ext>
            </a:extLst>
          </p:cNvPr>
          <p:cNvSpPr>
            <a:spLocks noGrp="1"/>
          </p:cNvSpPr>
          <p:nvPr>
            <p:ph type="sldNum" sz="quarter" idx="15"/>
          </p:nvPr>
        </p:nvSpPr>
        <p:spPr/>
        <p:txBody>
          <a:bodyPr/>
          <a:lstStyle/>
          <a:p>
            <a:fld id="{E600D3F1-D693-6849-8450-DBB154E69511}" type="slidenum">
              <a:rPr lang="en-US" smtClean="0"/>
              <a:pPr/>
              <a:t>‹#›</a:t>
            </a:fld>
            <a:endParaRPr lang="en-US"/>
          </a:p>
        </p:txBody>
      </p:sp>
    </p:spTree>
    <p:extLst>
      <p:ext uri="{BB962C8B-B14F-4D97-AF65-F5344CB8AC3E}">
        <p14:creationId xmlns:p14="http://schemas.microsoft.com/office/powerpoint/2010/main" val="73283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6219755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4/26/2025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2884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807754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407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4342443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80431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1900573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2"/>
        </a:solidFill>
        <a:effectLst/>
      </p:bgPr>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BCD166DF-F406-4662-F0A3-9E428C189C38}"/>
              </a:ext>
            </a:extLst>
          </p:cNvPr>
          <p:cNvSpPr/>
          <p:nvPr userDrawn="1"/>
        </p:nvSpPr>
        <p:spPr>
          <a:xfrm>
            <a:off x="-5416980" y="2416294"/>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Arc 1">
            <a:extLst>
              <a:ext uri="{FF2B5EF4-FFF2-40B4-BE49-F238E27FC236}">
                <a16:creationId xmlns:a16="http://schemas.microsoft.com/office/drawing/2014/main" id="{4F07DCFA-8087-3D24-DEDE-C03E63DA626A}"/>
              </a:ext>
            </a:extLst>
          </p:cNvPr>
          <p:cNvSpPr/>
          <p:nvPr userDrawn="1"/>
        </p:nvSpPr>
        <p:spPr>
          <a:xfrm rot="10800000">
            <a:off x="7863023" y="-5112266"/>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417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834387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331208181"/>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9117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340142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042071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312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2594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51261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193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6431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3160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27821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8135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932236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41184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2223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6550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972274"/>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43046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26386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25091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77688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0465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3680573"/>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185438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03111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577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2176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94989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3441956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48502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16096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550583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6064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261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092794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9053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13707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88432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852010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398840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7934203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1164576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234274"/>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4/26/2025</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1379352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47192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905355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4/26/2025</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2958245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310798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04779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6A4A9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641EA03-7BB3-955E-2E58-6CD9BD819738}"/>
              </a:ext>
            </a:extLst>
          </p:cNvPr>
          <p:cNvSpPr>
            <a:spLocks noGrp="1" noRot="1" noMove="1" noResize="1" noEditPoints="1" noAdjustHandles="1" noChangeArrowheads="1" noChangeShapeType="1"/>
          </p:cNvSpPr>
          <p:nvPr userDrawn="1"/>
        </p:nvSpPr>
        <p:spPr>
          <a:xfrm>
            <a:off x="-2217420" y="-453390"/>
            <a:ext cx="7776210" cy="777621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phic 3">
            <a:extLst>
              <a:ext uri="{FF2B5EF4-FFF2-40B4-BE49-F238E27FC236}">
                <a16:creationId xmlns:a16="http://schemas.microsoft.com/office/drawing/2014/main" id="{889E431C-1767-9734-75F9-4E0BC27DF5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5884" y="905999"/>
            <a:ext cx="5424117" cy="3329940"/>
          </a:xfrm>
          <a:prstGeom prst="rect">
            <a:avLst/>
          </a:prstGeom>
        </p:spPr>
      </p:pic>
      <p:sp>
        <p:nvSpPr>
          <p:cNvPr id="5" name="Text Placeholder 2">
            <a:extLst>
              <a:ext uri="{FF2B5EF4-FFF2-40B4-BE49-F238E27FC236}">
                <a16:creationId xmlns:a16="http://schemas.microsoft.com/office/drawing/2014/main" id="{CDCA20A1-DEE4-4359-BEA7-9E25AA2CB593}"/>
              </a:ext>
            </a:extLst>
          </p:cNvPr>
          <p:cNvSpPr>
            <a:spLocks noGrp="1"/>
          </p:cNvSpPr>
          <p:nvPr>
            <p:ph type="body" sz="quarter" idx="15"/>
          </p:nvPr>
        </p:nvSpPr>
        <p:spPr>
          <a:xfrm>
            <a:off x="761999" y="927667"/>
            <a:ext cx="4152901" cy="467029"/>
          </a:xfrm>
        </p:spPr>
        <p:txBody>
          <a:bodyPr lIns="0">
            <a:normAutofit/>
          </a:bodyPr>
          <a:lstStyle>
            <a:lvl1pPr marL="0" indent="0">
              <a:buNone/>
              <a:defRPr sz="2400" b="1">
                <a:solidFill>
                  <a:schemeClr val="bg1"/>
                </a:solidFill>
                <a:latin typeface="IBM Plex Sans Condensed SemiBol" panose="020B0706050203000203" pitchFamily="34" charset="0"/>
              </a:defRPr>
            </a:lvl1pPr>
          </a:lstStyle>
          <a:p>
            <a:pPr lvl="0"/>
            <a:r>
              <a:rPr lang="en-US"/>
              <a:t>Click to edit Master text styles</a:t>
            </a:r>
            <a:endParaRPr lang="de-DE"/>
          </a:p>
        </p:txBody>
      </p:sp>
      <p:sp>
        <p:nvSpPr>
          <p:cNvPr id="6" name="Text Placeholder 2">
            <a:extLst>
              <a:ext uri="{FF2B5EF4-FFF2-40B4-BE49-F238E27FC236}">
                <a16:creationId xmlns:a16="http://schemas.microsoft.com/office/drawing/2014/main" id="{063D6633-10FF-5AC4-5DA1-6CF612B10E09}"/>
              </a:ext>
            </a:extLst>
          </p:cNvPr>
          <p:cNvSpPr>
            <a:spLocks noGrp="1"/>
          </p:cNvSpPr>
          <p:nvPr>
            <p:ph type="body" sz="quarter" idx="16" hasCustomPrompt="1"/>
          </p:nvPr>
        </p:nvSpPr>
        <p:spPr>
          <a:xfrm>
            <a:off x="761999" y="1634188"/>
            <a:ext cx="4152901" cy="4545632"/>
          </a:xfrm>
        </p:spPr>
        <p:txBody>
          <a:bodyPr lIns="0">
            <a:noAutofit/>
          </a:bodyPr>
          <a:lstStyle>
            <a:lvl1pPr marL="0" indent="0" algn="just">
              <a:buNone/>
              <a:defRPr sz="16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ultrices</a:t>
            </a:r>
            <a:r>
              <a:rPr lang="en-US"/>
              <a:t> ligula dui, id semper </a:t>
            </a:r>
            <a:r>
              <a:rPr lang="en-US" err="1"/>
              <a:t>metus</a:t>
            </a:r>
            <a:r>
              <a:rPr lang="en-US"/>
              <a:t> </a:t>
            </a:r>
            <a:r>
              <a:rPr lang="en-US" err="1"/>
              <a:t>elementum</a:t>
            </a:r>
            <a:r>
              <a:rPr lang="en-US"/>
              <a:t> vel. </a:t>
            </a:r>
            <a:r>
              <a:rPr lang="en-US" err="1"/>
              <a:t>Pellentesque</a:t>
            </a:r>
            <a:r>
              <a:rPr lang="en-US"/>
              <a:t> non </a:t>
            </a:r>
            <a:r>
              <a:rPr lang="en-US" err="1"/>
              <a:t>laoreet</a:t>
            </a:r>
            <a:r>
              <a:rPr lang="en-US"/>
              <a:t> libero. Aenean </a:t>
            </a:r>
            <a:r>
              <a:rPr lang="en-US" err="1"/>
              <a:t>lectus</a:t>
            </a:r>
            <a:r>
              <a:rPr lang="en-US"/>
              <a:t> </a:t>
            </a:r>
            <a:r>
              <a:rPr lang="en-US" err="1"/>
              <a:t>orci</a:t>
            </a:r>
            <a:r>
              <a:rPr lang="en-US"/>
              <a:t>, </a:t>
            </a:r>
            <a:r>
              <a:rPr lang="en-US" err="1"/>
              <a:t>posuere</a:t>
            </a:r>
            <a:r>
              <a:rPr lang="en-US"/>
              <a:t> </a:t>
            </a:r>
            <a:r>
              <a:rPr lang="en-US" err="1"/>
              <a:t>eu</a:t>
            </a:r>
            <a:r>
              <a:rPr lang="en-US"/>
              <a:t> </a:t>
            </a:r>
            <a:r>
              <a:rPr lang="en-US" err="1"/>
              <a:t>felis</a:t>
            </a:r>
            <a:r>
              <a:rPr lang="en-US"/>
              <a:t> et, lacinia </a:t>
            </a:r>
            <a:r>
              <a:rPr lang="en-US" err="1"/>
              <a:t>congue</a:t>
            </a:r>
            <a:r>
              <a:rPr lang="en-US"/>
              <a:t> </a:t>
            </a:r>
            <a:r>
              <a:rPr lang="en-US" err="1"/>
              <a:t>nulla</a:t>
            </a:r>
            <a:r>
              <a:rPr lang="en-US"/>
              <a:t>. Aenean vestibulum </a:t>
            </a:r>
            <a:r>
              <a:rPr lang="en-US" err="1"/>
              <a:t>metus</a:t>
            </a:r>
            <a:r>
              <a:rPr lang="en-US"/>
              <a:t> </a:t>
            </a:r>
            <a:r>
              <a:rPr lang="en-US" err="1"/>
              <a:t>bibendum</a:t>
            </a:r>
            <a:r>
              <a:rPr lang="en-US"/>
              <a:t> dolor </a:t>
            </a:r>
            <a:r>
              <a:rPr lang="en-US" err="1"/>
              <a:t>imperdiet</a:t>
            </a:r>
            <a:r>
              <a:rPr lang="en-US"/>
              <a:t>, sit </a:t>
            </a:r>
            <a:r>
              <a:rPr lang="en-US" err="1"/>
              <a:t>amet</a:t>
            </a:r>
            <a:r>
              <a:rPr lang="en-US"/>
              <a:t> </a:t>
            </a:r>
            <a:r>
              <a:rPr lang="en-US" err="1"/>
              <a:t>laoreet</a:t>
            </a:r>
            <a:r>
              <a:rPr lang="en-US"/>
              <a:t> </a:t>
            </a:r>
            <a:r>
              <a:rPr lang="en-US" err="1"/>
              <a:t>erat</a:t>
            </a:r>
            <a:r>
              <a:rPr lang="en-US"/>
              <a:t> </a:t>
            </a:r>
            <a:r>
              <a:rPr lang="en-US" err="1"/>
              <a:t>interdum</a:t>
            </a:r>
            <a:r>
              <a:rPr lang="en-US"/>
              <a:t>. Vestibulum </a:t>
            </a:r>
            <a:r>
              <a:rPr lang="en-US" err="1"/>
              <a:t>quis</a:t>
            </a:r>
            <a:r>
              <a:rPr lang="en-US"/>
              <a:t> </a:t>
            </a:r>
            <a:r>
              <a:rPr lang="en-US" err="1"/>
              <a:t>scelerisque</a:t>
            </a:r>
            <a:r>
              <a:rPr lang="en-US"/>
              <a:t> </a:t>
            </a:r>
            <a:r>
              <a:rPr lang="en-US" err="1"/>
              <a:t>est</a:t>
            </a:r>
            <a:r>
              <a:rPr lang="en-US"/>
              <a:t>, </a:t>
            </a:r>
            <a:r>
              <a:rPr lang="en-US" err="1"/>
              <a:t>facilisis</a:t>
            </a:r>
            <a:r>
              <a:rPr lang="en-US"/>
              <a:t> </a:t>
            </a:r>
            <a:r>
              <a:rPr lang="en-US" err="1"/>
              <a:t>aliquam</a:t>
            </a:r>
            <a:r>
              <a:rPr lang="en-US"/>
              <a:t> libero. In hac </a:t>
            </a:r>
            <a:r>
              <a:rPr lang="en-US" err="1"/>
              <a:t>habitasse</a:t>
            </a:r>
            <a:r>
              <a:rPr lang="en-US"/>
              <a:t> </a:t>
            </a:r>
            <a:r>
              <a:rPr lang="en-US" err="1"/>
              <a:t>platea</a:t>
            </a:r>
            <a:r>
              <a:rPr lang="en-US"/>
              <a:t> </a:t>
            </a:r>
            <a:r>
              <a:rPr lang="en-US" err="1"/>
              <a:t>dictumst</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endParaRPr lang="de-DE"/>
          </a:p>
        </p:txBody>
      </p:sp>
    </p:spTree>
    <p:extLst>
      <p:ext uri="{BB962C8B-B14F-4D97-AF65-F5344CB8AC3E}">
        <p14:creationId xmlns:p14="http://schemas.microsoft.com/office/powerpoint/2010/main" val="167409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70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4C1E391-6085-6B4D-3EF6-CED882F7E8AB}"/>
              </a:ext>
            </a:extLst>
          </p:cNvPr>
          <p:cNvSpPr>
            <a:spLocks noGrp="1"/>
          </p:cNvSpPr>
          <p:nvPr>
            <p:ph type="body" sz="quarter" idx="10"/>
          </p:nvPr>
        </p:nvSpPr>
        <p:spPr>
          <a:xfrm>
            <a:off x="613780" y="4840838"/>
            <a:ext cx="4911187" cy="646331"/>
          </a:xfrm>
          <a:noFill/>
        </p:spPr>
        <p:txBody>
          <a:bodyPr wrap="square" rtlCol="0">
            <a:spAutoFit/>
          </a:bodyPr>
          <a:lstStyle>
            <a:lvl1pPr marL="0" indent="0" algn="r">
              <a:buNone/>
              <a:defRPr lang="en-US" sz="4000" dirty="0">
                <a:latin typeface="Roboto Slab Black" pitchFamily="2" charset="0"/>
                <a:ea typeface="Roboto Slab Black" pitchFamily="2" charset="0"/>
              </a:defRPr>
            </a:lvl1pPr>
          </a:lstStyle>
          <a:p>
            <a:pPr marL="0" lvl="0"/>
            <a:r>
              <a:rPr lang="en-US"/>
              <a:t>Click to edit</a:t>
            </a:r>
          </a:p>
        </p:txBody>
      </p:sp>
      <p:sp>
        <p:nvSpPr>
          <p:cNvPr id="17" name="Text Placeholder 16">
            <a:extLst>
              <a:ext uri="{FF2B5EF4-FFF2-40B4-BE49-F238E27FC236}">
                <a16:creationId xmlns:a16="http://schemas.microsoft.com/office/drawing/2014/main" id="{6F058ED3-2C0E-BB46-E4A4-505EABE6862D}"/>
              </a:ext>
            </a:extLst>
          </p:cNvPr>
          <p:cNvSpPr>
            <a:spLocks noGrp="1"/>
          </p:cNvSpPr>
          <p:nvPr>
            <p:ph type="body" sz="quarter" idx="11"/>
          </p:nvPr>
        </p:nvSpPr>
        <p:spPr>
          <a:xfrm>
            <a:off x="5691415" y="4840838"/>
            <a:ext cx="5966325" cy="1466215"/>
          </a:xfrm>
        </p:spPr>
        <p:txBody>
          <a:bodyPr>
            <a:normAutofit/>
          </a:bodyPr>
          <a:lstStyle>
            <a:lvl1pPr marL="0" indent="0">
              <a:buNone/>
              <a:defRPr sz="1600"/>
            </a:lvl1pPr>
          </a:lstStyle>
          <a:p>
            <a:pPr lvl="0"/>
            <a:r>
              <a:rPr lang="en-US"/>
              <a:t>Click to edit</a:t>
            </a:r>
          </a:p>
        </p:txBody>
      </p:sp>
      <p:sp>
        <p:nvSpPr>
          <p:cNvPr id="5" name="Picture Placeholder 4">
            <a:extLst>
              <a:ext uri="{FF2B5EF4-FFF2-40B4-BE49-F238E27FC236}">
                <a16:creationId xmlns:a16="http://schemas.microsoft.com/office/drawing/2014/main" id="{0781B5CC-AF21-CE51-B1BB-AF2652C984F5}"/>
              </a:ext>
            </a:extLst>
          </p:cNvPr>
          <p:cNvSpPr>
            <a:spLocks noGrp="1"/>
          </p:cNvSpPr>
          <p:nvPr>
            <p:ph type="pic" sz="quarter" idx="12"/>
          </p:nvPr>
        </p:nvSpPr>
        <p:spPr>
          <a:xfrm>
            <a:off x="2661241" y="2212392"/>
            <a:ext cx="1006362" cy="984504"/>
          </a:xfrm>
          <a:prstGeom prst="ellipse">
            <a:avLst/>
          </a:prstGeom>
          <a:effectLst>
            <a:softEdge rad="0"/>
          </a:effectLst>
        </p:spPr>
        <p:txBody>
          <a:bodyPr>
            <a:normAutofit/>
          </a:bodyPr>
          <a:lstStyle>
            <a:lvl1pPr>
              <a:defRPr sz="1100"/>
            </a:lvl1pPr>
          </a:lstStyle>
          <a:p>
            <a:endParaRPr lang="en-US"/>
          </a:p>
        </p:txBody>
      </p:sp>
      <p:pic>
        <p:nvPicPr>
          <p:cNvPr id="6" name="Graphic 5">
            <a:extLst>
              <a:ext uri="{FF2B5EF4-FFF2-40B4-BE49-F238E27FC236}">
                <a16:creationId xmlns:a16="http://schemas.microsoft.com/office/drawing/2014/main" id="{D6B349D0-6500-A6C6-C272-976C343B68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61885" y="364747"/>
            <a:ext cx="1895855" cy="372400"/>
          </a:xfrm>
          <a:prstGeom prst="rect">
            <a:avLst/>
          </a:prstGeom>
        </p:spPr>
      </p:pic>
      <p:sp>
        <p:nvSpPr>
          <p:cNvPr id="4" name="Picture Placeholder 4">
            <a:extLst>
              <a:ext uri="{FF2B5EF4-FFF2-40B4-BE49-F238E27FC236}">
                <a16:creationId xmlns:a16="http://schemas.microsoft.com/office/drawing/2014/main" id="{57317091-DD93-EDB5-BBFA-4B0DBA2D5F58}"/>
              </a:ext>
            </a:extLst>
          </p:cNvPr>
          <p:cNvSpPr>
            <a:spLocks noGrp="1"/>
          </p:cNvSpPr>
          <p:nvPr>
            <p:ph type="pic" sz="quarter" idx="15"/>
          </p:nvPr>
        </p:nvSpPr>
        <p:spPr>
          <a:xfrm>
            <a:off x="8549977" y="2212392"/>
            <a:ext cx="1006362" cy="984504"/>
          </a:xfrm>
          <a:prstGeom prst="ellipse">
            <a:avLst/>
          </a:prstGeom>
          <a:effectLst>
            <a:softEdge rad="0"/>
          </a:effectLst>
        </p:spPr>
        <p:txBody>
          <a:bodyPr>
            <a:normAutofit/>
          </a:bodyPr>
          <a:lstStyle>
            <a:lvl1pPr>
              <a:defRPr sz="1100"/>
            </a:lvl1pPr>
          </a:lstStyle>
          <a:p>
            <a:endParaRPr lang="en-US"/>
          </a:p>
        </p:txBody>
      </p:sp>
      <p:sp>
        <p:nvSpPr>
          <p:cNvPr id="9" name="Picture Placeholder 4">
            <a:extLst>
              <a:ext uri="{FF2B5EF4-FFF2-40B4-BE49-F238E27FC236}">
                <a16:creationId xmlns:a16="http://schemas.microsoft.com/office/drawing/2014/main" id="{1448A3FC-E768-70BC-3A7D-AFDB1C22F800}"/>
              </a:ext>
            </a:extLst>
          </p:cNvPr>
          <p:cNvSpPr>
            <a:spLocks noGrp="1"/>
          </p:cNvSpPr>
          <p:nvPr>
            <p:ph type="pic" sz="quarter" idx="18"/>
          </p:nvPr>
        </p:nvSpPr>
        <p:spPr>
          <a:xfrm>
            <a:off x="4624153" y="2212392"/>
            <a:ext cx="1006362" cy="984504"/>
          </a:xfrm>
          <a:prstGeom prst="ellipse">
            <a:avLst/>
          </a:prstGeom>
          <a:effectLst>
            <a:softEdge rad="0"/>
          </a:effectLst>
        </p:spPr>
        <p:txBody>
          <a:bodyPr>
            <a:normAutofit/>
          </a:bodyPr>
          <a:lstStyle>
            <a:lvl1pPr>
              <a:defRPr sz="1100"/>
            </a:lvl1pPr>
          </a:lstStyle>
          <a:p>
            <a:endParaRPr lang="en-US"/>
          </a:p>
        </p:txBody>
      </p:sp>
      <p:sp>
        <p:nvSpPr>
          <p:cNvPr id="12" name="Picture Placeholder 4">
            <a:extLst>
              <a:ext uri="{FF2B5EF4-FFF2-40B4-BE49-F238E27FC236}">
                <a16:creationId xmlns:a16="http://schemas.microsoft.com/office/drawing/2014/main" id="{61C1D0EF-3A16-8B8A-39FC-A754069BC43E}"/>
              </a:ext>
            </a:extLst>
          </p:cNvPr>
          <p:cNvSpPr>
            <a:spLocks noGrp="1"/>
          </p:cNvSpPr>
          <p:nvPr>
            <p:ph type="pic" sz="quarter" idx="21"/>
          </p:nvPr>
        </p:nvSpPr>
        <p:spPr>
          <a:xfrm>
            <a:off x="6587065" y="2212392"/>
            <a:ext cx="1006362" cy="984504"/>
          </a:xfrm>
          <a:prstGeom prst="ellipse">
            <a:avLst/>
          </a:prstGeom>
          <a:effectLst>
            <a:softEdge rad="0"/>
          </a:effectLst>
        </p:spPr>
        <p:txBody>
          <a:bodyPr>
            <a:normAutofit/>
          </a:bodyPr>
          <a:lstStyle>
            <a:lvl1pPr>
              <a:defRPr sz="1100"/>
            </a:lvl1pPr>
          </a:lstStyle>
          <a:p>
            <a:endParaRPr lang="en-US"/>
          </a:p>
        </p:txBody>
      </p:sp>
      <p:sp>
        <p:nvSpPr>
          <p:cNvPr id="24" name="Text Placeholder 14">
            <a:extLst>
              <a:ext uri="{FF2B5EF4-FFF2-40B4-BE49-F238E27FC236}">
                <a16:creationId xmlns:a16="http://schemas.microsoft.com/office/drawing/2014/main" id="{9950E5D7-AC92-92FE-A1B3-88FDD30315DB}"/>
              </a:ext>
            </a:extLst>
          </p:cNvPr>
          <p:cNvSpPr>
            <a:spLocks noGrp="1"/>
          </p:cNvSpPr>
          <p:nvPr>
            <p:ph type="body" sz="quarter" idx="19" hasCustomPrompt="1"/>
          </p:nvPr>
        </p:nvSpPr>
        <p:spPr>
          <a:xfrm>
            <a:off x="2368893"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5" name="Text Placeholder 14">
            <a:extLst>
              <a:ext uri="{FF2B5EF4-FFF2-40B4-BE49-F238E27FC236}">
                <a16:creationId xmlns:a16="http://schemas.microsoft.com/office/drawing/2014/main" id="{5B5F4B10-0A2A-05AD-8DD2-EB3D26AB3071}"/>
              </a:ext>
            </a:extLst>
          </p:cNvPr>
          <p:cNvSpPr>
            <a:spLocks noGrp="1"/>
          </p:cNvSpPr>
          <p:nvPr>
            <p:ph type="body" sz="quarter" idx="22" hasCustomPrompt="1"/>
          </p:nvPr>
        </p:nvSpPr>
        <p:spPr>
          <a:xfrm>
            <a:off x="8257629"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6" name="Text Placeholder 14">
            <a:extLst>
              <a:ext uri="{FF2B5EF4-FFF2-40B4-BE49-F238E27FC236}">
                <a16:creationId xmlns:a16="http://schemas.microsoft.com/office/drawing/2014/main" id="{CE6B171B-FCE8-F702-2D62-4DB42C1C20A9}"/>
              </a:ext>
            </a:extLst>
          </p:cNvPr>
          <p:cNvSpPr>
            <a:spLocks noGrp="1"/>
          </p:cNvSpPr>
          <p:nvPr>
            <p:ph type="body" sz="quarter" idx="23" hasCustomPrompt="1"/>
          </p:nvPr>
        </p:nvSpPr>
        <p:spPr>
          <a:xfrm>
            <a:off x="6294717"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7" name="Text Placeholder 14">
            <a:extLst>
              <a:ext uri="{FF2B5EF4-FFF2-40B4-BE49-F238E27FC236}">
                <a16:creationId xmlns:a16="http://schemas.microsoft.com/office/drawing/2014/main" id="{697D3752-083C-7ECA-167F-00EF61364353}"/>
              </a:ext>
            </a:extLst>
          </p:cNvPr>
          <p:cNvSpPr>
            <a:spLocks noGrp="1"/>
          </p:cNvSpPr>
          <p:nvPr>
            <p:ph type="body" sz="quarter" idx="24" hasCustomPrompt="1"/>
          </p:nvPr>
        </p:nvSpPr>
        <p:spPr>
          <a:xfrm>
            <a:off x="4331805"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Tree>
    <p:extLst>
      <p:ext uri="{BB962C8B-B14F-4D97-AF65-F5344CB8AC3E}">
        <p14:creationId xmlns:p14="http://schemas.microsoft.com/office/powerpoint/2010/main" val="4188297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JA Full Content Light">
    <p:bg>
      <p:bgPr>
        <a:solidFill>
          <a:schemeClr val="tx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A88BC40-C78B-C5D7-B316-D655D717F502}"/>
              </a:ext>
            </a:extLst>
          </p:cNvPr>
          <p:cNvSpPr>
            <a:spLocks noGrp="1"/>
          </p:cNvSpPr>
          <p:nvPr>
            <p:ph type="title"/>
          </p:nvPr>
        </p:nvSpPr>
        <p:spPr>
          <a:xfrm>
            <a:off x="401918" y="457722"/>
            <a:ext cx="11357960" cy="878025"/>
          </a:xfrm>
        </p:spPr>
        <p:txBody>
          <a:bodyPr>
            <a:normAutofit/>
          </a:bodyPr>
          <a:lstStyle>
            <a:lvl1pPr>
              <a:defRPr sz="3600">
                <a:solidFill>
                  <a:schemeClr val="bg2">
                    <a:lumMod val="75000"/>
                  </a:schemeClr>
                </a:solidFill>
              </a:defRPr>
            </a:lvl1pPr>
          </a:lstStyle>
          <a:p>
            <a:r>
              <a:rPr lang="en-GB"/>
              <a:t>Click to edit Master title style</a:t>
            </a:r>
            <a:endParaRPr lang="en-US"/>
          </a:p>
        </p:txBody>
      </p:sp>
      <p:sp>
        <p:nvSpPr>
          <p:cNvPr id="2" name="Content Placeholder 9">
            <a:extLst>
              <a:ext uri="{FF2B5EF4-FFF2-40B4-BE49-F238E27FC236}">
                <a16:creationId xmlns:a16="http://schemas.microsoft.com/office/drawing/2014/main" id="{F0BA0DAD-0278-8CC4-1D58-4C362E846CB2}"/>
              </a:ext>
            </a:extLst>
          </p:cNvPr>
          <p:cNvSpPr>
            <a:spLocks noGrp="1"/>
          </p:cNvSpPr>
          <p:nvPr>
            <p:ph sz="quarter" idx="11"/>
          </p:nvPr>
        </p:nvSpPr>
        <p:spPr>
          <a:xfrm>
            <a:off x="401918" y="1707626"/>
            <a:ext cx="11357960" cy="4303149"/>
          </a:xfrm>
        </p:spPr>
        <p:txBody>
          <a:bodyPr/>
          <a:lstStyle>
            <a:lvl1pPr>
              <a:defRPr>
                <a:solidFill>
                  <a:schemeClr val="bg2">
                    <a:lumMod val="75000"/>
                  </a:schemeClr>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ue and purple text&#10;&#10;Description automatically generated">
            <a:extLst>
              <a:ext uri="{FF2B5EF4-FFF2-40B4-BE49-F238E27FC236}">
                <a16:creationId xmlns:a16="http://schemas.microsoft.com/office/drawing/2014/main" id="{65922BD3-29CB-0809-61B5-F1B58539326B}"/>
              </a:ext>
            </a:extLst>
          </p:cNvPr>
          <p:cNvPicPr>
            <a:picLocks noChangeAspect="1"/>
          </p:cNvPicPr>
          <p:nvPr userDrawn="1"/>
        </p:nvPicPr>
        <p:blipFill>
          <a:blip r:embed="rId2"/>
          <a:stretch>
            <a:fillRect/>
          </a:stretch>
        </p:blipFill>
        <p:spPr>
          <a:xfrm>
            <a:off x="401918" y="6163234"/>
            <a:ext cx="1284790" cy="474087"/>
          </a:xfrm>
          <a:prstGeom prst="rect">
            <a:avLst/>
          </a:prstGeom>
        </p:spPr>
      </p:pic>
      <p:sp>
        <p:nvSpPr>
          <p:cNvPr id="5" name="TextBox 4">
            <a:extLst>
              <a:ext uri="{FF2B5EF4-FFF2-40B4-BE49-F238E27FC236}">
                <a16:creationId xmlns:a16="http://schemas.microsoft.com/office/drawing/2014/main" id="{0DAFC8F7-F465-85BA-7B55-5322CA56575A}"/>
              </a:ext>
            </a:extLst>
          </p:cNvPr>
          <p:cNvSpPr txBox="1"/>
          <p:nvPr userDrawn="1"/>
        </p:nvSpPr>
        <p:spPr>
          <a:xfrm>
            <a:off x="5516604" y="6261777"/>
            <a:ext cx="6273478" cy="276999"/>
          </a:xfrm>
          <a:prstGeom prst="rect">
            <a:avLst/>
          </a:prstGeom>
          <a:noFill/>
        </p:spPr>
        <p:txBody>
          <a:bodyPr wrap="square" rtlCol="0">
            <a:spAutoFit/>
          </a:bodyPr>
          <a:lstStyle/>
          <a:p>
            <a:pPr algn="r"/>
            <a:r>
              <a:rPr lang="en-US" sz="1200">
                <a:solidFill>
                  <a:schemeClr val="bg1">
                    <a:lumMod val="90000"/>
                    <a:lumOff val="10000"/>
                  </a:schemeClr>
                </a:solidFill>
              </a:rPr>
              <a:t>Creating better events through technology that makes a difference</a:t>
            </a:r>
          </a:p>
        </p:txBody>
      </p:sp>
    </p:spTree>
    <p:extLst>
      <p:ext uri="{BB962C8B-B14F-4D97-AF65-F5344CB8AC3E}">
        <p14:creationId xmlns:p14="http://schemas.microsoft.com/office/powerpoint/2010/main" val="1622697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0734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359245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56982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11531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7463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607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8267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1866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24185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945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83629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15821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20183516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3951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659190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0164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414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2410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62880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41267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672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607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57248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54683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26729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4/26/2025</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80548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2988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8117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90811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0693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37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945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044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44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85569877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97075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theme" Target="../theme/theme2.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8" Type="http://schemas.openxmlformats.org/officeDocument/2006/relationships/slideLayout" Target="../slideLayouts/slideLayout25.xml"/><Relationship Id="rId51" Type="http://schemas.openxmlformats.org/officeDocument/2006/relationships/image" Target="../media/image3.emf"/><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theme" Target="../theme/theme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image" Target="../media/image28.emf"/><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4/26/2025</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2363755441"/>
      </p:ext>
    </p:extLst>
  </p:cSld>
  <p:clrMap bg1="lt1" tx1="dk1" bg2="lt2" tx2="dk2" accent1="accent1" accent2="accent2" accent3="accent3" accent4="accent4" accent5="accent5" accent6="accent6" hlink="hlink" folHlink="folHlink"/>
  <p:sldLayoutIdLst>
    <p:sldLayoutId id="2147485274" r:id="rId1"/>
    <p:sldLayoutId id="2147485277" r:id="rId2"/>
    <p:sldLayoutId id="2147483663" r:id="rId3"/>
    <p:sldLayoutId id="2147485276" r:id="rId4"/>
    <p:sldLayoutId id="2147483665" r:id="rId5"/>
    <p:sldLayoutId id="2147483666" r:id="rId6"/>
    <p:sldLayoutId id="2147485275" r:id="rId7"/>
    <p:sldLayoutId id="2147483668" r:id="rId8"/>
    <p:sldLayoutId id="2147483669" r:id="rId9"/>
    <p:sldLayoutId id="2147483670" r:id="rId10"/>
    <p:sldLayoutId id="2147483671" r:id="rId11"/>
    <p:sldLayoutId id="2147485278" r:id="rId12"/>
    <p:sldLayoutId id="2147485323" r:id="rId13"/>
    <p:sldLayoutId id="2147485705" r:id="rId14"/>
    <p:sldLayoutId id="2147485607" r:id="rId15"/>
    <p:sldLayoutId id="2147485608" r:id="rId16"/>
    <p:sldLayoutId id="21474852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1"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2205146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5280" r:id="rId3"/>
    <p:sldLayoutId id="2147485281" r:id="rId4"/>
    <p:sldLayoutId id="2147485282" r:id="rId5"/>
    <p:sldLayoutId id="2147485283" r:id="rId6"/>
    <p:sldLayoutId id="2147485284" r:id="rId7"/>
    <p:sldLayoutId id="2147485288" r:id="rId8"/>
    <p:sldLayoutId id="2147485289" r:id="rId9"/>
    <p:sldLayoutId id="2147485290" r:id="rId10"/>
    <p:sldLayoutId id="2147485291" r:id="rId11"/>
    <p:sldLayoutId id="2147485292" r:id="rId12"/>
    <p:sldLayoutId id="2147485293" r:id="rId13"/>
    <p:sldLayoutId id="2147485294" r:id="rId14"/>
    <p:sldLayoutId id="2147485295" r:id="rId15"/>
    <p:sldLayoutId id="2147485296" r:id="rId16"/>
    <p:sldLayoutId id="2147485297" r:id="rId17"/>
    <p:sldLayoutId id="2147485298" r:id="rId18"/>
    <p:sldLayoutId id="2147485299" r:id="rId19"/>
    <p:sldLayoutId id="2147485300" r:id="rId20"/>
    <p:sldLayoutId id="2147485301" r:id="rId21"/>
    <p:sldLayoutId id="2147485302" r:id="rId22"/>
    <p:sldLayoutId id="2147485303" r:id="rId23"/>
    <p:sldLayoutId id="2147485304" r:id="rId24"/>
    <p:sldLayoutId id="2147485305" r:id="rId25"/>
    <p:sldLayoutId id="2147485306" r:id="rId26"/>
    <p:sldLayoutId id="2147485307" r:id="rId27"/>
    <p:sldLayoutId id="2147485308" r:id="rId28"/>
    <p:sldLayoutId id="2147485309" r:id="rId29"/>
    <p:sldLayoutId id="2147485310" r:id="rId30"/>
    <p:sldLayoutId id="2147485311" r:id="rId31"/>
    <p:sldLayoutId id="2147485312" r:id="rId32"/>
    <p:sldLayoutId id="2147485285" r:id="rId33"/>
    <p:sldLayoutId id="2147485287" r:id="rId34"/>
    <p:sldLayoutId id="2147485286" r:id="rId35"/>
    <p:sldLayoutId id="2147483712" r:id="rId36"/>
    <p:sldLayoutId id="2147483713" r:id="rId37"/>
    <p:sldLayoutId id="2147483714" r:id="rId38"/>
    <p:sldLayoutId id="2147483715" r:id="rId39"/>
    <p:sldLayoutId id="2147483858" r:id="rId40"/>
    <p:sldLayoutId id="2147483859" r:id="rId41"/>
    <p:sldLayoutId id="2147483860" r:id="rId42"/>
    <p:sldLayoutId id="2147483717" r:id="rId43"/>
    <p:sldLayoutId id="2147483718" r:id="rId44"/>
    <p:sldLayoutId id="2147485266" r:id="rId45"/>
    <p:sldLayoutId id="2147485270" r:id="rId46"/>
    <p:sldLayoutId id="2147485271" r:id="rId47"/>
    <p:sldLayoutId id="2147485272" r:id="rId48"/>
    <p:sldLayoutId id="2147485273"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6"/>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17046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09" r:id="rId11"/>
    <p:sldLayoutId id="2147483711" r:id="rId12"/>
    <p:sldLayoutId id="2147483710"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847" r:id="rId40"/>
    <p:sldLayoutId id="2147483848" r:id="rId41"/>
    <p:sldLayoutId id="2147483981" r:id="rId42"/>
    <p:sldLayoutId id="2147483982" r:id="rId43"/>
    <p:sldLayoutId id="2147483983" r:id="rId4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aka.ms/MGCI/MSOffice/VenueRequest" TargetMode="External"/><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aka.ms/MGCI" TargetMode="External"/><Relationship Id="rId1" Type="http://schemas.openxmlformats.org/officeDocument/2006/relationships/slideLayout" Target="../slideLayouts/slideLayout78.xml"/><Relationship Id="rId4" Type="http://schemas.openxmlformats.org/officeDocument/2006/relationships/hyperlink" Target="https://aka.ms/communitysocia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aka.ms/MGCIMeetingFeedback" TargetMode="External"/><Relationship Id="rId1" Type="http://schemas.openxmlformats.org/officeDocument/2006/relationships/slideLayout" Target="../slideLayouts/slideLayout31.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96.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hyperlink" Target="https://teams.microsoft.com/l/entity/26bc2873-6023-480c-a11b-76b66605ce8c/_djb2_msteams_prefix_3499013905?context=%7B%22channelId%22%3A%2219%3A2274cc06cffa4df28c9ed35b90ddb2ed%40thread.tacv2%22%7D&amp;groupId=3146bda9-fabc-4f14-b513-f02023b21b1a&amp;tenantId=b4c9f32e-da17-4ded-9c95-ce9da38f25d9" TargetMode="Externa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MGCIMtgPM" TargetMode="External"/><Relationship Id="rId2" Type="http://schemas.openxmlformats.org/officeDocument/2006/relationships/hyperlink" Target="https://aka.ms/MGCIMtgAM" TargetMode="External"/><Relationship Id="rId1" Type="http://schemas.openxmlformats.org/officeDocument/2006/relationships/slideLayout" Target="../slideLayouts/slideLayout78.xml"/><Relationship Id="rId5" Type="http://schemas.openxmlformats.org/officeDocument/2006/relationships/hyperlink" Target="https://aka.ms/MGCI" TargetMode="External"/><Relationship Id="rId4" Type="http://schemas.openxmlformats.org/officeDocument/2006/relationships/hyperlink" Target="https://aka.ms/community/learn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aka.ms/MGCI" TargetMode="External"/><Relationship Id="rId1" Type="http://schemas.openxmlformats.org/officeDocument/2006/relationships/slideLayout" Target="../slideLayouts/slideLayout78.xml"/><Relationship Id="rId4" Type="http://schemas.openxmlformats.org/officeDocument/2006/relationships/hyperlink" Target="https://aka.ms/GeneralSessionGues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ka.ms/MGCICommunityHub" TargetMode="External"/><Relationship Id="rId2" Type="http://schemas.openxmlformats.org/officeDocument/2006/relationships/image" Target="../media/image65.png"/><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s://aka.ms/microsoftcommunitylinkedin" TargetMode="External"/><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image" Target="../media/image70.jpeg"/><Relationship Id="rId1" Type="http://schemas.openxmlformats.org/officeDocument/2006/relationships/slideLayout" Target="../slideLayouts/slideLayout3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xml"/><Relationship Id="rId1" Type="http://schemas.openxmlformats.org/officeDocument/2006/relationships/slideLayout" Target="../slideLayouts/slideLayout76.xml"/><Relationship Id="rId4" Type="http://schemas.openxmlformats.org/officeDocument/2006/relationships/hyperlink" Target="https://www.microsoft.com/events/codeofconduc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ka.ms/MGCI" TargetMode="External"/><Relationship Id="rId2" Type="http://schemas.openxmlformats.org/officeDocument/2006/relationships/image" Target="../media/image50.png"/><Relationship Id="rId1" Type="http://schemas.openxmlformats.org/officeDocument/2006/relationships/slideLayout" Target="../slideLayouts/slideLayout16.xml"/><Relationship Id="rId4" Type="http://schemas.openxmlformats.org/officeDocument/2006/relationships/hyperlink" Target="https://aka.ms/becomeachamp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8" Type="http://schemas.openxmlformats.org/officeDocument/2006/relationships/hyperlink" Target="https://www.m365tc.com/" TargetMode="External"/><Relationship Id="rId3" Type="http://schemas.microsoft.com/office/2018/10/relationships/comments" Target="../comments/modernComment_7FFFECCA_38592FF2.xml"/><Relationship Id="rId7"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hyperlink" Target="https://www.linkedin.com/in/sharonweaver/" TargetMode="External"/><Relationship Id="rId5" Type="http://schemas.openxmlformats.org/officeDocument/2006/relationships/hyperlink" Target="http://Collahttps:/www.collabconforall.com/" TargetMode="External"/><Relationship Id="rId4" Type="http://schemas.openxmlformats.org/officeDocument/2006/relationships/image" Target="../media/image52.jpeg"/><Relationship Id="rId9" Type="http://schemas.openxmlformats.org/officeDocument/2006/relationships/hyperlink" Target="https://www.linkedin.com/in/wpresto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18/10/relationships/comments" Target="../comments/modernComment_7FFFF248_B6EA43E7.xml"/><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linkedin.com/in/karuanagatimu/" TargetMode="External"/><Relationship Id="rId5" Type="http://schemas.openxmlformats.org/officeDocument/2006/relationships/image" Target="../media/image54.png"/><Relationship Id="rId4" Type="http://schemas.openxmlformats.org/officeDocument/2006/relationships/hyperlink" Target="https://www.linkedin.com/in/heathernewman/" TargetMode="External"/><Relationship Id="rId9" Type="http://schemas.openxmlformats.org/officeDocument/2006/relationships/hyperlink" Target="https://www.linkedin.com/in/bryanhart/" TargetMode="External"/></Relationships>
</file>

<file path=ppt/slides/_rels/slide9.xml.rels><?xml version="1.0" encoding="UTF-8" standalone="yes"?>
<Relationships xmlns="http://schemas.openxmlformats.org/package/2006/relationships"><Relationship Id="rId2" Type="http://schemas.microsoft.com/office/2018/10/relationships/comments" Target="../comments/modernComment_7FFFF240_309DC3AE.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162906" y="4652162"/>
            <a:ext cx="6994264" cy="813602"/>
          </a:xfrm>
        </p:spPr>
        <p:txBody>
          <a:bodyPr vert="horz" lIns="91440" tIns="45720" rIns="91440" bIns="45720" rtlCol="0" anchor="t">
            <a:normAutofit/>
          </a:bodyPr>
          <a:lstStyle/>
          <a:p>
            <a:pPr marL="0" indent="0">
              <a:spcBef>
                <a:spcPts val="600"/>
              </a:spcBef>
              <a:buNone/>
            </a:pPr>
            <a:r>
              <a:rPr lang="en-US" sz="2000">
                <a:solidFill>
                  <a:schemeClr val="bg1"/>
                </a:solidFill>
                <a:latin typeface="Segoe UI Semibold"/>
                <a:cs typeface="Segoe UI Semibold"/>
              </a:rPr>
              <a:t>Event Organizer Training and Office Hours</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a:solidFill>
                  <a:schemeClr val="bg1"/>
                </a:solidFill>
                <a:latin typeface="Segoe UI Semibold"/>
                <a:cs typeface="Segoe UI Semibold"/>
              </a:rPr>
              <a:t>April 24, 2025</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229170" y="1144024"/>
            <a:ext cx="4109545" cy="20621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bg1"/>
                </a:solidFill>
              </a:rPr>
              <a:t>We will get started at 10 min after the hour</a:t>
            </a:r>
          </a:p>
          <a:p>
            <a:endParaRPr lang="en-US" sz="3200">
              <a:solidFill>
                <a:schemeClr val="bg1"/>
              </a:solidFill>
            </a:endParaRPr>
          </a:p>
          <a:p>
            <a:r>
              <a:rPr lang="en-US" sz="3200">
                <a:solidFill>
                  <a:schemeClr val="bg1"/>
                </a:solidFill>
              </a:rPr>
              <a:t>Grab a refreshment!</a:t>
            </a:r>
          </a:p>
        </p:txBody>
      </p:sp>
    </p:spTree>
    <p:extLst>
      <p:ext uri="{BB962C8B-B14F-4D97-AF65-F5344CB8AC3E}">
        <p14:creationId xmlns:p14="http://schemas.microsoft.com/office/powerpoint/2010/main" val="14399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BAD0-34A0-516E-FA3B-D108CD9EB48C}"/>
              </a:ext>
            </a:extLst>
          </p:cNvPr>
          <p:cNvSpPr>
            <a:spLocks noGrp="1"/>
          </p:cNvSpPr>
          <p:nvPr>
            <p:ph type="title"/>
          </p:nvPr>
        </p:nvSpPr>
        <p:spPr/>
        <p:txBody>
          <a:bodyPr/>
          <a:lstStyle/>
          <a:p>
            <a:r>
              <a:rPr lang="en-US"/>
              <a:t>Venue Cost</a:t>
            </a:r>
          </a:p>
        </p:txBody>
      </p:sp>
      <p:sp>
        <p:nvSpPr>
          <p:cNvPr id="3" name="Content Placeholder 2">
            <a:extLst>
              <a:ext uri="{FF2B5EF4-FFF2-40B4-BE49-F238E27FC236}">
                <a16:creationId xmlns:a16="http://schemas.microsoft.com/office/drawing/2014/main" id="{EFD2F36C-676E-8D86-84BD-830BFA211D94}"/>
              </a:ext>
            </a:extLst>
          </p:cNvPr>
          <p:cNvSpPr>
            <a:spLocks noGrp="1"/>
          </p:cNvSpPr>
          <p:nvPr>
            <p:ph idx="1"/>
          </p:nvPr>
        </p:nvSpPr>
        <p:spPr>
          <a:xfrm>
            <a:off x="838200" y="1825626"/>
            <a:ext cx="10515600" cy="4397754"/>
          </a:xfrm>
        </p:spPr>
        <p:txBody>
          <a:bodyPr>
            <a:normAutofit/>
          </a:bodyPr>
          <a:lstStyle/>
          <a:p>
            <a:r>
              <a:rPr lang="en-US"/>
              <a:t>Free, if possible. Otherwise, as cost effective as possible…</a:t>
            </a:r>
          </a:p>
          <a:p>
            <a:r>
              <a:rPr lang="en-US"/>
              <a:t>Options </a:t>
            </a:r>
          </a:p>
          <a:p>
            <a:pPr lvl="1"/>
            <a:r>
              <a:rPr lang="en-US"/>
              <a:t>Microsoft facilities</a:t>
            </a:r>
          </a:p>
          <a:p>
            <a:pPr lvl="1"/>
            <a:r>
              <a:rPr lang="en-US"/>
              <a:t>Vendor spaces</a:t>
            </a:r>
          </a:p>
          <a:p>
            <a:pPr lvl="1"/>
            <a:r>
              <a:rPr lang="en-US"/>
              <a:t>Community Colleges, Universities</a:t>
            </a:r>
          </a:p>
          <a:p>
            <a:pPr lvl="1"/>
            <a:r>
              <a:rPr lang="en-US"/>
              <a:t>Convention spaces - $$$ </a:t>
            </a:r>
          </a:p>
          <a:p>
            <a:endParaRPr lang="en-US"/>
          </a:p>
        </p:txBody>
      </p:sp>
    </p:spTree>
    <p:extLst>
      <p:ext uri="{BB962C8B-B14F-4D97-AF65-F5344CB8AC3E}">
        <p14:creationId xmlns:p14="http://schemas.microsoft.com/office/powerpoint/2010/main" val="127795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D2C00-8E54-2063-479B-946FDB305DA3}"/>
              </a:ext>
            </a:extLst>
          </p:cNvPr>
          <p:cNvSpPr>
            <a:spLocks noGrp="1"/>
          </p:cNvSpPr>
          <p:nvPr>
            <p:ph type="title"/>
          </p:nvPr>
        </p:nvSpPr>
        <p:spPr/>
        <p:txBody>
          <a:bodyPr/>
          <a:lstStyle/>
          <a:p>
            <a:r>
              <a:rPr lang="en-US" dirty="0">
                <a:ea typeface="Calibri Light"/>
                <a:cs typeface="Calibri Light"/>
              </a:rPr>
              <a:t>Request event venue support</a:t>
            </a:r>
            <a:endParaRPr lang="en-US" dirty="0" err="1"/>
          </a:p>
        </p:txBody>
      </p:sp>
      <p:sp>
        <p:nvSpPr>
          <p:cNvPr id="3" name="Content Placeholder 2">
            <a:extLst>
              <a:ext uri="{FF2B5EF4-FFF2-40B4-BE49-F238E27FC236}">
                <a16:creationId xmlns:a16="http://schemas.microsoft.com/office/drawing/2014/main" id="{68FF0FD0-4DFC-D9DE-DC87-5526AC0199D4}"/>
              </a:ext>
            </a:extLst>
          </p:cNvPr>
          <p:cNvSpPr>
            <a:spLocks noGrp="1"/>
          </p:cNvSpPr>
          <p:nvPr>
            <p:ph type="body" sz="quarter" idx="10"/>
          </p:nvPr>
        </p:nvSpPr>
        <p:spPr>
          <a:xfrm>
            <a:off x="276832" y="1309601"/>
            <a:ext cx="4841383" cy="4399067"/>
          </a:xfrm>
        </p:spPr>
        <p:txBody>
          <a:bodyPr vert="horz" lIns="91440" tIns="45720" rIns="91440" bIns="45720" rtlCol="0" anchor="t">
            <a:normAutofit fontScale="92500" lnSpcReduction="10000"/>
          </a:bodyPr>
          <a:lstStyle/>
          <a:p>
            <a:pPr marL="0" indent="0">
              <a:buNone/>
            </a:pPr>
            <a:r>
              <a:rPr lang="en-US" dirty="0">
                <a:ea typeface="Calibri" panose="020F0502020204030204"/>
                <a:cs typeface="Calibri" panose="020F0502020204030204"/>
              </a:rPr>
              <a:t>Event producers for free Community Days events can request the use of a Microsoft office via this form.</a:t>
            </a:r>
            <a:endParaRPr lang="en-US" dirty="0"/>
          </a:p>
          <a:p>
            <a:pPr marL="0" indent="0">
              <a:buNone/>
            </a:pPr>
            <a:endParaRPr lang="en-US">
              <a:ea typeface="Calibri" panose="020F0502020204030204"/>
              <a:cs typeface="Calibri" panose="020F0502020204030204"/>
            </a:endParaRPr>
          </a:p>
          <a:p>
            <a:pPr marL="0" indent="0">
              <a:buNone/>
            </a:pPr>
            <a:r>
              <a:rPr lang="en-US">
                <a:ea typeface="Calibri" panose="020F0502020204030204"/>
                <a:cs typeface="Calibri" panose="020F0502020204030204"/>
              </a:rPr>
              <a:t>Space will be requested by Heather Cook and you will need a local full time Microsoft employee to be an onsite contact. </a:t>
            </a:r>
            <a:r>
              <a:rPr lang="en-US">
                <a:ea typeface="+mn-lt"/>
                <a:cs typeface="+mn-lt"/>
              </a:rPr>
              <a:t>Spaces are limited depending on dates. </a:t>
            </a:r>
            <a:endParaRPr lang="en-US" dirty="0">
              <a:ea typeface="+mn-lt"/>
              <a:cs typeface="+mn-lt"/>
            </a:endParaRPr>
          </a:p>
          <a:p>
            <a:pPr marL="0" indent="0">
              <a:buNone/>
            </a:pPr>
            <a:endParaRPr lang="en-US" dirty="0">
              <a:ea typeface="+mn-lt"/>
              <a:cs typeface="+mn-lt"/>
            </a:endParaRPr>
          </a:p>
          <a:p>
            <a:pPr marL="0" indent="0">
              <a:buNone/>
            </a:pPr>
            <a:r>
              <a:rPr lang="en-US">
                <a:ea typeface="+mn-lt"/>
                <a:cs typeface="+mn-lt"/>
              </a:rPr>
              <a:t>Weekdays only for requests, Microsoft offices are no longer staffed on the weekends. </a:t>
            </a:r>
            <a:endParaRPr lang="en-US" dirty="0">
              <a:ea typeface="+mn-lt"/>
              <a:cs typeface="+mn-lt"/>
            </a:endParaRPr>
          </a:p>
          <a:p>
            <a:pPr marL="0" indent="0">
              <a:buNone/>
            </a:pPr>
            <a:endParaRPr lang="en-US" dirty="0">
              <a:ea typeface="+mn-lt"/>
              <a:cs typeface="+mn-lt"/>
            </a:endParaRPr>
          </a:p>
          <a:p>
            <a:pPr marL="0" indent="0">
              <a:buNone/>
            </a:pPr>
            <a:r>
              <a:rPr lang="en-US">
                <a:ea typeface="+mn-lt"/>
                <a:cs typeface="+mn-lt"/>
              </a:rPr>
              <a:t>There are charges to be covered by the event producer depending on the office: security, catering, extended AV, air conditioning.</a:t>
            </a:r>
          </a:p>
          <a:p>
            <a:pPr marL="0" indent="0">
              <a:buNone/>
            </a:pPr>
            <a:endParaRPr lang="en-US">
              <a:ea typeface="Calibri" panose="020F0502020204030204"/>
              <a:cs typeface="Calibri" panose="020F0502020204030204"/>
            </a:endParaRPr>
          </a:p>
          <a:p>
            <a:pPr marL="0" indent="0">
              <a:buNone/>
            </a:pPr>
            <a:endParaRPr lang="en-US" sz="2200" dirty="0">
              <a:ea typeface="Calibri"/>
              <a:cs typeface="Calibri"/>
            </a:endParaRPr>
          </a:p>
        </p:txBody>
      </p:sp>
      <p:sp>
        <p:nvSpPr>
          <p:cNvPr id="4" name="Content Placeholder 3">
            <a:extLst>
              <a:ext uri="{FF2B5EF4-FFF2-40B4-BE49-F238E27FC236}">
                <a16:creationId xmlns:a16="http://schemas.microsoft.com/office/drawing/2014/main" id="{1B67C19C-CDFD-EBEA-D4C2-A9111A4042D1}"/>
              </a:ext>
            </a:extLst>
          </p:cNvPr>
          <p:cNvSpPr>
            <a:spLocks noGrp="1"/>
          </p:cNvSpPr>
          <p:nvPr>
            <p:ph type="body" sz="quarter" idx="12"/>
          </p:nvPr>
        </p:nvSpPr>
        <p:spPr>
          <a:xfrm>
            <a:off x="278321" y="6013236"/>
            <a:ext cx="4073525" cy="496175"/>
          </a:xfrm>
        </p:spPr>
        <p:txBody>
          <a:bodyPr vert="horz" lIns="91440" tIns="45720" rIns="91440" bIns="45720" rtlCol="0" anchor="t">
            <a:noAutofit/>
          </a:bodyPr>
          <a:lstStyle/>
          <a:p>
            <a:pPr marL="0" indent="0">
              <a:buNone/>
            </a:pPr>
            <a:endParaRPr lang="en-US" sz="2000" dirty="0">
              <a:ea typeface="Calibri"/>
              <a:cs typeface="Calibri"/>
            </a:endParaRPr>
          </a:p>
          <a:p>
            <a:pPr marL="0" indent="0">
              <a:buNone/>
            </a:pPr>
            <a:endParaRPr lang="en-US">
              <a:ea typeface="Calibri"/>
              <a:cs typeface="Calibri"/>
            </a:endParaRPr>
          </a:p>
          <a:p>
            <a:pPr marL="0" indent="0">
              <a:buNone/>
            </a:pPr>
            <a:endParaRPr lang="en-US">
              <a:ea typeface="Calibri"/>
              <a:cs typeface="Calibri"/>
            </a:endParaRPr>
          </a:p>
        </p:txBody>
      </p:sp>
      <p:pic>
        <p:nvPicPr>
          <p:cNvPr id="16" name="Picture 15">
            <a:extLst>
              <a:ext uri="{FF2B5EF4-FFF2-40B4-BE49-F238E27FC236}">
                <a16:creationId xmlns:a16="http://schemas.microsoft.com/office/drawing/2014/main" id="{87B834D8-4BE0-3C28-4D3D-957E63340F45}"/>
              </a:ext>
            </a:extLst>
          </p:cNvPr>
          <p:cNvPicPr>
            <a:picLocks noChangeAspect="1"/>
          </p:cNvPicPr>
          <p:nvPr/>
        </p:nvPicPr>
        <p:blipFill>
          <a:blip r:embed="rId2"/>
          <a:stretch>
            <a:fillRect/>
          </a:stretch>
        </p:blipFill>
        <p:spPr>
          <a:xfrm>
            <a:off x="6014356" y="1555101"/>
            <a:ext cx="6204858" cy="4159899"/>
          </a:xfrm>
          <a:prstGeom prst="rect">
            <a:avLst/>
          </a:prstGeom>
        </p:spPr>
      </p:pic>
      <p:sp>
        <p:nvSpPr>
          <p:cNvPr id="17" name="TextBox 16">
            <a:extLst>
              <a:ext uri="{FF2B5EF4-FFF2-40B4-BE49-F238E27FC236}">
                <a16:creationId xmlns:a16="http://schemas.microsoft.com/office/drawing/2014/main" id="{EB9E1F18-260E-C19F-C181-70CEE86022DB}"/>
              </a:ext>
            </a:extLst>
          </p:cNvPr>
          <p:cNvSpPr txBox="1"/>
          <p:nvPr/>
        </p:nvSpPr>
        <p:spPr>
          <a:xfrm>
            <a:off x="6877879" y="5830957"/>
            <a:ext cx="4644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https://aka.ms/MGCI/MSOffice/VenueRequest</a:t>
            </a:r>
            <a:r>
              <a:rPr lang="en-US"/>
              <a:t> </a:t>
            </a:r>
          </a:p>
        </p:txBody>
      </p:sp>
    </p:spTree>
    <p:extLst>
      <p:ext uri="{BB962C8B-B14F-4D97-AF65-F5344CB8AC3E}">
        <p14:creationId xmlns:p14="http://schemas.microsoft.com/office/powerpoint/2010/main" val="25238149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F2B54-46F7-F365-1F01-9E378BBE8378}"/>
              </a:ext>
            </a:extLst>
          </p:cNvPr>
          <p:cNvSpPr>
            <a:spLocks noGrp="1"/>
          </p:cNvSpPr>
          <p:nvPr>
            <p:ph type="title"/>
          </p:nvPr>
        </p:nvSpPr>
        <p:spPr/>
        <p:txBody>
          <a:bodyPr/>
          <a:lstStyle/>
          <a:p>
            <a:r>
              <a:rPr lang="en-US"/>
              <a:t>What’s included</a:t>
            </a:r>
          </a:p>
        </p:txBody>
      </p:sp>
      <p:sp>
        <p:nvSpPr>
          <p:cNvPr id="3" name="Content Placeholder 2">
            <a:extLst>
              <a:ext uri="{FF2B5EF4-FFF2-40B4-BE49-F238E27FC236}">
                <a16:creationId xmlns:a16="http://schemas.microsoft.com/office/drawing/2014/main" id="{CE780BC8-5A4E-AFEA-B1B3-166F45F386E3}"/>
              </a:ext>
            </a:extLst>
          </p:cNvPr>
          <p:cNvSpPr>
            <a:spLocks noGrp="1"/>
          </p:cNvSpPr>
          <p:nvPr>
            <p:ph idx="1"/>
          </p:nvPr>
        </p:nvSpPr>
        <p:spPr/>
        <p:txBody>
          <a:bodyPr>
            <a:normAutofit/>
          </a:bodyPr>
          <a:lstStyle/>
          <a:p>
            <a:pPr marL="0" indent="0">
              <a:buNone/>
            </a:pPr>
            <a:r>
              <a:rPr lang="en-US" sz="3200"/>
              <a:t>… What requires additional cost</a:t>
            </a:r>
          </a:p>
          <a:p>
            <a:pPr lvl="1"/>
            <a:r>
              <a:rPr lang="en-US" sz="2800"/>
              <a:t>Tables and covers</a:t>
            </a:r>
          </a:p>
          <a:p>
            <a:pPr lvl="1"/>
            <a:r>
              <a:rPr lang="en-US" sz="2800"/>
              <a:t>Internet connectivity</a:t>
            </a:r>
          </a:p>
          <a:p>
            <a:pPr lvl="1"/>
            <a:r>
              <a:rPr lang="en-US" sz="2800"/>
              <a:t>Projectors, screens, microphones, easels </a:t>
            </a:r>
          </a:p>
          <a:p>
            <a:pPr lvl="1"/>
            <a:r>
              <a:rPr lang="en-US" sz="2800"/>
              <a:t>Signage, where can you hang stuff on walls… </a:t>
            </a:r>
          </a:p>
        </p:txBody>
      </p:sp>
    </p:spTree>
    <p:extLst>
      <p:ext uri="{BB962C8B-B14F-4D97-AF65-F5344CB8AC3E}">
        <p14:creationId xmlns:p14="http://schemas.microsoft.com/office/powerpoint/2010/main" val="2971107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C8995-8ADE-E788-1349-4056334403C9}"/>
              </a:ext>
            </a:extLst>
          </p:cNvPr>
          <p:cNvSpPr>
            <a:spLocks noGrp="1"/>
          </p:cNvSpPr>
          <p:nvPr>
            <p:ph type="title"/>
          </p:nvPr>
        </p:nvSpPr>
        <p:spPr/>
        <p:txBody>
          <a:bodyPr/>
          <a:lstStyle/>
          <a:p>
            <a:r>
              <a:rPr lang="en-US"/>
              <a:t>Insurance</a:t>
            </a:r>
          </a:p>
        </p:txBody>
      </p:sp>
      <p:sp>
        <p:nvSpPr>
          <p:cNvPr id="3" name="Content Placeholder 2">
            <a:extLst>
              <a:ext uri="{FF2B5EF4-FFF2-40B4-BE49-F238E27FC236}">
                <a16:creationId xmlns:a16="http://schemas.microsoft.com/office/drawing/2014/main" id="{3D7264D5-9AC0-2C95-064F-F98F9976C1A0}"/>
              </a:ext>
            </a:extLst>
          </p:cNvPr>
          <p:cNvSpPr>
            <a:spLocks noGrp="1"/>
          </p:cNvSpPr>
          <p:nvPr>
            <p:ph idx="1"/>
          </p:nvPr>
        </p:nvSpPr>
        <p:spPr/>
        <p:txBody>
          <a:bodyPr/>
          <a:lstStyle/>
          <a:p>
            <a:r>
              <a:rPr lang="en-US"/>
              <a:t>Do you need insurance, where to look, how much it costs, etc. </a:t>
            </a:r>
          </a:p>
          <a:p>
            <a:r>
              <a:rPr lang="en-US"/>
              <a:t>Get requirements from venues – This is standard for them</a:t>
            </a:r>
          </a:p>
          <a:p>
            <a:r>
              <a:rPr lang="en-US"/>
              <a:t>Ask what factors affect pricing. If you purchase for 2 yrs worth, it can be less expensive per event</a:t>
            </a:r>
          </a:p>
          <a:p>
            <a:endParaRPr lang="en-US"/>
          </a:p>
        </p:txBody>
      </p:sp>
    </p:spTree>
    <p:extLst>
      <p:ext uri="{BB962C8B-B14F-4D97-AF65-F5344CB8AC3E}">
        <p14:creationId xmlns:p14="http://schemas.microsoft.com/office/powerpoint/2010/main" val="2896517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5D11-F10F-9876-15CA-67DE251F26BC}"/>
              </a:ext>
            </a:extLst>
          </p:cNvPr>
          <p:cNvSpPr>
            <a:spLocks noGrp="1"/>
          </p:cNvSpPr>
          <p:nvPr>
            <p:ph type="title"/>
          </p:nvPr>
        </p:nvSpPr>
        <p:spPr/>
        <p:txBody>
          <a:bodyPr/>
          <a:lstStyle/>
          <a:p>
            <a:r>
              <a:rPr lang="en-US"/>
              <a:t>Right-sizing</a:t>
            </a:r>
          </a:p>
        </p:txBody>
      </p:sp>
      <p:sp>
        <p:nvSpPr>
          <p:cNvPr id="3" name="Content Placeholder 2">
            <a:extLst>
              <a:ext uri="{FF2B5EF4-FFF2-40B4-BE49-F238E27FC236}">
                <a16:creationId xmlns:a16="http://schemas.microsoft.com/office/drawing/2014/main" id="{E168EB68-D3E7-2022-B973-14A11EDF80A9}"/>
              </a:ext>
            </a:extLst>
          </p:cNvPr>
          <p:cNvSpPr>
            <a:spLocks noGrp="1"/>
          </p:cNvSpPr>
          <p:nvPr>
            <p:ph idx="1"/>
          </p:nvPr>
        </p:nvSpPr>
        <p:spPr/>
        <p:txBody>
          <a:bodyPr/>
          <a:lstStyle/>
          <a:p>
            <a:r>
              <a:rPr lang="en-US"/>
              <a:t>Number and size (capacity) of rooms </a:t>
            </a:r>
          </a:p>
          <a:p>
            <a:r>
              <a:rPr lang="en-US"/>
              <a:t>How many folks can the venue support</a:t>
            </a:r>
          </a:p>
          <a:p>
            <a:r>
              <a:rPr lang="en-US"/>
              <a:t>How many sessions can it support</a:t>
            </a:r>
          </a:p>
          <a:p>
            <a:r>
              <a:rPr lang="en-US"/>
              <a:t>Do you need classroom PCs</a:t>
            </a:r>
          </a:p>
          <a:p>
            <a:r>
              <a:rPr lang="en-US"/>
              <a:t>Don’t forget a speaker room and storage… </a:t>
            </a:r>
          </a:p>
          <a:p>
            <a:endParaRPr lang="en-US"/>
          </a:p>
          <a:p>
            <a:r>
              <a:rPr lang="en-US"/>
              <a:t>Note: As your event matures, might consider fewer rooms (fewer options for attendees) to keep audience sizes up for speakers… </a:t>
            </a:r>
          </a:p>
          <a:p>
            <a:endParaRPr lang="en-US"/>
          </a:p>
        </p:txBody>
      </p:sp>
    </p:spTree>
    <p:extLst>
      <p:ext uri="{BB962C8B-B14F-4D97-AF65-F5344CB8AC3E}">
        <p14:creationId xmlns:p14="http://schemas.microsoft.com/office/powerpoint/2010/main" val="278081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6E15E-29F1-8302-592F-2BDD57617734}"/>
              </a:ext>
            </a:extLst>
          </p:cNvPr>
          <p:cNvSpPr>
            <a:spLocks noGrp="1"/>
          </p:cNvSpPr>
          <p:nvPr>
            <p:ph type="title"/>
          </p:nvPr>
        </p:nvSpPr>
        <p:spPr/>
        <p:txBody>
          <a:bodyPr/>
          <a:lstStyle/>
          <a:p>
            <a:r>
              <a:rPr lang="en-US"/>
              <a:t>Other Considerations</a:t>
            </a:r>
          </a:p>
        </p:txBody>
      </p:sp>
      <p:sp>
        <p:nvSpPr>
          <p:cNvPr id="3" name="Content Placeholder 2">
            <a:extLst>
              <a:ext uri="{FF2B5EF4-FFF2-40B4-BE49-F238E27FC236}">
                <a16:creationId xmlns:a16="http://schemas.microsoft.com/office/drawing/2014/main" id="{DC5E8E6B-0B08-72EC-4EE4-D816723CCDAB}"/>
              </a:ext>
            </a:extLst>
          </p:cNvPr>
          <p:cNvSpPr>
            <a:spLocks noGrp="1"/>
          </p:cNvSpPr>
          <p:nvPr>
            <p:ph idx="1"/>
          </p:nvPr>
        </p:nvSpPr>
        <p:spPr/>
        <p:txBody>
          <a:bodyPr/>
          <a:lstStyle/>
          <a:p>
            <a:r>
              <a:rPr lang="en-US"/>
              <a:t>Food: </a:t>
            </a:r>
          </a:p>
          <a:p>
            <a:pPr lvl="1"/>
            <a:r>
              <a:rPr lang="en-US"/>
              <a:t>Do they require using their food ($$$)?  </a:t>
            </a:r>
          </a:p>
          <a:p>
            <a:pPr lvl="1"/>
            <a:r>
              <a:rPr lang="en-US"/>
              <a:t>Can you bring in food? </a:t>
            </a:r>
          </a:p>
          <a:p>
            <a:pPr lvl="1"/>
            <a:r>
              <a:rPr lang="en-US"/>
              <a:t>Availability of off-site dining options</a:t>
            </a:r>
          </a:p>
          <a:p>
            <a:r>
              <a:rPr lang="en-US"/>
              <a:t>Parking $$ </a:t>
            </a:r>
          </a:p>
          <a:p>
            <a:r>
              <a:rPr lang="en-US"/>
              <a:t>Transit convenience (bus lines, light rail, etc.)</a:t>
            </a:r>
          </a:p>
          <a:p>
            <a:r>
              <a:rPr lang="en-US"/>
              <a:t>Staffing: IT, catering, security, etc.  </a:t>
            </a:r>
          </a:p>
          <a:p>
            <a:r>
              <a:rPr lang="en-US"/>
              <a:t>Getting in pre-event to set up.</a:t>
            </a:r>
          </a:p>
          <a:p>
            <a:r>
              <a:rPr lang="en-US"/>
              <a:t>Lockable rooms</a:t>
            </a:r>
          </a:p>
          <a:p>
            <a:endParaRPr lang="en-US"/>
          </a:p>
        </p:txBody>
      </p:sp>
    </p:spTree>
    <p:extLst>
      <p:ext uri="{BB962C8B-B14F-4D97-AF65-F5344CB8AC3E}">
        <p14:creationId xmlns:p14="http://schemas.microsoft.com/office/powerpoint/2010/main" val="557959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96DEA-EC28-141E-425E-9657D9691BD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6E264E98-D35D-E4AA-9F02-A119D305B631}"/>
              </a:ext>
            </a:extLst>
          </p:cNvPr>
          <p:cNvSpPr>
            <a:spLocks noGrp="1"/>
          </p:cNvSpPr>
          <p:nvPr>
            <p:ph type="title"/>
          </p:nvPr>
        </p:nvSpPr>
        <p:spPr>
          <a:xfrm>
            <a:off x="500979" y="285070"/>
            <a:ext cx="11018520" cy="984885"/>
          </a:xfrm>
        </p:spPr>
        <p:txBody>
          <a:bodyPr/>
          <a:lstStyle/>
          <a:p>
            <a:r>
              <a:rPr lang="en-US" sz="3200" b="1">
                <a:latin typeface="Segoe UI"/>
                <a:cs typeface="Segoe UI"/>
              </a:rPr>
              <a:t>Request Community Amplification</a:t>
            </a:r>
            <a:endParaRPr lang="en-US"/>
          </a:p>
          <a:p>
            <a:endParaRPr lang="en-US" sz="3200"/>
          </a:p>
        </p:txBody>
      </p:sp>
      <p:graphicFrame>
        <p:nvGraphicFramePr>
          <p:cNvPr id="8" name="Table 7">
            <a:extLst>
              <a:ext uri="{FF2B5EF4-FFF2-40B4-BE49-F238E27FC236}">
                <a16:creationId xmlns:a16="http://schemas.microsoft.com/office/drawing/2014/main" id="{F1931C21-F405-42CB-0509-8F930289356A}"/>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Heart like icon">
            <a:extLst>
              <a:ext uri="{FF2B5EF4-FFF2-40B4-BE49-F238E27FC236}">
                <a16:creationId xmlns:a16="http://schemas.microsoft.com/office/drawing/2014/main" id="{781CE906-B1A2-A913-AC72-EE763CD57CDF}"/>
              </a:ext>
            </a:extLst>
          </p:cNvPr>
          <p:cNvPicPr>
            <a:picLocks noChangeAspect="1"/>
          </p:cNvPicPr>
          <p:nvPr/>
        </p:nvPicPr>
        <p:blipFill>
          <a:blip r:embed="rId3"/>
          <a:srcRect t="9335" b="9335"/>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46221E5E-D803-DD7F-88FB-CA0ED45C23BD}"/>
              </a:ext>
            </a:extLst>
          </p:cNvPr>
          <p:cNvSpPr txBox="1"/>
          <p:nvPr/>
        </p:nvSpPr>
        <p:spPr>
          <a:xfrm>
            <a:off x="501388" y="2506433"/>
            <a:ext cx="5338611"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Looking for help amplifying your event via Microsoft Community LinkedIn and MSFT Adoption twitter handle?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rPr>
              <a:t>https://aka.ms/communitysocial</a:t>
            </a:r>
            <a:r>
              <a:rPr lang="en-US" sz="2000">
                <a:gradFill>
                  <a:gsLst>
                    <a:gs pos="2917">
                      <a:srgbClr val="1A1A1A"/>
                    </a:gs>
                    <a:gs pos="30000">
                      <a:srgbClr val="1A1A1A"/>
                    </a:gs>
                  </a:gsLst>
                  <a:lin ang="5400000" scaled="0"/>
                </a:gradFill>
                <a:ea typeface="+mn-lt"/>
                <a:cs typeface="+mn-lt"/>
              </a:rPr>
              <a:t> </a:t>
            </a:r>
            <a:endParaRPr lang="en-US"/>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The SLA is 3 business days. </a:t>
            </a:r>
          </a:p>
        </p:txBody>
      </p:sp>
    </p:spTree>
    <p:extLst>
      <p:ext uri="{BB962C8B-B14F-4D97-AF65-F5344CB8AC3E}">
        <p14:creationId xmlns:p14="http://schemas.microsoft.com/office/powerpoint/2010/main" val="33131286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620486" y="426193"/>
            <a:ext cx="1095102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egoe UI"/>
                <a:ea typeface="+mn-ea"/>
                <a:cs typeface="Segoe UI"/>
              </a:rPr>
              <a:t>We want your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FFFFFF"/>
                </a:solidFill>
                <a:latin typeface="Segoe UI"/>
                <a:cs typeface="Segoe UI"/>
              </a:rPr>
              <a:t>https://aka.ms/MGCIFeedback</a:t>
            </a:r>
            <a:endParaRPr kumimoji="0" lang="en-US" sz="4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 name="Picture 1" descr="A qr code with a few squares&#10;&#10;Description automatically generated">
            <a:extLst>
              <a:ext uri="{FF2B5EF4-FFF2-40B4-BE49-F238E27FC236}">
                <a16:creationId xmlns:a16="http://schemas.microsoft.com/office/drawing/2014/main" id="{81091B1E-F01B-1CDC-A4F5-9E6418AF521F}"/>
              </a:ext>
            </a:extLst>
          </p:cNvPr>
          <p:cNvPicPr>
            <a:picLocks noChangeAspect="1"/>
          </p:cNvPicPr>
          <p:nvPr/>
        </p:nvPicPr>
        <p:blipFill>
          <a:blip r:embed="rId2"/>
          <a:stretch>
            <a:fillRect/>
          </a:stretch>
        </p:blipFill>
        <p:spPr>
          <a:xfrm>
            <a:off x="749477" y="2908712"/>
            <a:ext cx="1266825" cy="1228725"/>
          </a:xfrm>
          <a:prstGeom prst="rect">
            <a:avLst/>
          </a:prstGeom>
        </p:spPr>
      </p:pic>
    </p:spTree>
    <p:extLst>
      <p:ext uri="{BB962C8B-B14F-4D97-AF65-F5344CB8AC3E}">
        <p14:creationId xmlns:p14="http://schemas.microsoft.com/office/powerpoint/2010/main" val="4286868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45E49-A209-4406-EE97-3893A210344A}"/>
              </a:ext>
            </a:extLst>
          </p:cNvPr>
          <p:cNvPicPr>
            <a:picLocks noChangeAspect="1"/>
          </p:cNvPicPr>
          <p:nvPr/>
        </p:nvPicPr>
        <p:blipFill rotWithShape="1">
          <a:blip r:embed="rId2"/>
          <a:srcRect r="-2" b="24999"/>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E05805C3-0921-4F3F-A623-F4A4F6C8239C}"/>
              </a:ext>
            </a:extLst>
          </p:cNvPr>
          <p:cNvSpPr>
            <a:spLocks noGrp="1"/>
          </p:cNvSpPr>
          <p:nvPr>
            <p:ph type="title"/>
          </p:nvPr>
        </p:nvSpPr>
        <p:spPr>
          <a:xfrm>
            <a:off x="-3" y="0"/>
            <a:ext cx="5669280" cy="6858000"/>
          </a:xfrm>
        </p:spPr>
        <p:txBody>
          <a:bodyPr wrap="square" anchor="ctr">
            <a:normAutofit/>
          </a:bodyPr>
          <a:lstStyle/>
          <a:p>
            <a:r>
              <a:rPr lang="en-US">
                <a:cs typeface="Segoe UI"/>
              </a:rPr>
              <a:t>Q&amp;A</a:t>
            </a:r>
            <a:endParaRPr lang="en-US"/>
          </a:p>
        </p:txBody>
      </p:sp>
    </p:spTree>
    <p:extLst>
      <p:ext uri="{BB962C8B-B14F-4D97-AF65-F5344CB8AC3E}">
        <p14:creationId xmlns:p14="http://schemas.microsoft.com/office/powerpoint/2010/main" val="261042141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317876" y="585789"/>
            <a:ext cx="4159950" cy="2449642"/>
          </a:xfrm>
          <a:prstGeom prst="rect">
            <a:avLst/>
          </a:prstGeom>
        </p:spPr>
        <p:txBody>
          <a:bodyPr vert="horz" wrap="square" lIns="0" tIns="0" rIns="0" bIns="0" rtlCol="0" anchor="ctr">
            <a:normAutofit/>
          </a:bodyPr>
          <a:lstStyle/>
          <a:p>
            <a:pPr marL="0" marR="0" lvl="0" indent="0" defTabSz="932742" fontAlgn="auto">
              <a:spcBef>
                <a:spcPct val="0"/>
              </a:spcBef>
              <a:spcAft>
                <a:spcPts val="600"/>
              </a:spcAft>
              <a:buClrTx/>
              <a:buSzTx/>
              <a:tabLst/>
              <a:defRPr/>
            </a:pPr>
            <a:r>
              <a:rPr lang="en-US" sz="2800" b="0" kern="1200" cap="none" spc="-50" baseline="0">
                <a:ln w="3175">
                  <a:noFill/>
                </a:ln>
                <a:effectLst/>
                <a:latin typeface="+mj-lt"/>
                <a:ea typeface="+mn-ea"/>
                <a:cs typeface="Segoe UI" pitchFamily="34" charset="0"/>
              </a:rPr>
              <a:t>Love your feedback on this meeting</a:t>
            </a:r>
            <a:endParaRPr kumimoji="0" lang="en-US" sz="2800"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endParaRPr kumimoji="0" lang="en-US"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r>
              <a:rPr kumimoji="0" lang="en-US" b="0" i="0" u="none" strike="noStrike" kern="1200" cap="none" spc="-50" normalizeH="0" baseline="0" noProof="0">
                <a:ln w="3175">
                  <a:noFill/>
                </a:ln>
                <a:effectLst/>
                <a:uLnTx/>
                <a:uFillTx/>
                <a:latin typeface="+mj-lt"/>
                <a:ea typeface="+mn-ea"/>
                <a:cs typeface="Segoe UI" pitchFamily="34" charset="0"/>
                <a:hlinkClick r:id="rId2">
                  <a:extLst>
                    <a:ext uri="{A12FA001-AC4F-418D-AE19-62706E023703}">
                      <ahyp:hlinkClr xmlns:ahyp="http://schemas.microsoft.com/office/drawing/2018/hyperlinkcolor" val="tx"/>
                    </a:ext>
                  </a:extLst>
                </a:hlinkClick>
              </a:rPr>
              <a:t>https://aka.ms/MGCIMeetingFeedback</a:t>
            </a:r>
            <a:r>
              <a:rPr kumimoji="0" lang="en-US" b="0" i="0" u="none" strike="noStrike" kern="1200" cap="none" spc="-50" normalizeH="0" baseline="0" noProof="0">
                <a:ln w="3175">
                  <a:noFill/>
                </a:ln>
                <a:effectLst/>
                <a:uLnTx/>
                <a:uFillTx/>
                <a:latin typeface="+mj-lt"/>
                <a:ea typeface="+mn-ea"/>
                <a:cs typeface="Segoe UI" pitchFamily="34" charset="0"/>
              </a:rPr>
              <a:t>  </a:t>
            </a:r>
          </a:p>
          <a:p>
            <a:pPr marL="0" marR="0" lvl="0" indent="0" defTabSz="932742" fontAlgn="auto">
              <a:spcBef>
                <a:spcPct val="0"/>
              </a:spcBef>
              <a:spcAft>
                <a:spcPts val="600"/>
              </a:spcAft>
              <a:buClrTx/>
              <a:buSzTx/>
              <a:tabLst/>
              <a:defRPr/>
            </a:pPr>
            <a:endParaRPr kumimoji="0" lang="en-US" sz="3600" b="0" i="0" u="none" strike="noStrike" kern="1200" cap="none" spc="-50" normalizeH="0" baseline="0" noProof="0">
              <a:ln w="3175">
                <a:noFill/>
              </a:ln>
              <a:effectLst/>
              <a:uLnTx/>
              <a:uFillTx/>
              <a:latin typeface="+mj-lt"/>
              <a:ea typeface="+mn-ea"/>
              <a:cs typeface="Segoe UI" pitchFamily="34" charset="0"/>
            </a:endParaRPr>
          </a:p>
        </p:txBody>
      </p:sp>
      <p:pic>
        <p:nvPicPr>
          <p:cNvPr id="8" name="Picture 7" descr="Group of people having fun at music concert">
            <a:extLst>
              <a:ext uri="{FF2B5EF4-FFF2-40B4-BE49-F238E27FC236}">
                <a16:creationId xmlns:a16="http://schemas.microsoft.com/office/drawing/2014/main" id="{5A6ADCE5-6D19-5120-2CBF-4B84D30495CA}"/>
              </a:ext>
            </a:extLst>
          </p:cNvPr>
          <p:cNvPicPr>
            <a:picLocks noChangeAspect="1"/>
          </p:cNvPicPr>
          <p:nvPr/>
        </p:nvPicPr>
        <p:blipFill rotWithShape="1">
          <a:blip r:embed="rId3">
            <a:extLst>
              <a:ext uri="{28A0092B-C50C-407E-A947-70E740481C1C}">
                <a14:useLocalDpi xmlns:a14="http://schemas.microsoft.com/office/drawing/2010/main" val="0"/>
              </a:ext>
            </a:extLst>
          </a:blip>
          <a:srcRect l="3633" r="29867"/>
          <a:stretch/>
        </p:blipFill>
        <p:spPr>
          <a:xfrm>
            <a:off x="5334000" y="10"/>
            <a:ext cx="6858000" cy="6857990"/>
          </a:xfrm>
          <a:prstGeom prst="rect">
            <a:avLst/>
          </a:prstGeom>
          <a:noFill/>
        </p:spPr>
      </p:pic>
      <p:pic>
        <p:nvPicPr>
          <p:cNvPr id="3" name="Picture 2" descr="A qr code on a blue background&#10;&#10;Description automatically generated">
            <a:extLst>
              <a:ext uri="{FF2B5EF4-FFF2-40B4-BE49-F238E27FC236}">
                <a16:creationId xmlns:a16="http://schemas.microsoft.com/office/drawing/2014/main" id="{B8D36816-E3C4-A373-8329-BF375DC0B17C}"/>
              </a:ext>
            </a:extLst>
          </p:cNvPr>
          <p:cNvPicPr>
            <a:picLocks noChangeAspect="1"/>
          </p:cNvPicPr>
          <p:nvPr/>
        </p:nvPicPr>
        <p:blipFill>
          <a:blip r:embed="rId4"/>
          <a:stretch>
            <a:fillRect/>
          </a:stretch>
        </p:blipFill>
        <p:spPr>
          <a:xfrm>
            <a:off x="631166" y="2665563"/>
            <a:ext cx="3525329" cy="3482197"/>
          </a:xfrm>
          <a:prstGeom prst="rect">
            <a:avLst/>
          </a:prstGeom>
        </p:spPr>
      </p:pic>
    </p:spTree>
    <p:extLst>
      <p:ext uri="{BB962C8B-B14F-4D97-AF65-F5344CB8AC3E}">
        <p14:creationId xmlns:p14="http://schemas.microsoft.com/office/powerpoint/2010/main" val="282680913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8FA50A5-07C2-7EFA-1A39-B9ADA7AC607C}"/>
              </a:ext>
            </a:extLst>
          </p:cNvPr>
          <p:cNvGraphicFramePr>
            <a:graphicFrameLocks noGrp="1"/>
          </p:cNvGraphicFramePr>
          <p:nvPr/>
        </p:nvGraphicFramePr>
        <p:xfrm>
          <a:off x="508405" y="1489564"/>
          <a:ext cx="10112739" cy="2411773"/>
        </p:xfrm>
        <a:graphic>
          <a:graphicData uri="http://schemas.openxmlformats.org/drawingml/2006/table">
            <a:tbl>
              <a:tblPr bandRow="1">
                <a:tableStyleId>{5C22544A-7EE6-4342-B048-85BDC9FD1C3A}</a:tableStyleId>
              </a:tblPr>
              <a:tblGrid>
                <a:gridCol w="10112739">
                  <a:extLst>
                    <a:ext uri="{9D8B030D-6E8A-4147-A177-3AD203B41FA5}">
                      <a16:colId xmlns:a16="http://schemas.microsoft.com/office/drawing/2014/main" val="1464470149"/>
                    </a:ext>
                  </a:extLst>
                </a:gridCol>
              </a:tblGrid>
              <a:tr h="2411773">
                <a:tc>
                  <a:txBody>
                    <a:bodyPr/>
                    <a:lstStyle/>
                    <a:p>
                      <a:pPr lvl="0">
                        <a:lnSpc>
                          <a:spcPts val="6000"/>
                        </a:lnSpc>
                        <a:buNone/>
                      </a:pPr>
                      <a:r>
                        <a:rPr lang="en-US" sz="6000">
                          <a:solidFill>
                            <a:schemeClr val="bg1"/>
                          </a:solidFill>
                          <a:effectLst/>
                          <a:latin typeface="Segoe UI Semibold"/>
                        </a:rPr>
                        <a:t>Microsoft Global</a:t>
                      </a:r>
                      <a:br>
                        <a:rPr lang="en-US" sz="6000">
                          <a:solidFill>
                            <a:schemeClr val="bg1"/>
                          </a:solidFill>
                          <a:effectLst/>
                          <a:latin typeface="Segoe UI Semibold"/>
                        </a:rPr>
                      </a:br>
                      <a:r>
                        <a:rPr lang="en-US" sz="6000">
                          <a:solidFill>
                            <a:schemeClr val="bg1"/>
                          </a:solidFill>
                          <a:effectLst/>
                          <a:latin typeface="Segoe UI Semibold"/>
                        </a:rPr>
                        <a:t>Community Initiative</a:t>
                      </a:r>
                      <a:br>
                        <a:rPr lang="en-US" sz="6600">
                          <a:solidFill>
                            <a:schemeClr val="bg1"/>
                          </a:solidFill>
                          <a:effectLst/>
                          <a:latin typeface="Segoe UI Semibold"/>
                        </a:rPr>
                      </a:br>
                      <a:r>
                        <a:rPr lang="en-US" sz="5400">
                          <a:solidFill>
                            <a:schemeClr val="bg1"/>
                          </a:solidFill>
                          <a:effectLst/>
                          <a:latin typeface="Segoe UI Semibold"/>
                        </a:rPr>
                        <a:t>general session</a:t>
                      </a:r>
                      <a:endParaRPr lang="en-US" sz="4000" spc="600">
                        <a:solidFill>
                          <a:schemeClr val="bg1"/>
                        </a:solidFill>
                        <a:effectLst/>
                        <a:latin typeface="+mn-lt"/>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98383" y="4282406"/>
            <a:ext cx="4086139" cy="936122"/>
          </a:xfrm>
          <a:prstGeom prst="roundRect">
            <a:avLst>
              <a:gd name="adj" fmla="val 5000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15927C40-434E-B842-3021-1B2A2AD2BE61}"/>
              </a:ext>
            </a:extLst>
          </p:cNvPr>
          <p:cNvGraphicFramePr>
            <a:graphicFrameLocks noGrp="1"/>
          </p:cNvGraphicFramePr>
          <p:nvPr/>
        </p:nvGraphicFramePr>
        <p:xfrm>
          <a:off x="1527486" y="4486000"/>
          <a:ext cx="3292384" cy="579120"/>
        </p:xfrm>
        <a:graphic>
          <a:graphicData uri="http://schemas.openxmlformats.org/drawingml/2006/table">
            <a:tbl>
              <a:tblPr bandRow="1">
                <a:tableStyleId>{5C22544A-7EE6-4342-B048-85BDC9FD1C3A}</a:tableStyleId>
              </a:tblPr>
              <a:tblGrid>
                <a:gridCol w="3292384">
                  <a:extLst>
                    <a:ext uri="{9D8B030D-6E8A-4147-A177-3AD203B41FA5}">
                      <a16:colId xmlns:a16="http://schemas.microsoft.com/office/drawing/2014/main" val="1464470149"/>
                    </a:ext>
                  </a:extLst>
                </a:gridCol>
              </a:tblGrid>
              <a:tr h="477538">
                <a:tc>
                  <a:txBody>
                    <a:bodyPr/>
                    <a:lstStyle/>
                    <a:p>
                      <a:pPr lvl="0">
                        <a:lnSpc>
                          <a:spcPct val="100000"/>
                        </a:lnSpc>
                        <a:buNone/>
                      </a:pPr>
                      <a:r>
                        <a:rPr lang="en-US" sz="3200" b="1" i="0" spc="0">
                          <a:solidFill>
                            <a:schemeClr val="bg1"/>
                          </a:solidFill>
                          <a:effectLst/>
                          <a:latin typeface="Segoe UI Semibold"/>
                          <a:cs typeface="Segoe UI Semibold"/>
                        </a:rPr>
                        <a:t>April 2025</a:t>
                      </a:r>
                      <a:endParaRPr lang="en-US" sz="3200" b="1" i="0" spc="0">
                        <a:solidFill>
                          <a:schemeClr val="bg1"/>
                        </a:solidFill>
                        <a:effectLst/>
                        <a:latin typeface="Segoe UI Semibold" panose="020B0502040204020203" pitchFamily="34" charset="0"/>
                        <a:cs typeface="Segoe UI Semibold"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4933" y="4500040"/>
            <a:ext cx="532553" cy="500853"/>
          </a:xfrm>
          <a:prstGeom prst="rect">
            <a:avLst/>
          </a:prstGeom>
        </p:spPr>
      </p:pic>
      <p:sp>
        <p:nvSpPr>
          <p:cNvPr id="11" name="TextBox 10">
            <a:extLst>
              <a:ext uri="{FF2B5EF4-FFF2-40B4-BE49-F238E27FC236}">
                <a16:creationId xmlns:a16="http://schemas.microsoft.com/office/drawing/2014/main" id="{05D8066A-12B3-CA3E-C902-B0BF194B11B7}"/>
              </a:ext>
            </a:extLst>
          </p:cNvPr>
          <p:cNvSpPr txBox="1"/>
          <p:nvPr/>
        </p:nvSpPr>
        <p:spPr>
          <a:xfrm>
            <a:off x="6098434" y="5525579"/>
            <a:ext cx="5785865" cy="307777"/>
          </a:xfrm>
          <a:prstGeom prst="rect">
            <a:avLst/>
          </a:prstGeom>
          <a:noFill/>
        </p:spPr>
        <p:txBody>
          <a:bodyPr wrap="square" lIns="0" tIns="0" rIns="0" bIns="0" rtlCol="0" anchor="t">
            <a:spAutoFit/>
          </a:bodyPr>
          <a:lstStyle/>
          <a:p>
            <a:r>
              <a:rPr lang="en-US" sz="2000" b="1">
                <a:solidFill>
                  <a:schemeClr val="bg1"/>
                </a:solidFill>
              </a:rPr>
              <a:t>Hosts: Sharon Weaver &amp; Wes Preston</a:t>
            </a:r>
            <a:endParaRPr lang="en-US" sz="2000" b="1">
              <a:solidFill>
                <a:schemeClr val="bg1"/>
              </a:solidFill>
              <a:cs typeface="Segoe UI"/>
            </a:endParaRPr>
          </a:p>
        </p:txBody>
      </p:sp>
      <p:pic>
        <p:nvPicPr>
          <p:cNvPr id="9" name="Picture 8" descr="A colorful globe with white text&#10;&#10;AI-generated content may be incorrect.">
            <a:extLst>
              <a:ext uri="{FF2B5EF4-FFF2-40B4-BE49-F238E27FC236}">
                <a16:creationId xmlns:a16="http://schemas.microsoft.com/office/drawing/2014/main" id="{B922621E-098F-7D8A-51FC-F45F27D8004A}"/>
              </a:ext>
            </a:extLst>
          </p:cNvPr>
          <p:cNvPicPr>
            <a:picLocks noChangeAspect="1"/>
          </p:cNvPicPr>
          <p:nvPr/>
        </p:nvPicPr>
        <p:blipFill>
          <a:blip r:embed="rId5"/>
          <a:stretch>
            <a:fillRect/>
          </a:stretch>
        </p:blipFill>
        <p:spPr>
          <a:xfrm>
            <a:off x="8653385" y="117315"/>
            <a:ext cx="2839303" cy="1801215"/>
          </a:xfrm>
          <a:prstGeom prst="rect">
            <a:avLst/>
          </a:prstGeom>
        </p:spPr>
      </p:pic>
      <p:pic>
        <p:nvPicPr>
          <p:cNvPr id="10" name="Picture 9" descr="A person wearing glasses and a blue shirt&#10;&#10;AI-generated content may be incorrect.">
            <a:extLst>
              <a:ext uri="{FF2B5EF4-FFF2-40B4-BE49-F238E27FC236}">
                <a16:creationId xmlns:a16="http://schemas.microsoft.com/office/drawing/2014/main" id="{3BFF7580-FA71-EED5-87C8-528E23801F92}"/>
              </a:ext>
            </a:extLst>
          </p:cNvPr>
          <p:cNvPicPr>
            <a:picLocks noChangeAspect="1"/>
          </p:cNvPicPr>
          <p:nvPr/>
        </p:nvPicPr>
        <p:blipFill>
          <a:blip r:embed="rId6"/>
          <a:stretch>
            <a:fillRect/>
          </a:stretch>
        </p:blipFill>
        <p:spPr>
          <a:xfrm>
            <a:off x="8775660" y="3750318"/>
            <a:ext cx="1476375" cy="1504950"/>
          </a:xfrm>
          <a:prstGeom prst="rect">
            <a:avLst/>
          </a:prstGeom>
        </p:spPr>
      </p:pic>
      <p:pic>
        <p:nvPicPr>
          <p:cNvPr id="13" name="Picture 12" descr="A person smiling with her hand on her hip&#10;&#10;AI-generated content may be incorrect.">
            <a:extLst>
              <a:ext uri="{FF2B5EF4-FFF2-40B4-BE49-F238E27FC236}">
                <a16:creationId xmlns:a16="http://schemas.microsoft.com/office/drawing/2014/main" id="{6090CB3B-2A7D-6021-D102-3EE64257B39B}"/>
              </a:ext>
            </a:extLst>
          </p:cNvPr>
          <p:cNvPicPr>
            <a:picLocks noChangeAspect="1"/>
          </p:cNvPicPr>
          <p:nvPr/>
        </p:nvPicPr>
        <p:blipFill>
          <a:blip r:embed="rId7"/>
          <a:stretch>
            <a:fillRect/>
          </a:stretch>
        </p:blipFill>
        <p:spPr>
          <a:xfrm>
            <a:off x="6304585" y="3729219"/>
            <a:ext cx="1485900" cy="1485900"/>
          </a:xfrm>
          <a:prstGeom prst="rect">
            <a:avLst/>
          </a:prstGeom>
        </p:spPr>
      </p:pic>
    </p:spTree>
    <p:extLst>
      <p:ext uri="{BB962C8B-B14F-4D97-AF65-F5344CB8AC3E}">
        <p14:creationId xmlns:p14="http://schemas.microsoft.com/office/powerpoint/2010/main" val="348556254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33D2-2F6A-766E-5C36-3388E3ED06D1}"/>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49DA12B-72AA-A109-706A-A3E246B0901C}"/>
              </a:ext>
            </a:extLst>
          </p:cNvPr>
          <p:cNvSpPr>
            <a:spLocks noGrp="1"/>
          </p:cNvSpPr>
          <p:nvPr>
            <p:ph type="title"/>
          </p:nvPr>
        </p:nvSpPr>
        <p:spPr/>
        <p:txBody>
          <a:bodyPr/>
          <a:lstStyle/>
          <a:p>
            <a:r>
              <a:rPr lang="en-US"/>
              <a:t>Training Workstream Update</a:t>
            </a:r>
          </a:p>
        </p:txBody>
      </p:sp>
      <p:graphicFrame>
        <p:nvGraphicFramePr>
          <p:cNvPr id="2" name="Table 1">
            <a:extLst>
              <a:ext uri="{FF2B5EF4-FFF2-40B4-BE49-F238E27FC236}">
                <a16:creationId xmlns:a16="http://schemas.microsoft.com/office/drawing/2014/main" id="{3DA559A0-9288-E501-BD0B-8065C604B66C}"/>
              </a:ext>
            </a:extLst>
          </p:cNvPr>
          <p:cNvGraphicFramePr>
            <a:graphicFrameLocks noGrp="1"/>
          </p:cNvGraphicFramePr>
          <p:nvPr>
            <p:extLst>
              <p:ext uri="{D42A27DB-BD31-4B8C-83A1-F6EECF244321}">
                <p14:modId xmlns:p14="http://schemas.microsoft.com/office/powerpoint/2010/main" val="2043642612"/>
              </p:ext>
            </p:extLst>
          </p:nvPr>
        </p:nvGraphicFramePr>
        <p:xfrm>
          <a:off x="6525846" y="1617821"/>
          <a:ext cx="5458995" cy="3574490"/>
        </p:xfrm>
        <a:graphic>
          <a:graphicData uri="http://schemas.openxmlformats.org/drawingml/2006/table">
            <a:tbl>
              <a:tblPr bandRow="1"/>
              <a:tblGrid>
                <a:gridCol w="1014968">
                  <a:extLst>
                    <a:ext uri="{9D8B030D-6E8A-4147-A177-3AD203B41FA5}">
                      <a16:colId xmlns:a16="http://schemas.microsoft.com/office/drawing/2014/main" val="525883757"/>
                    </a:ext>
                  </a:extLst>
                </a:gridCol>
                <a:gridCol w="1532448">
                  <a:extLst>
                    <a:ext uri="{9D8B030D-6E8A-4147-A177-3AD203B41FA5}">
                      <a16:colId xmlns:a16="http://schemas.microsoft.com/office/drawing/2014/main" val="3304941496"/>
                    </a:ext>
                  </a:extLst>
                </a:gridCol>
                <a:gridCol w="2911579">
                  <a:extLst>
                    <a:ext uri="{9D8B030D-6E8A-4147-A177-3AD203B41FA5}">
                      <a16:colId xmlns:a16="http://schemas.microsoft.com/office/drawing/2014/main" val="1741782755"/>
                    </a:ext>
                  </a:extLst>
                </a:gridCol>
              </a:tblGrid>
              <a:tr h="385232">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800" b="1">
                          <a:solidFill>
                            <a:srgbClr val="FFFFFF"/>
                          </a:solidFill>
                          <a:effectLst/>
                          <a:highlight>
                            <a:srgbClr val="4472C4"/>
                          </a:highlight>
                          <a:latin typeface="Segoe UI"/>
                        </a:rPr>
                        <a:t>Date</a:t>
                      </a:r>
                      <a:endParaRPr lang="en-US" sz="1800">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800" b="1">
                          <a:solidFill>
                            <a:srgbClr val="FFFFFF"/>
                          </a:solidFill>
                          <a:effectLst/>
                          <a:highlight>
                            <a:srgbClr val="4472C4"/>
                          </a:highlight>
                          <a:latin typeface="Segoe UI"/>
                        </a:rPr>
                        <a:t>Presenter</a:t>
                      </a:r>
                      <a:endParaRPr lang="en-US" sz="1800">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800" b="1">
                          <a:solidFill>
                            <a:srgbClr val="FFFFFF"/>
                          </a:solidFill>
                          <a:effectLst/>
                          <a:highlight>
                            <a:srgbClr val="4472C4"/>
                          </a:highlight>
                          <a:latin typeface="Segoe UI"/>
                        </a:rPr>
                        <a:t>Topic</a:t>
                      </a:r>
                      <a:endParaRPr lang="en-US" sz="1800">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385232">
                <a:tc>
                  <a:txBody>
                    <a:bodyPr/>
                    <a:lstStyle/>
                    <a:p>
                      <a:pPr lvl="0" algn="l">
                        <a:buNone/>
                      </a:pPr>
                      <a:r>
                        <a:rPr lang="en-US" sz="1400">
                          <a:effectLst/>
                          <a:highlight>
                            <a:srgbClr val="E9EBF5"/>
                          </a:highlight>
                          <a:latin typeface="Segoe UI"/>
                        </a:rPr>
                        <a:t>May 29</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Panel</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latin typeface="Segoe UI"/>
                        </a:rPr>
                        <a:t>Venues &amp; Event Insurance</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2647283"/>
                  </a:ext>
                </a:extLst>
              </a:tr>
              <a:tr h="385232">
                <a:tc>
                  <a:txBody>
                    <a:bodyPr/>
                    <a:lstStyle/>
                    <a:p>
                      <a:pPr lvl="0" algn="l">
                        <a:buNone/>
                      </a:pPr>
                      <a:r>
                        <a:rPr lang="en-US" sz="1400">
                          <a:effectLst/>
                          <a:highlight>
                            <a:srgbClr val="E9EBF5"/>
                          </a:highlight>
                          <a:latin typeface="Segoe UI"/>
                        </a:rPr>
                        <a:t>Jun 26</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Panel</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latin typeface="Segoe UI"/>
                        </a:rPr>
                        <a:t>Committee Roles &amp; Responsibilities</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173486251"/>
                  </a:ext>
                </a:extLst>
              </a:tr>
              <a:tr h="385232">
                <a:tc>
                  <a:txBody>
                    <a:bodyPr/>
                    <a:lstStyle/>
                    <a:p>
                      <a:pPr lvl="0" algn="l">
                        <a:buNone/>
                      </a:pPr>
                      <a:r>
                        <a:rPr lang="en-US" sz="1400">
                          <a:effectLst/>
                          <a:highlight>
                            <a:srgbClr val="E9EBF5"/>
                          </a:highlight>
                          <a:latin typeface="Segoe UI"/>
                        </a:rPr>
                        <a:t>Jul 31</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Panel</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Segoe UI"/>
                        </a:rPr>
                        <a:t>Speaker Selection</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2502884852"/>
                  </a:ext>
                </a:extLst>
              </a:tr>
              <a:tr h="385232">
                <a:tc>
                  <a:txBody>
                    <a:bodyPr/>
                    <a:lstStyle/>
                    <a:p>
                      <a:pPr lvl="0" algn="l">
                        <a:buNone/>
                      </a:pPr>
                      <a:r>
                        <a:rPr lang="en-US" sz="1400">
                          <a:effectLst/>
                          <a:highlight>
                            <a:srgbClr val="E9EBF5"/>
                          </a:highlight>
                          <a:latin typeface="Segoe UI"/>
                        </a:rPr>
                        <a:t>Aug 28</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a:effectLst/>
                          <a:highlight>
                            <a:srgbClr val="E9EBF5"/>
                          </a:highlight>
                          <a:latin typeface="Segoe UI"/>
                        </a:rPr>
                        <a:t>NO MEETING</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SUMMER BREAK</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4003358859"/>
                  </a:ext>
                </a:extLst>
              </a:tr>
              <a:tr h="385232">
                <a:tc>
                  <a:txBody>
                    <a:bodyPr/>
                    <a:lstStyle/>
                    <a:p>
                      <a:pPr lvl="0" algn="l">
                        <a:buNone/>
                      </a:pPr>
                      <a:r>
                        <a:rPr lang="en-US" sz="1400">
                          <a:effectLst/>
                          <a:highlight>
                            <a:srgbClr val="E9EBF5"/>
                          </a:highlight>
                          <a:latin typeface="Segoe UI"/>
                        </a:rPr>
                        <a:t>Sep 25</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Panel</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Graphics &amp; Branding</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464817386"/>
                  </a:ext>
                </a:extLst>
              </a:tr>
              <a:tr h="385232">
                <a:tc>
                  <a:txBody>
                    <a:bodyPr/>
                    <a:lstStyle/>
                    <a:p>
                      <a:pPr lvl="0" algn="l">
                        <a:buNone/>
                      </a:pPr>
                      <a:r>
                        <a:rPr lang="en-US" sz="1400">
                          <a:effectLst/>
                          <a:highlight>
                            <a:srgbClr val="E9EBF5"/>
                          </a:highlight>
                          <a:latin typeface="Segoe UI"/>
                        </a:rPr>
                        <a:t>Oct 30</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Panel</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Marketing &amp; Social Media</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008033870"/>
                  </a:ext>
                </a:extLst>
              </a:tr>
              <a:tr h="385232">
                <a:tc>
                  <a:txBody>
                    <a:bodyPr/>
                    <a:lstStyle/>
                    <a:p>
                      <a:pPr lvl="0" algn="l">
                        <a:buNone/>
                      </a:pPr>
                      <a:r>
                        <a:rPr lang="en-US" sz="1400">
                          <a:effectLst/>
                          <a:highlight>
                            <a:srgbClr val="E9EBF5"/>
                          </a:highlight>
                          <a:latin typeface="Segoe UI"/>
                        </a:rPr>
                        <a:t>Nov 27</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Segoe UI"/>
                        </a:rPr>
                        <a:t>NO MEETING</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Segoe UI"/>
                        </a:rPr>
                        <a:t>HOLIDAY BREAK</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330794589"/>
                  </a:ext>
                </a:extLst>
              </a:tr>
              <a:tr h="385232">
                <a:tc>
                  <a:txBody>
                    <a:bodyPr/>
                    <a:lstStyle/>
                    <a:p>
                      <a:pPr lvl="0" algn="l">
                        <a:buNone/>
                      </a:pPr>
                      <a:r>
                        <a:rPr lang="en-US" sz="1400">
                          <a:effectLst/>
                          <a:highlight>
                            <a:srgbClr val="E9EBF5"/>
                          </a:highlight>
                          <a:latin typeface="Segoe UI"/>
                        </a:rPr>
                        <a:t>Dec 25</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Segoe UI"/>
                        </a:rPr>
                        <a:t>NO MEETING</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Segoe UI"/>
                        </a:rPr>
                        <a:t>HOLIDAY BREAK</a:t>
                      </a:r>
                      <a:endParaRPr lang="en-US"/>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2711456013"/>
                  </a:ext>
                </a:extLst>
              </a:tr>
            </a:tbl>
          </a:graphicData>
        </a:graphic>
      </p:graphicFrame>
      <p:sp>
        <p:nvSpPr>
          <p:cNvPr id="3" name="TextBox 2">
            <a:extLst>
              <a:ext uri="{FF2B5EF4-FFF2-40B4-BE49-F238E27FC236}">
                <a16:creationId xmlns:a16="http://schemas.microsoft.com/office/drawing/2014/main" id="{34D498AD-7261-5F0D-249F-4069920DC8B4}"/>
              </a:ext>
            </a:extLst>
          </p:cNvPr>
          <p:cNvSpPr txBox="1"/>
          <p:nvPr/>
        </p:nvSpPr>
        <p:spPr>
          <a:xfrm>
            <a:off x="6528848" y="1291022"/>
            <a:ext cx="5459283" cy="30777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a:t>UPCOMING EVENTS</a:t>
            </a:r>
            <a:endParaRPr lang="en-US">
              <a:cs typeface="Segoe UI"/>
            </a:endParaRPr>
          </a:p>
        </p:txBody>
      </p:sp>
      <p:pic>
        <p:nvPicPr>
          <p:cNvPr id="6" name="Picture 5" descr="A person smiling at camera&#10;&#10;AI-generated content may be incorrect.">
            <a:extLst>
              <a:ext uri="{FF2B5EF4-FFF2-40B4-BE49-F238E27FC236}">
                <a16:creationId xmlns:a16="http://schemas.microsoft.com/office/drawing/2014/main" id="{43344A8D-9CD6-4D6A-6A9D-E7C80A359AD0}"/>
              </a:ext>
            </a:extLst>
          </p:cNvPr>
          <p:cNvPicPr>
            <a:picLocks noChangeAspect="1"/>
          </p:cNvPicPr>
          <p:nvPr/>
        </p:nvPicPr>
        <p:blipFill>
          <a:blip r:embed="rId2"/>
          <a:srcRect l="22255" t="57007" r="297" b="-238"/>
          <a:stretch/>
        </p:blipFill>
        <p:spPr>
          <a:xfrm>
            <a:off x="2515772" y="4810368"/>
            <a:ext cx="2656934" cy="1876540"/>
          </a:xfrm>
          <a:prstGeom prst="rect">
            <a:avLst/>
          </a:prstGeom>
        </p:spPr>
      </p:pic>
      <p:sp>
        <p:nvSpPr>
          <p:cNvPr id="7" name="TextBox 6">
            <a:extLst>
              <a:ext uri="{FF2B5EF4-FFF2-40B4-BE49-F238E27FC236}">
                <a16:creationId xmlns:a16="http://schemas.microsoft.com/office/drawing/2014/main" id="{88D692C3-C8DB-9DEC-F799-C2141B09AC57}"/>
              </a:ext>
            </a:extLst>
          </p:cNvPr>
          <p:cNvSpPr txBox="1"/>
          <p:nvPr/>
        </p:nvSpPr>
        <p:spPr>
          <a:xfrm>
            <a:off x="335621" y="5078739"/>
            <a:ext cx="2060992"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latin typeface="Trebuchet MS"/>
                <a:cs typeface="Segoe UI"/>
              </a:rPr>
              <a:t>After the presentation stick around for...</a:t>
            </a:r>
          </a:p>
        </p:txBody>
      </p:sp>
      <p:sp>
        <p:nvSpPr>
          <p:cNvPr id="4" name="TextBox 3">
            <a:extLst>
              <a:ext uri="{FF2B5EF4-FFF2-40B4-BE49-F238E27FC236}">
                <a16:creationId xmlns:a16="http://schemas.microsoft.com/office/drawing/2014/main" id="{CA0A48DB-2E44-97B8-EC59-22F74C0F2FDB}"/>
              </a:ext>
            </a:extLst>
          </p:cNvPr>
          <p:cNvSpPr txBox="1"/>
          <p:nvPr/>
        </p:nvSpPr>
        <p:spPr>
          <a:xfrm>
            <a:off x="335666" y="2361236"/>
            <a:ext cx="4952034" cy="10772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100"/>
              </a:lnSpc>
            </a:pPr>
            <a:r>
              <a:rPr lang="en-US"/>
              <a:t>Please join us for our monthly MGCI Event Training meeting.​</a:t>
            </a:r>
          </a:p>
          <a:p>
            <a:pPr>
              <a:lnSpc>
                <a:spcPts val="2100"/>
              </a:lnSpc>
            </a:pPr>
            <a:r>
              <a:rPr lang="en-US"/>
              <a:t>​</a:t>
            </a:r>
          </a:p>
          <a:p>
            <a:pPr>
              <a:lnSpc>
                <a:spcPts val="2100"/>
              </a:lnSpc>
            </a:pPr>
            <a:r>
              <a:rPr lang="en-US"/>
              <a:t>When: 4th Thursday of the month 8:10am PT.</a:t>
            </a:r>
          </a:p>
        </p:txBody>
      </p:sp>
    </p:spTree>
    <p:extLst>
      <p:ext uri="{BB962C8B-B14F-4D97-AF65-F5344CB8AC3E}">
        <p14:creationId xmlns:p14="http://schemas.microsoft.com/office/powerpoint/2010/main" val="10812441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4ECB742-4EEE-8BA8-A811-08D20C5F40C4}"/>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80C23B6E-6C7C-6BCB-5F2C-6B899EB0159B}"/>
              </a:ext>
            </a:extLst>
          </p:cNvPr>
          <p:cNvSpPr txBox="1"/>
          <p:nvPr/>
        </p:nvSpPr>
        <p:spPr>
          <a:xfrm>
            <a:off x="208232" y="206829"/>
            <a:ext cx="10964373" cy="615553"/>
          </a:xfrm>
          <a:prstGeom prst="rect">
            <a:avLst/>
          </a:prstGeom>
          <a:noFill/>
        </p:spPr>
        <p:txBody>
          <a:bodyPr wrap="square" lIns="0" tIns="0" rIns="0" bIns="0" rtlCol="0" anchor="t">
            <a:spAutoFit/>
          </a:bodyPr>
          <a:lstStyle/>
          <a:p>
            <a:r>
              <a:rPr lang="en-US" sz="4000">
                <a:solidFill>
                  <a:schemeClr val="bg1"/>
                </a:solidFill>
              </a:rPr>
              <a:t>MGCI Event Training Monthly Topics</a:t>
            </a:r>
            <a:endParaRPr lang="en-US" sz="4000">
              <a:solidFill>
                <a:schemeClr val="bg1"/>
              </a:solidFill>
              <a:cs typeface="Segoe UI"/>
            </a:endParaRPr>
          </a:p>
        </p:txBody>
      </p:sp>
      <p:sp>
        <p:nvSpPr>
          <p:cNvPr id="6" name="TextBox 5">
            <a:extLst>
              <a:ext uri="{FF2B5EF4-FFF2-40B4-BE49-F238E27FC236}">
                <a16:creationId xmlns:a16="http://schemas.microsoft.com/office/drawing/2014/main" id="{5A1A2382-D3B2-C86A-2659-028DCE04C3ED}"/>
              </a:ext>
            </a:extLst>
          </p:cNvPr>
          <p:cNvSpPr txBox="1"/>
          <p:nvPr/>
        </p:nvSpPr>
        <p:spPr>
          <a:xfrm>
            <a:off x="472017" y="1802765"/>
            <a:ext cx="3775587" cy="36625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000000"/>
                </a:solidFill>
                <a:latin typeface="Segoe UI"/>
                <a:cs typeface="Segoe UI"/>
              </a:rPr>
              <a:t>Please join us for our monthly MGCI Event Training meeting.</a:t>
            </a:r>
          </a:p>
          <a:p>
            <a:endParaRPr lang="en-US" sz="2000">
              <a:solidFill>
                <a:srgbClr val="000000"/>
              </a:solidFill>
              <a:latin typeface="Segoe UI"/>
              <a:cs typeface="Segoe UI"/>
            </a:endParaRPr>
          </a:p>
          <a:p>
            <a:r>
              <a:rPr lang="en-US" sz="2000">
                <a:solidFill>
                  <a:srgbClr val="000000"/>
                </a:solidFill>
                <a:latin typeface="Segoe UI"/>
                <a:cs typeface="Segoe UI"/>
              </a:rPr>
              <a:t>When: 4th Thursday of the month 8:10am PT.</a:t>
            </a:r>
            <a:endParaRPr lang="en-US">
              <a:solidFill>
                <a:srgbClr val="000000"/>
              </a:solidFill>
              <a:latin typeface="Segoe UI"/>
              <a:cs typeface="Segoe UI"/>
            </a:endParaRPr>
          </a:p>
          <a:p>
            <a:endParaRPr lang="en-US">
              <a:solidFill>
                <a:srgbClr val="000000"/>
              </a:solidFill>
              <a:latin typeface="Segoe UI"/>
              <a:cs typeface="Segoe UI"/>
            </a:endParaRPr>
          </a:p>
          <a:p>
            <a:r>
              <a:rPr lang="en-US" sz="2000" u="sng">
                <a:solidFill>
                  <a:srgbClr val="2E75B6"/>
                </a:solidFill>
                <a:latin typeface="Aptos"/>
                <a:cs typeface="Segoe UI"/>
                <a:hlinkClick r:id="rId2">
                  <a:extLst>
                    <a:ext uri="{A12FA001-AC4F-418D-AE19-62706E023703}">
                      <ahyp:hlinkClr xmlns:ahyp="http://schemas.microsoft.com/office/drawing/2018/hyperlinkcolor" val="tx"/>
                    </a:ext>
                  </a:extLst>
                </a:hlinkClick>
              </a:rPr>
              <a:t>Training &amp; Office Hours – Topics </a:t>
            </a:r>
            <a:r>
              <a:rPr lang="en-US" sz="2000">
                <a:solidFill>
                  <a:srgbClr val="2E75B6"/>
                </a:solidFill>
                <a:latin typeface="Aptos"/>
                <a:cs typeface="Segoe UI"/>
              </a:rPr>
              <a:t>​</a:t>
            </a:r>
            <a:r>
              <a:rPr lang="en-US" sz="2000">
                <a:latin typeface="Aptos"/>
                <a:cs typeface="Segoe UI"/>
              </a:rPr>
              <a:t>​</a:t>
            </a:r>
            <a:endParaRPr lang="en-US"/>
          </a:p>
          <a:p>
            <a:pPr marL="342900" indent="-342900">
              <a:buFont typeface="Arial,Sans-Serif"/>
              <a:buChar char="•"/>
            </a:pPr>
            <a:r>
              <a:rPr lang="en-US" sz="2000">
                <a:latin typeface="Aptos"/>
                <a:cs typeface="Arial"/>
              </a:rPr>
              <a:t>New presented topics list pinned to channel​</a:t>
            </a:r>
          </a:p>
          <a:p>
            <a:pPr marL="342900" indent="-342900">
              <a:buFont typeface="Arial,Sans-Serif"/>
              <a:buChar char="•"/>
            </a:pPr>
            <a:r>
              <a:rPr lang="en-US" sz="2000">
                <a:latin typeface="Aptos"/>
                <a:cs typeface="Arial"/>
              </a:rPr>
              <a:t>Links to decks and recordings ​</a:t>
            </a:r>
          </a:p>
          <a:p>
            <a:pPr marL="342900" indent="-342900">
              <a:buFont typeface="Arial,Sans-Serif"/>
              <a:buChar char="•"/>
            </a:pPr>
            <a:r>
              <a:rPr lang="en-US" sz="2000">
                <a:latin typeface="Aptos"/>
                <a:cs typeface="Arial"/>
              </a:rPr>
              <a:t>List of potential upcoming topics</a:t>
            </a:r>
          </a:p>
        </p:txBody>
      </p:sp>
      <p:graphicFrame>
        <p:nvGraphicFramePr>
          <p:cNvPr id="9" name="Table 8">
            <a:extLst>
              <a:ext uri="{FF2B5EF4-FFF2-40B4-BE49-F238E27FC236}">
                <a16:creationId xmlns:a16="http://schemas.microsoft.com/office/drawing/2014/main" id="{F5E2458B-13A7-5C8D-B97E-35CC86263EC7}"/>
              </a:ext>
            </a:extLst>
          </p:cNvPr>
          <p:cNvGraphicFramePr>
            <a:graphicFrameLocks noGrp="1"/>
          </p:cNvGraphicFramePr>
          <p:nvPr>
            <p:extLst>
              <p:ext uri="{D42A27DB-BD31-4B8C-83A1-F6EECF244321}">
                <p14:modId xmlns:p14="http://schemas.microsoft.com/office/powerpoint/2010/main" val="2442168411"/>
              </p:ext>
            </p:extLst>
          </p:nvPr>
        </p:nvGraphicFramePr>
        <p:xfrm>
          <a:off x="4525536" y="1254512"/>
          <a:ext cx="7027516" cy="5069807"/>
        </p:xfrm>
        <a:graphic>
          <a:graphicData uri="http://schemas.openxmlformats.org/drawingml/2006/table">
            <a:tbl>
              <a:tblPr bandRow="1">
                <a:tableStyleId>{5C22544A-7EE6-4342-B048-85BDC9FD1C3A}</a:tableStyleId>
              </a:tblPr>
              <a:tblGrid>
                <a:gridCol w="927789">
                  <a:extLst>
                    <a:ext uri="{9D8B030D-6E8A-4147-A177-3AD203B41FA5}">
                      <a16:colId xmlns:a16="http://schemas.microsoft.com/office/drawing/2014/main" val="1149763554"/>
                    </a:ext>
                  </a:extLst>
                </a:gridCol>
                <a:gridCol w="2103387">
                  <a:extLst>
                    <a:ext uri="{9D8B030D-6E8A-4147-A177-3AD203B41FA5}">
                      <a16:colId xmlns:a16="http://schemas.microsoft.com/office/drawing/2014/main" val="2445023619"/>
                    </a:ext>
                  </a:extLst>
                </a:gridCol>
                <a:gridCol w="3996340">
                  <a:extLst>
                    <a:ext uri="{9D8B030D-6E8A-4147-A177-3AD203B41FA5}">
                      <a16:colId xmlns:a16="http://schemas.microsoft.com/office/drawing/2014/main" val="1157311774"/>
                    </a:ext>
                  </a:extLst>
                </a:gridCol>
              </a:tblGrid>
              <a:tr h="386077">
                <a:tc>
                  <a:txBody>
                    <a:bodyPr/>
                    <a:lstStyle/>
                    <a:p>
                      <a:pPr algn="ctr" rtl="0" fontAlgn="base">
                        <a:lnSpc>
                          <a:spcPts val="1575"/>
                        </a:lnSpc>
                        <a:buNone/>
                      </a:pPr>
                      <a:r>
                        <a:rPr lang="en-US" sz="1400">
                          <a:solidFill>
                            <a:srgbClr val="FFFFFF"/>
                          </a:solidFill>
                          <a:effectLst/>
                          <a:highlight>
                            <a:srgbClr val="4472C4"/>
                          </a:highlight>
                        </a:rPr>
                        <a:t>Date</a:t>
                      </a:r>
                      <a:endParaRPr lang="en-US">
                        <a:effectLst/>
                      </a:endParaRPr>
                    </a:p>
                  </a:txBody>
                  <a:tcPr marL="61798" marR="61798" marT="30890" marB="30890">
                    <a:solidFill>
                      <a:schemeClr val="accent1"/>
                    </a:solidFill>
                  </a:tcPr>
                </a:tc>
                <a:tc>
                  <a:txBody>
                    <a:bodyPr/>
                    <a:lstStyle/>
                    <a:p>
                      <a:pPr algn="ctr" rtl="0" fontAlgn="base">
                        <a:lnSpc>
                          <a:spcPts val="1575"/>
                        </a:lnSpc>
                        <a:buNone/>
                      </a:pPr>
                      <a:r>
                        <a:rPr lang="en-US" sz="1400">
                          <a:solidFill>
                            <a:srgbClr val="FFFFFF"/>
                          </a:solidFill>
                          <a:effectLst/>
                          <a:highlight>
                            <a:srgbClr val="4472C4"/>
                          </a:highlight>
                        </a:rPr>
                        <a:t>Presenter</a:t>
                      </a:r>
                      <a:endParaRPr lang="en-US">
                        <a:effectLst/>
                      </a:endParaRPr>
                    </a:p>
                  </a:txBody>
                  <a:tcPr marL="61798" marR="61798" marT="30890" marB="30890">
                    <a:solidFill>
                      <a:schemeClr val="accent1"/>
                    </a:solidFill>
                  </a:tcPr>
                </a:tc>
                <a:tc>
                  <a:txBody>
                    <a:bodyPr/>
                    <a:lstStyle/>
                    <a:p>
                      <a:pPr algn="ctr" rtl="0" fontAlgn="base">
                        <a:lnSpc>
                          <a:spcPts val="1575"/>
                        </a:lnSpc>
                        <a:buNone/>
                      </a:pPr>
                      <a:r>
                        <a:rPr lang="en-US" sz="1400">
                          <a:solidFill>
                            <a:srgbClr val="FFFFFF"/>
                          </a:solidFill>
                          <a:effectLst/>
                          <a:highlight>
                            <a:srgbClr val="4472C4"/>
                          </a:highlight>
                        </a:rPr>
                        <a:t>Topic</a:t>
                      </a:r>
                      <a:endParaRPr lang="en-US">
                        <a:effectLst/>
                      </a:endParaRPr>
                    </a:p>
                  </a:txBody>
                  <a:tcPr marL="61798" marR="61798" marT="30890" marB="30890">
                    <a:solidFill>
                      <a:schemeClr val="accent1"/>
                    </a:solidFill>
                  </a:tcPr>
                </a:tc>
                <a:extLst>
                  <a:ext uri="{0D108BD9-81ED-4DB2-BD59-A6C34878D82A}">
                    <a16:rowId xmlns:a16="http://schemas.microsoft.com/office/drawing/2014/main" val="3685977499"/>
                  </a:ext>
                </a:extLst>
              </a:tr>
              <a:tr h="426720">
                <a:tc>
                  <a:txBody>
                    <a:bodyPr/>
                    <a:lstStyle/>
                    <a:p>
                      <a:pPr rtl="0" fontAlgn="base">
                        <a:lnSpc>
                          <a:spcPts val="1575"/>
                        </a:lnSpc>
                        <a:buNone/>
                      </a:pPr>
                      <a:r>
                        <a:rPr lang="en-US" sz="1400">
                          <a:effectLst/>
                          <a:highlight>
                            <a:srgbClr val="E9EBF5"/>
                          </a:highlight>
                        </a:rPr>
                        <a:t>Jan 30</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Sharon Weaver</a:t>
                      </a:r>
                      <a:endParaRPr lang="en-US">
                        <a:effectLst/>
                      </a:endParaRPr>
                    </a:p>
                  </a:txBody>
                  <a:tcPr marL="61798" marR="61798" marT="30890" marB="30890" anchor="ctr"/>
                </a:tc>
                <a:tc>
                  <a:txBody>
                    <a:bodyPr/>
                    <a:lstStyle/>
                    <a:p>
                      <a:pPr rtl="0" fontAlgn="base">
                        <a:lnSpc>
                          <a:spcPts val="1575"/>
                        </a:lnSpc>
                        <a:buNone/>
                      </a:pPr>
                      <a:r>
                        <a:rPr lang="en-US" sz="1400">
                          <a:effectLst/>
                        </a:rPr>
                        <a:t>Event Planning 101</a:t>
                      </a:r>
                      <a:endParaRPr lang="en-US">
                        <a:effectLst/>
                      </a:endParaRPr>
                    </a:p>
                  </a:txBody>
                  <a:tcPr marL="61798" marR="61798" marT="30890" marB="30890" anchor="ctr"/>
                </a:tc>
                <a:extLst>
                  <a:ext uri="{0D108BD9-81ED-4DB2-BD59-A6C34878D82A}">
                    <a16:rowId xmlns:a16="http://schemas.microsoft.com/office/drawing/2014/main" val="2180504947"/>
                  </a:ext>
                </a:extLst>
              </a:tr>
              <a:tr h="396240">
                <a:tc>
                  <a:txBody>
                    <a:bodyPr/>
                    <a:lstStyle/>
                    <a:p>
                      <a:pPr rtl="0" fontAlgn="base">
                        <a:lnSpc>
                          <a:spcPts val="1575"/>
                        </a:lnSpc>
                        <a:buNone/>
                      </a:pPr>
                      <a:r>
                        <a:rPr lang="en-US" sz="1400">
                          <a:effectLst/>
                          <a:highlight>
                            <a:srgbClr val="E9EBF5"/>
                          </a:highlight>
                        </a:rPr>
                        <a:t>F</a:t>
                      </a:r>
                      <a:r>
                        <a:rPr lang="en-US" sz="1400" kern="1200">
                          <a:solidFill>
                            <a:schemeClr val="dk1"/>
                          </a:solidFill>
                          <a:effectLst/>
                          <a:highlight>
                            <a:srgbClr val="E9EBF5"/>
                          </a:highlight>
                          <a:latin typeface="+mn-lt"/>
                          <a:ea typeface="+mn-ea"/>
                          <a:cs typeface="+mn-cs"/>
                        </a:rPr>
                        <a:t>eb 27 </a:t>
                      </a:r>
                    </a:p>
                  </a:txBody>
                  <a:tcPr marL="61798" marR="61798" marT="30890" marB="30890" anchor="ctr"/>
                </a:tc>
                <a:tc>
                  <a:txBody>
                    <a:bodyPr/>
                    <a:lstStyle/>
                    <a:p>
                      <a:pPr rtl="0" fontAlgn="base">
                        <a:lnSpc>
                          <a:spcPts val="1575"/>
                        </a:lnSpc>
                        <a:buNone/>
                      </a:pPr>
                      <a:r>
                        <a:rPr lang="en-US" sz="1400">
                          <a:effectLst/>
                          <a:highlight>
                            <a:srgbClr val="E9EBF5"/>
                          </a:highlight>
                        </a:rPr>
                        <a:t>Tom Daly</a:t>
                      </a:r>
                      <a:endParaRPr lang="en-US">
                        <a:effectLst/>
                      </a:endParaRPr>
                    </a:p>
                  </a:txBody>
                  <a:tcPr marL="61798" marR="61798" marT="30890" marB="30890" anchor="ctr"/>
                </a:tc>
                <a:tc>
                  <a:txBody>
                    <a:bodyPr/>
                    <a:lstStyle/>
                    <a:p>
                      <a:pPr rtl="0" fontAlgn="base">
                        <a:lnSpc>
                          <a:spcPts val="1575"/>
                        </a:lnSpc>
                        <a:buNone/>
                      </a:pPr>
                      <a:r>
                        <a:rPr lang="en-US" sz="1400">
                          <a:effectLst/>
                        </a:rPr>
                        <a:t>CommunityDays.org</a:t>
                      </a:r>
                      <a:endParaRPr lang="en-US">
                        <a:effectLst/>
                      </a:endParaRPr>
                    </a:p>
                  </a:txBody>
                  <a:tcPr marL="61798" marR="61798" marT="30890" marB="30890" anchor="ctr"/>
                </a:tc>
                <a:extLst>
                  <a:ext uri="{0D108BD9-81ED-4DB2-BD59-A6C34878D82A}">
                    <a16:rowId xmlns:a16="http://schemas.microsoft.com/office/drawing/2014/main" val="2374742518"/>
                  </a:ext>
                </a:extLst>
              </a:tr>
              <a:tr h="386077">
                <a:tc>
                  <a:txBody>
                    <a:bodyPr/>
                    <a:lstStyle/>
                    <a:p>
                      <a:pPr rtl="0" fontAlgn="base">
                        <a:lnSpc>
                          <a:spcPts val="1575"/>
                        </a:lnSpc>
                        <a:buNone/>
                      </a:pPr>
                      <a:r>
                        <a:rPr lang="en-US" sz="1400">
                          <a:effectLst/>
                          <a:highlight>
                            <a:srgbClr val="E9EBF5"/>
                          </a:highlight>
                        </a:rPr>
                        <a:t>Mar 27</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TBD</a:t>
                      </a:r>
                      <a:endParaRPr lang="en-US">
                        <a:effectLst/>
                      </a:endParaRPr>
                    </a:p>
                  </a:txBody>
                  <a:tcPr marL="61798" marR="61798" marT="30890" marB="30890" anchor="ctr"/>
                </a:tc>
                <a:tc>
                  <a:txBody>
                    <a:bodyPr/>
                    <a:lstStyle/>
                    <a:p>
                      <a:pPr rtl="0" fontAlgn="base">
                        <a:lnSpc>
                          <a:spcPts val="1575"/>
                        </a:lnSpc>
                        <a:buNone/>
                      </a:pPr>
                      <a:r>
                        <a:rPr lang="en-US" sz="1400">
                          <a:effectLst/>
                        </a:rPr>
                        <a:t>Sponsors</a:t>
                      </a:r>
                      <a:endParaRPr lang="en-US">
                        <a:effectLst/>
                      </a:endParaRPr>
                    </a:p>
                  </a:txBody>
                  <a:tcPr marL="61798" marR="61798" marT="30890" marB="30890" anchor="ctr"/>
                </a:tc>
                <a:extLst>
                  <a:ext uri="{0D108BD9-81ED-4DB2-BD59-A6C34878D82A}">
                    <a16:rowId xmlns:a16="http://schemas.microsoft.com/office/drawing/2014/main" val="1484745015"/>
                  </a:ext>
                </a:extLst>
              </a:tr>
              <a:tr h="386077">
                <a:tc>
                  <a:txBody>
                    <a:bodyPr/>
                    <a:lstStyle/>
                    <a:p>
                      <a:pPr rtl="0" fontAlgn="base">
                        <a:lnSpc>
                          <a:spcPts val="1575"/>
                        </a:lnSpc>
                        <a:buNone/>
                      </a:pPr>
                      <a:r>
                        <a:rPr lang="en-US" sz="1400">
                          <a:effectLst/>
                          <a:highlight>
                            <a:srgbClr val="E9EBF5"/>
                          </a:highlight>
                        </a:rPr>
                        <a:t>Apr 24</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TBD</a:t>
                      </a:r>
                      <a:endParaRPr lang="en-US">
                        <a:effectLst/>
                      </a:endParaRPr>
                    </a:p>
                  </a:txBody>
                  <a:tcPr marL="61798" marR="61798" marT="30890" marB="30890" anchor="ctr"/>
                </a:tc>
                <a:tc>
                  <a:txBody>
                    <a:bodyPr/>
                    <a:lstStyle/>
                    <a:p>
                      <a:pPr rtl="0" fontAlgn="base">
                        <a:lnSpc>
                          <a:spcPts val="1575"/>
                        </a:lnSpc>
                        <a:buNone/>
                      </a:pPr>
                      <a:r>
                        <a:rPr lang="en-US" sz="1400">
                          <a:effectLst/>
                        </a:rPr>
                        <a:t>Venue &amp; Event Insurance</a:t>
                      </a:r>
                      <a:endParaRPr lang="en-US">
                        <a:effectLst/>
                      </a:endParaRPr>
                    </a:p>
                  </a:txBody>
                  <a:tcPr marL="61798" marR="61798" marT="30890" marB="30890" anchor="ctr"/>
                </a:tc>
                <a:extLst>
                  <a:ext uri="{0D108BD9-81ED-4DB2-BD59-A6C34878D82A}">
                    <a16:rowId xmlns:a16="http://schemas.microsoft.com/office/drawing/2014/main" val="2188646543"/>
                  </a:ext>
                </a:extLst>
              </a:tr>
              <a:tr h="386077">
                <a:tc>
                  <a:txBody>
                    <a:bodyPr/>
                    <a:lstStyle/>
                    <a:p>
                      <a:pPr rtl="0" fontAlgn="base">
                        <a:lnSpc>
                          <a:spcPts val="1575"/>
                        </a:lnSpc>
                        <a:buNone/>
                      </a:pPr>
                      <a:r>
                        <a:rPr lang="en-US" sz="1400">
                          <a:effectLst/>
                          <a:highlight>
                            <a:srgbClr val="E9EBF5"/>
                          </a:highlight>
                        </a:rPr>
                        <a:t>May 29</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TBD</a:t>
                      </a:r>
                      <a:endParaRPr lang="en-US">
                        <a:effectLst/>
                      </a:endParaRPr>
                    </a:p>
                  </a:txBody>
                  <a:tcPr marL="61798" marR="61798" marT="30890" marB="30890" anchor="ctr"/>
                </a:tc>
                <a:tc>
                  <a:txBody>
                    <a:bodyPr/>
                    <a:lstStyle/>
                    <a:p>
                      <a:pPr rtl="0" fontAlgn="base">
                        <a:lnSpc>
                          <a:spcPts val="1575"/>
                        </a:lnSpc>
                        <a:buNone/>
                      </a:pPr>
                      <a:r>
                        <a:rPr lang="en-US" sz="1400">
                          <a:effectLst/>
                        </a:rPr>
                        <a:t>Committee Roles &amp; Responsibilities</a:t>
                      </a:r>
                      <a:endParaRPr lang="en-US">
                        <a:effectLst/>
                      </a:endParaRPr>
                    </a:p>
                  </a:txBody>
                  <a:tcPr marL="61798" marR="61798" marT="30890" marB="30890" anchor="ctr"/>
                </a:tc>
                <a:extLst>
                  <a:ext uri="{0D108BD9-81ED-4DB2-BD59-A6C34878D82A}">
                    <a16:rowId xmlns:a16="http://schemas.microsoft.com/office/drawing/2014/main" val="3877079952"/>
                  </a:ext>
                </a:extLst>
              </a:tr>
              <a:tr h="386077">
                <a:tc>
                  <a:txBody>
                    <a:bodyPr/>
                    <a:lstStyle/>
                    <a:p>
                      <a:pPr rtl="0" fontAlgn="base">
                        <a:lnSpc>
                          <a:spcPts val="1575"/>
                        </a:lnSpc>
                        <a:buNone/>
                      </a:pPr>
                      <a:r>
                        <a:rPr lang="en-US" sz="1400">
                          <a:effectLst/>
                          <a:highlight>
                            <a:srgbClr val="E9EBF5"/>
                          </a:highlight>
                        </a:rPr>
                        <a:t>Jun 26</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TBD</a:t>
                      </a:r>
                      <a:endParaRPr lang="en-US">
                        <a:effectLst/>
                      </a:endParaRPr>
                    </a:p>
                  </a:txBody>
                  <a:tcPr marL="61798" marR="61798" marT="30890" marB="30890" anchor="ctr"/>
                </a:tc>
                <a:tc>
                  <a:txBody>
                    <a:bodyPr/>
                    <a:lstStyle/>
                    <a:p>
                      <a:pPr rtl="0" fontAlgn="base">
                        <a:lnSpc>
                          <a:spcPts val="1575"/>
                        </a:lnSpc>
                        <a:buNone/>
                      </a:pPr>
                      <a:r>
                        <a:rPr lang="en-US" sz="1400">
                          <a:effectLst/>
                        </a:rPr>
                        <a:t>Speaker Selection</a:t>
                      </a:r>
                      <a:endParaRPr lang="en-US">
                        <a:effectLst/>
                      </a:endParaRPr>
                    </a:p>
                  </a:txBody>
                  <a:tcPr marL="61798" marR="61798" marT="30890" marB="30890" anchor="ctr"/>
                </a:tc>
                <a:extLst>
                  <a:ext uri="{0D108BD9-81ED-4DB2-BD59-A6C34878D82A}">
                    <a16:rowId xmlns:a16="http://schemas.microsoft.com/office/drawing/2014/main" val="3275116003"/>
                  </a:ext>
                </a:extLst>
              </a:tr>
              <a:tr h="386077">
                <a:tc>
                  <a:txBody>
                    <a:bodyPr/>
                    <a:lstStyle/>
                    <a:p>
                      <a:pPr rtl="0" fontAlgn="base">
                        <a:lnSpc>
                          <a:spcPts val="1575"/>
                        </a:lnSpc>
                        <a:buNone/>
                      </a:pPr>
                      <a:r>
                        <a:rPr lang="en-US" sz="1400">
                          <a:effectLst/>
                          <a:highlight>
                            <a:srgbClr val="E9EBF5"/>
                          </a:highlight>
                        </a:rPr>
                        <a:t>Jul 31</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TBD</a:t>
                      </a:r>
                      <a:endParaRPr lang="en-US">
                        <a:effectLst/>
                      </a:endParaRPr>
                    </a:p>
                  </a:txBody>
                  <a:tcPr marL="61798" marR="61798" marT="30890" marB="30890" anchor="ctr"/>
                </a:tc>
                <a:tc>
                  <a:txBody>
                    <a:bodyPr/>
                    <a:lstStyle/>
                    <a:p>
                      <a:pPr rtl="0" fontAlgn="base">
                        <a:lnSpc>
                          <a:spcPts val="1575"/>
                        </a:lnSpc>
                        <a:buNone/>
                      </a:pPr>
                      <a:r>
                        <a:rPr lang="en-US" sz="1400">
                          <a:effectLst/>
                        </a:rPr>
                        <a:t>Communications Planning</a:t>
                      </a:r>
                      <a:endParaRPr lang="en-US">
                        <a:effectLst/>
                      </a:endParaRPr>
                    </a:p>
                  </a:txBody>
                  <a:tcPr marL="61798" marR="61798" marT="30890" marB="30890" anchor="ctr"/>
                </a:tc>
                <a:extLst>
                  <a:ext uri="{0D108BD9-81ED-4DB2-BD59-A6C34878D82A}">
                    <a16:rowId xmlns:a16="http://schemas.microsoft.com/office/drawing/2014/main" val="1419577511"/>
                  </a:ext>
                </a:extLst>
              </a:tr>
              <a:tr h="386077">
                <a:tc>
                  <a:txBody>
                    <a:bodyPr/>
                    <a:lstStyle/>
                    <a:p>
                      <a:pPr rtl="0" fontAlgn="base">
                        <a:lnSpc>
                          <a:spcPts val="1575"/>
                        </a:lnSpc>
                        <a:buNone/>
                      </a:pPr>
                      <a:r>
                        <a:rPr lang="en-US" sz="1400">
                          <a:effectLst/>
                        </a:rPr>
                        <a:t>Aug 28</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NO MEETING</a:t>
                      </a:r>
                      <a:endParaRPr lang="en-US">
                        <a:effectLst/>
                      </a:endParaRPr>
                    </a:p>
                  </a:txBody>
                  <a:tcPr marL="61798" marR="61798" marT="30890" marB="30890" anchor="ctr"/>
                </a:tc>
                <a:tc>
                  <a:txBody>
                    <a:bodyPr/>
                    <a:lstStyle/>
                    <a:p>
                      <a:pPr rtl="0" fontAlgn="base">
                        <a:lnSpc>
                          <a:spcPts val="1575"/>
                        </a:lnSpc>
                        <a:buNone/>
                      </a:pPr>
                      <a:r>
                        <a:rPr lang="en-US" sz="1400">
                          <a:effectLst/>
                        </a:rPr>
                        <a:t>SUMMER BREAK</a:t>
                      </a:r>
                      <a:endParaRPr lang="en-US">
                        <a:effectLst/>
                      </a:endParaRPr>
                    </a:p>
                  </a:txBody>
                  <a:tcPr marL="61798" marR="61798" marT="30890" marB="30890" anchor="ctr"/>
                </a:tc>
                <a:extLst>
                  <a:ext uri="{0D108BD9-81ED-4DB2-BD59-A6C34878D82A}">
                    <a16:rowId xmlns:a16="http://schemas.microsoft.com/office/drawing/2014/main" val="819416810"/>
                  </a:ext>
                </a:extLst>
              </a:tr>
              <a:tr h="386077">
                <a:tc>
                  <a:txBody>
                    <a:bodyPr/>
                    <a:lstStyle/>
                    <a:p>
                      <a:pPr rtl="0" fontAlgn="base">
                        <a:lnSpc>
                          <a:spcPts val="1575"/>
                        </a:lnSpc>
                        <a:buNone/>
                      </a:pPr>
                      <a:r>
                        <a:rPr lang="en-US" sz="1400">
                          <a:effectLst/>
                          <a:highlight>
                            <a:srgbClr val="E9EBF5"/>
                          </a:highlight>
                        </a:rPr>
                        <a:t>Sep 25</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TBD</a:t>
                      </a:r>
                      <a:endParaRPr lang="en-US">
                        <a:effectLst/>
                      </a:endParaRPr>
                    </a:p>
                  </a:txBody>
                  <a:tcPr marL="61798" marR="61798" marT="30890" marB="30890" anchor="ctr"/>
                </a:tc>
                <a:tc>
                  <a:txBody>
                    <a:bodyPr/>
                    <a:lstStyle/>
                    <a:p>
                      <a:pPr rtl="0" fontAlgn="base">
                        <a:lnSpc>
                          <a:spcPts val="1575"/>
                        </a:lnSpc>
                        <a:buNone/>
                      </a:pPr>
                      <a:r>
                        <a:rPr lang="en-US" sz="1400">
                          <a:effectLst/>
                        </a:rPr>
                        <a:t>Graphics &amp; Branding</a:t>
                      </a:r>
                      <a:endParaRPr lang="en-US">
                        <a:effectLst/>
                      </a:endParaRPr>
                    </a:p>
                  </a:txBody>
                  <a:tcPr marL="61798" marR="61798" marT="30890" marB="30890" anchor="ctr"/>
                </a:tc>
                <a:extLst>
                  <a:ext uri="{0D108BD9-81ED-4DB2-BD59-A6C34878D82A}">
                    <a16:rowId xmlns:a16="http://schemas.microsoft.com/office/drawing/2014/main" val="3157370069"/>
                  </a:ext>
                </a:extLst>
              </a:tr>
              <a:tr h="386077">
                <a:tc>
                  <a:txBody>
                    <a:bodyPr/>
                    <a:lstStyle/>
                    <a:p>
                      <a:pPr rtl="0" fontAlgn="base">
                        <a:lnSpc>
                          <a:spcPts val="1575"/>
                        </a:lnSpc>
                        <a:buNone/>
                      </a:pPr>
                      <a:r>
                        <a:rPr lang="en-US" sz="1400">
                          <a:effectLst/>
                          <a:highlight>
                            <a:srgbClr val="E9EBF5"/>
                          </a:highlight>
                        </a:rPr>
                        <a:t>Oct 30</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TBD</a:t>
                      </a:r>
                      <a:endParaRPr lang="en-US">
                        <a:effectLst/>
                      </a:endParaRPr>
                    </a:p>
                  </a:txBody>
                  <a:tcPr marL="61798" marR="61798" marT="30890" marB="30890" anchor="ctr"/>
                </a:tc>
                <a:tc>
                  <a:txBody>
                    <a:bodyPr/>
                    <a:lstStyle/>
                    <a:p>
                      <a:pPr rtl="0" fontAlgn="base">
                        <a:lnSpc>
                          <a:spcPts val="1575"/>
                        </a:lnSpc>
                        <a:buNone/>
                      </a:pPr>
                      <a:r>
                        <a:rPr lang="en-US" sz="1400">
                          <a:effectLst/>
                        </a:rPr>
                        <a:t>Marketing &amp; Social Media</a:t>
                      </a:r>
                      <a:endParaRPr lang="en-US">
                        <a:effectLst/>
                      </a:endParaRPr>
                    </a:p>
                  </a:txBody>
                  <a:tcPr marL="61798" marR="61798" marT="30890" marB="30890" anchor="ctr"/>
                </a:tc>
                <a:extLst>
                  <a:ext uri="{0D108BD9-81ED-4DB2-BD59-A6C34878D82A}">
                    <a16:rowId xmlns:a16="http://schemas.microsoft.com/office/drawing/2014/main" val="1210744345"/>
                  </a:ext>
                </a:extLst>
              </a:tr>
              <a:tr h="386077">
                <a:tc>
                  <a:txBody>
                    <a:bodyPr/>
                    <a:lstStyle/>
                    <a:p>
                      <a:pPr rtl="0" fontAlgn="base">
                        <a:lnSpc>
                          <a:spcPts val="1575"/>
                        </a:lnSpc>
                        <a:buNone/>
                      </a:pPr>
                      <a:r>
                        <a:rPr lang="en-US" sz="1400">
                          <a:effectLst/>
                          <a:highlight>
                            <a:srgbClr val="E9EBF5"/>
                          </a:highlight>
                        </a:rPr>
                        <a:t>Nov 27</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NO MEETING</a:t>
                      </a:r>
                      <a:endParaRPr lang="en-US">
                        <a:effectLst/>
                      </a:endParaRPr>
                    </a:p>
                  </a:txBody>
                  <a:tcPr marL="61798" marR="61798" marT="30890" marB="30890" anchor="ctr"/>
                </a:tc>
                <a:tc>
                  <a:txBody>
                    <a:bodyPr/>
                    <a:lstStyle/>
                    <a:p>
                      <a:pPr rtl="0" fontAlgn="base">
                        <a:lnSpc>
                          <a:spcPts val="1575"/>
                        </a:lnSpc>
                        <a:buNone/>
                      </a:pPr>
                      <a:r>
                        <a:rPr lang="en-US" sz="1400">
                          <a:effectLst/>
                        </a:rPr>
                        <a:t>HOLIDAY BREAK</a:t>
                      </a:r>
                      <a:endParaRPr lang="en-US">
                        <a:effectLst/>
                      </a:endParaRPr>
                    </a:p>
                  </a:txBody>
                  <a:tcPr marL="61798" marR="61798" marT="30890" marB="30890" anchor="ctr"/>
                </a:tc>
                <a:extLst>
                  <a:ext uri="{0D108BD9-81ED-4DB2-BD59-A6C34878D82A}">
                    <a16:rowId xmlns:a16="http://schemas.microsoft.com/office/drawing/2014/main" val="1270739180"/>
                  </a:ext>
                </a:extLst>
              </a:tr>
              <a:tr h="386077">
                <a:tc>
                  <a:txBody>
                    <a:bodyPr/>
                    <a:lstStyle/>
                    <a:p>
                      <a:pPr rtl="0" fontAlgn="base">
                        <a:lnSpc>
                          <a:spcPts val="1575"/>
                        </a:lnSpc>
                        <a:buNone/>
                      </a:pPr>
                      <a:r>
                        <a:rPr lang="en-US" sz="1400">
                          <a:effectLst/>
                          <a:highlight>
                            <a:srgbClr val="E9EBF5"/>
                          </a:highlight>
                        </a:rPr>
                        <a:t>Dec 25</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NO MEETING</a:t>
                      </a:r>
                      <a:endParaRPr lang="en-US">
                        <a:effectLst/>
                      </a:endParaRPr>
                    </a:p>
                  </a:txBody>
                  <a:tcPr marL="61798" marR="61798" marT="30890" marB="30890" anchor="ctr"/>
                </a:tc>
                <a:tc>
                  <a:txBody>
                    <a:bodyPr/>
                    <a:lstStyle/>
                    <a:p>
                      <a:pPr rtl="0" fontAlgn="base">
                        <a:lnSpc>
                          <a:spcPts val="1575"/>
                        </a:lnSpc>
                        <a:buNone/>
                      </a:pPr>
                      <a:r>
                        <a:rPr lang="en-US" sz="1400">
                          <a:effectLst/>
                        </a:rPr>
                        <a:t>HOLIDAY BREAK</a:t>
                      </a:r>
                      <a:endParaRPr lang="en-US">
                        <a:effectLst/>
                      </a:endParaRPr>
                    </a:p>
                  </a:txBody>
                  <a:tcPr marL="61798" marR="61798" marT="30890" marB="30890" anchor="ctr"/>
                </a:tc>
                <a:extLst>
                  <a:ext uri="{0D108BD9-81ED-4DB2-BD59-A6C34878D82A}">
                    <a16:rowId xmlns:a16="http://schemas.microsoft.com/office/drawing/2014/main" val="1528603093"/>
                  </a:ext>
                </a:extLst>
              </a:tr>
            </a:tbl>
          </a:graphicData>
        </a:graphic>
      </p:graphicFrame>
    </p:spTree>
    <p:extLst>
      <p:ext uri="{BB962C8B-B14F-4D97-AF65-F5344CB8AC3E}">
        <p14:creationId xmlns:p14="http://schemas.microsoft.com/office/powerpoint/2010/main" val="11542529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1009-B7C5-DE1D-9DDB-05258C5C0C7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92FD154A-8D89-7F9F-0B63-7FCFCA1AB14A}"/>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sp>
        <p:nvSpPr>
          <p:cNvPr id="6" name="Text Placeholder 2">
            <a:extLst>
              <a:ext uri="{FF2B5EF4-FFF2-40B4-BE49-F238E27FC236}">
                <a16:creationId xmlns:a16="http://schemas.microsoft.com/office/drawing/2014/main" id="{4607DEB7-AE01-797C-CB90-89E73E996E40}"/>
              </a:ext>
            </a:extLst>
          </p:cNvPr>
          <p:cNvSpPr>
            <a:spLocks noGrp="1"/>
          </p:cNvSpPr>
          <p:nvPr>
            <p:ph type="body" sz="quarter" idx="10"/>
          </p:nvPr>
        </p:nvSpPr>
        <p:spPr>
          <a:xfrm>
            <a:off x="198377" y="1377624"/>
            <a:ext cx="6166799" cy="3816429"/>
          </a:xfrm>
        </p:spPr>
        <p:txBody>
          <a:bodyPr vert="horz" wrap="square" lIns="0" tIns="0" rIns="0" bIns="0" rtlCol="0" anchor="t">
            <a:spAutoFit/>
          </a:bodyPr>
          <a:lstStyle/>
          <a:p>
            <a:pPr marL="0" indent="0">
              <a:lnSpc>
                <a:spcPct val="90000"/>
              </a:lnSpc>
              <a:spcBef>
                <a:spcPts val="0"/>
              </a:spcBef>
              <a:spcAft>
                <a:spcPts val="1000"/>
              </a:spcAft>
              <a:buNone/>
            </a:pPr>
            <a:r>
              <a:rPr lang="en-US">
                <a:cs typeface="Segoe UI"/>
              </a:rPr>
              <a:t>Learn from your peers and get updates on the MGCI program!</a:t>
            </a:r>
            <a:endParaRPr lang="en-US" sz="1800" b="1">
              <a:cs typeface="Segoe UI"/>
            </a:endParaRPr>
          </a:p>
          <a:p>
            <a:pPr marL="0" indent="0">
              <a:lnSpc>
                <a:spcPct val="90000"/>
              </a:lnSpc>
              <a:spcBef>
                <a:spcPts val="0"/>
              </a:spcBef>
              <a:spcAft>
                <a:spcPts val="1000"/>
              </a:spcAft>
              <a:buNone/>
            </a:pPr>
            <a:r>
              <a:rPr lang="en-US">
                <a:cs typeface="Segoe UI"/>
              </a:rPr>
              <a:t>3rd Tuesday of every month at 8:10 AM and 5:10 PM Pacific Time.</a:t>
            </a:r>
            <a:endParaRPr lang="en-US"/>
          </a:p>
          <a:p>
            <a:pPr marL="0" indent="0">
              <a:lnSpc>
                <a:spcPct val="90000"/>
              </a:lnSpc>
              <a:spcBef>
                <a:spcPts val="0"/>
              </a:spcBef>
              <a:spcAft>
                <a:spcPts val="1000"/>
              </a:spcAft>
              <a:buNone/>
            </a:pPr>
            <a:r>
              <a:rPr lang="en-US">
                <a:cs typeface="Segoe UI"/>
                <a:hlinkClick r:id="rId2"/>
              </a:rPr>
              <a:t>https://aka.ms/MGCIMtgAM</a:t>
            </a:r>
            <a:endParaRPr lang="en-US" sz="1800">
              <a:cs typeface="Segoe UI Semilight"/>
            </a:endParaRPr>
          </a:p>
          <a:p>
            <a:pPr marL="0" indent="0">
              <a:lnSpc>
                <a:spcPct val="90000"/>
              </a:lnSpc>
              <a:spcBef>
                <a:spcPts val="0"/>
              </a:spcBef>
              <a:spcAft>
                <a:spcPts val="1000"/>
              </a:spcAft>
              <a:buNone/>
            </a:pPr>
            <a:r>
              <a:rPr lang="en-US">
                <a:cs typeface="Segoe UI"/>
                <a:hlinkClick r:id="rId3"/>
              </a:rPr>
              <a:t>https://aka.ms/MGCIMtgPM</a:t>
            </a:r>
            <a:endParaRPr lang="en-US" sz="1800">
              <a:cs typeface="Segoe UI"/>
            </a:endParaRPr>
          </a:p>
          <a:p>
            <a:pPr marL="0" indent="0">
              <a:lnSpc>
                <a:spcPct val="90000"/>
              </a:lnSpc>
              <a:spcBef>
                <a:spcPts val="0"/>
              </a:spcBef>
              <a:spcAft>
                <a:spcPts val="1000"/>
              </a:spcAft>
              <a:buNone/>
            </a:pPr>
            <a:endParaRPr lang="en-US">
              <a:cs typeface="Segoe UI"/>
            </a:endParaRPr>
          </a:p>
          <a:p>
            <a:pPr marL="0" indent="0">
              <a:lnSpc>
                <a:spcPct val="90000"/>
              </a:lnSpc>
              <a:spcBef>
                <a:spcPts val="0"/>
              </a:spcBef>
              <a:spcAft>
                <a:spcPts val="1000"/>
              </a:spcAft>
              <a:buNone/>
            </a:pPr>
            <a:r>
              <a:rPr lang="en-US">
                <a:cs typeface="Segoe UI"/>
              </a:rPr>
              <a:t>All MGCI General Sessions and Event Training Sessions will be available on-demand on the </a:t>
            </a:r>
          </a:p>
          <a:p>
            <a:pPr marL="0" indent="0">
              <a:lnSpc>
                <a:spcPct val="90000"/>
              </a:lnSpc>
              <a:spcBef>
                <a:spcPts val="0"/>
              </a:spcBef>
              <a:spcAft>
                <a:spcPts val="1000"/>
              </a:spcAft>
              <a:buNone/>
            </a:pPr>
            <a:r>
              <a:rPr lang="en-US">
                <a:cs typeface="Segoe UI"/>
              </a:rPr>
              <a:t>Microsoft Community Learning YouTube Channel: </a:t>
            </a:r>
            <a:r>
              <a:rPr lang="en-US">
                <a:ea typeface="+mn-lt"/>
                <a:cs typeface="+mn-lt"/>
                <a:hlinkClick r:id="rId4"/>
              </a:rPr>
              <a:t>https://aka.ms/community/learning</a:t>
            </a:r>
            <a:endParaRPr lang="en-US"/>
          </a:p>
        </p:txBody>
      </p:sp>
      <p:graphicFrame>
        <p:nvGraphicFramePr>
          <p:cNvPr id="8" name="Table 7">
            <a:extLst>
              <a:ext uri="{FF2B5EF4-FFF2-40B4-BE49-F238E27FC236}">
                <a16:creationId xmlns:a16="http://schemas.microsoft.com/office/drawing/2014/main" id="{0B2ECFE2-E483-D2A9-A788-2735091383DB}"/>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Segoe UI"/>
                          <a:hlinkClick r:id="rId5">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graphicFrame>
        <p:nvGraphicFramePr>
          <p:cNvPr id="5" name="Table 4">
            <a:extLst>
              <a:ext uri="{FF2B5EF4-FFF2-40B4-BE49-F238E27FC236}">
                <a16:creationId xmlns:a16="http://schemas.microsoft.com/office/drawing/2014/main" id="{C001042C-B287-7D7F-60C4-E6E1F1EC7E7E}"/>
              </a:ext>
            </a:extLst>
          </p:cNvPr>
          <p:cNvGraphicFramePr>
            <a:graphicFrameLocks noGrp="1"/>
          </p:cNvGraphicFramePr>
          <p:nvPr/>
        </p:nvGraphicFramePr>
        <p:xfrm>
          <a:off x="6623982" y="1378183"/>
          <a:ext cx="5458995" cy="5111660"/>
        </p:xfrm>
        <a:graphic>
          <a:graphicData uri="http://schemas.openxmlformats.org/drawingml/2006/table">
            <a:tbl>
              <a:tblPr bandRow="1"/>
              <a:tblGrid>
                <a:gridCol w="1014968">
                  <a:extLst>
                    <a:ext uri="{9D8B030D-6E8A-4147-A177-3AD203B41FA5}">
                      <a16:colId xmlns:a16="http://schemas.microsoft.com/office/drawing/2014/main" val="525883757"/>
                    </a:ext>
                  </a:extLst>
                </a:gridCol>
                <a:gridCol w="1532448">
                  <a:extLst>
                    <a:ext uri="{9D8B030D-6E8A-4147-A177-3AD203B41FA5}">
                      <a16:colId xmlns:a16="http://schemas.microsoft.com/office/drawing/2014/main" val="3304941496"/>
                    </a:ext>
                  </a:extLst>
                </a:gridCol>
                <a:gridCol w="2911579">
                  <a:extLst>
                    <a:ext uri="{9D8B030D-6E8A-4147-A177-3AD203B41FA5}">
                      <a16:colId xmlns:a16="http://schemas.microsoft.com/office/drawing/2014/main" val="1741782755"/>
                    </a:ext>
                  </a:extLst>
                </a:gridCol>
              </a:tblGrid>
              <a:tr h="385232">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Date</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Presenter</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Topic</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429683">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l" fontAlgn="base"/>
                      <a:r>
                        <a:rPr lang="en-US" sz="1400">
                          <a:effectLst/>
                          <a:highlight>
                            <a:srgbClr val="E9EBF5"/>
                          </a:highlight>
                          <a:latin typeface="Segoe UI"/>
                        </a:rPr>
                        <a:t>Jan 30</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highlight>
                            <a:srgbClr val="E9EBF5"/>
                          </a:highlight>
                          <a:latin typeface="Segoe UI"/>
                        </a:rPr>
                        <a:t>Tim Balk</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latin typeface="Segoe UI"/>
                        </a:rPr>
                        <a:t>Event Planning 101</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645795771"/>
                  </a:ext>
                </a:extLst>
              </a:tr>
              <a:tr h="400049">
                <a:tc>
                  <a:txBody>
                    <a:bodyPr/>
                    <a:lstStyle/>
                    <a:p>
                      <a:pPr lvl="0" algn="l">
                        <a:buNone/>
                      </a:pPr>
                      <a:r>
                        <a:rPr lang="en-US" sz="1400">
                          <a:effectLst/>
                          <a:highlight>
                            <a:srgbClr val="E9EBF5"/>
                          </a:highlight>
                          <a:latin typeface="Segoe UI"/>
                        </a:rPr>
                        <a:t>Feb 27 </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highlight>
                            <a:srgbClr val="E9EBF5"/>
                          </a:highlight>
                        </a:rPr>
                        <a:t>Michal Ziemba</a:t>
                      </a:r>
                      <a:endParaRPr lang="en-US" sz="1400">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rPr>
                        <a:t>Automate Your Events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784362926"/>
                  </a:ext>
                </a:extLst>
              </a:tr>
              <a:tr h="385232">
                <a:tc>
                  <a:txBody>
                    <a:bodyPr/>
                    <a:lstStyle/>
                    <a:p>
                      <a:pPr lvl="0" algn="l">
                        <a:buNone/>
                      </a:pPr>
                      <a:r>
                        <a:rPr lang="en-US" sz="1400">
                          <a:effectLst/>
                          <a:highlight>
                            <a:srgbClr val="E9EBF5"/>
                          </a:highlight>
                          <a:latin typeface="Segoe UI"/>
                        </a:rPr>
                        <a:t>March 18</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a:effectLst/>
                          <a:highlight>
                            <a:srgbClr val="E9EBF5"/>
                          </a:highlight>
                          <a:latin typeface="Segoe UI"/>
                        </a:rPr>
                        <a:t>Pat McGown</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Amplify Your Events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65547747"/>
                  </a:ext>
                </a:extLst>
              </a:tr>
              <a:tr h="385232">
                <a:tc>
                  <a:txBody>
                    <a:bodyPr/>
                    <a:lstStyle/>
                    <a:p>
                      <a:pPr lvl="0" algn="l">
                        <a:buNone/>
                      </a:pPr>
                      <a:r>
                        <a:rPr lang="en-US" sz="1400">
                          <a:effectLst/>
                          <a:highlight>
                            <a:srgbClr val="E9EBF5"/>
                          </a:highlight>
                          <a:latin typeface="Segoe UI"/>
                        </a:rPr>
                        <a:t>April 15</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Adam Salah</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latin typeface="Segoe UI"/>
                        </a:rPr>
                        <a:t>Microsoft Loop for Content Creation &amp; Event Production</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937294453"/>
                  </a:ext>
                </a:extLst>
              </a:tr>
              <a:tr h="385232">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May 20</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TBA</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kern="1200" noProof="0">
                          <a:solidFill>
                            <a:srgbClr val="1A1A1A"/>
                          </a:solidFill>
                          <a:effectLst/>
                          <a:highlight>
                            <a:srgbClr val="E9EBF5"/>
                          </a:highlight>
                          <a:latin typeface="Segoe UI"/>
                          <a:ea typeface="+mn-ea"/>
                          <a:cs typeface="+mn-cs"/>
                        </a:rPr>
                        <a:t>TBA</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2647283"/>
                  </a:ext>
                </a:extLst>
              </a:tr>
              <a:tr h="385232">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June 17</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Tim Balk</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kern="1200" noProof="0">
                          <a:solidFill>
                            <a:srgbClr val="1A1A1A"/>
                          </a:solidFill>
                          <a:effectLst/>
                          <a:highlight>
                            <a:srgbClr val="E9EBF5"/>
                          </a:highlight>
                          <a:latin typeface="Segoe UI"/>
                          <a:ea typeface="+mn-ea"/>
                          <a:cs typeface="+mn-cs"/>
                        </a:rPr>
                        <a:t>Unconventional Ways to Promote Community Events</a:t>
                      </a:r>
                      <a:endParaRPr lang="en-US" sz="14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173486251"/>
                  </a:ext>
                </a:extLst>
              </a:tr>
              <a:tr h="385232">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July 15</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Oluwaseyi </a:t>
                      </a:r>
                      <a:r>
                        <a:rPr lang="en-US" sz="1400" b="0" i="0" u="none" strike="noStrike" kern="1200" noProof="0" err="1">
                          <a:solidFill>
                            <a:srgbClr val="1A1A1A"/>
                          </a:solidFill>
                          <a:effectLst/>
                          <a:highlight>
                            <a:srgbClr val="E9EBF5"/>
                          </a:highlight>
                          <a:latin typeface="Segoe UI"/>
                          <a:ea typeface="+mn-ea"/>
                          <a:cs typeface="+mn-cs"/>
                        </a:rPr>
                        <a:t>Oluwawumiju</a:t>
                      </a:r>
                      <a:r>
                        <a:rPr lang="en-US" sz="1400" b="0" i="0" u="none" strike="noStrike" kern="1200" noProof="0">
                          <a:solidFill>
                            <a:srgbClr val="1A1A1A"/>
                          </a:solidFill>
                          <a:effectLst/>
                          <a:highlight>
                            <a:srgbClr val="E9EBF5"/>
                          </a:highlight>
                          <a:latin typeface="Segoe UI"/>
                          <a:ea typeface="+mn-ea"/>
                          <a:cs typeface="+mn-cs"/>
                        </a:rPr>
                        <a:t> </a:t>
                      </a:r>
                      <a:endParaRPr lang="en-US" sz="14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Thriving Against the Odds: Building a Formidable Community in Unfavorable Environments</a:t>
                      </a:r>
                      <a:endParaRPr lang="en-US" sz="14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2502884852"/>
                  </a:ext>
                </a:extLst>
              </a:tr>
              <a:tr h="278295">
                <a:tc>
                  <a:txBody>
                    <a:bodyPr/>
                    <a:lstStyle/>
                    <a:p>
                      <a:pPr lvl="0" algn="l">
                        <a:buNone/>
                      </a:pPr>
                      <a:r>
                        <a:rPr lang="en-US" sz="1400">
                          <a:effectLst/>
                          <a:highlight>
                            <a:srgbClr val="E9EBF5"/>
                          </a:highlight>
                          <a:latin typeface="Segoe UI"/>
                        </a:rPr>
                        <a:t>Sep 16</a:t>
                      </a:r>
                    </a:p>
                  </a:txBody>
                  <a:tcPr marL="65922" marR="65922" marT="32957" marB="32957" anchor="ctr">
                    <a:lnL w="9524">
                      <a:solidFill>
                        <a:srgbClr val="FFFFFF"/>
                      </a:solidFill>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endParaRPr lang="en-US" sz="1400" b="0" i="0" u="none" strike="noStrike" noProof="0">
                        <a:solidFill>
                          <a:srgbClr val="1A1A1A"/>
                        </a:solidFill>
                        <a:effectLst/>
                        <a:highlight>
                          <a:srgbClr val="E9EBF5"/>
                        </a:highlight>
                        <a:latin typeface="Segoe UI"/>
                      </a:endParaRPr>
                    </a:p>
                  </a:txBody>
                  <a:tcPr marL="65922" marR="65922" marT="32957" marB="32957"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endParaRPr lang="en-US" sz="1400">
                        <a:effectLst/>
                        <a:latin typeface="Segoe UI"/>
                      </a:endParaRPr>
                    </a:p>
                  </a:txBody>
                  <a:tcPr marL="65922" marR="65922" marT="32957" marB="32957" anchor="ctr">
                    <a:lnL w="9524" cap="flat" cmpd="sng" algn="ctr">
                      <a:solidFill>
                        <a:srgbClr val="FFFFFF"/>
                      </a:solidFill>
                      <a:prstDash val="solid"/>
                      <a:round/>
                      <a:headEnd type="none" w="med" len="med"/>
                      <a:tailEnd type="none" w="med" len="med"/>
                    </a:lnL>
                    <a:lnR w="9524">
                      <a:solidFill>
                        <a:srgbClr val="FFFFFF"/>
                      </a:solidFill>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464817386"/>
                  </a:ext>
                </a:extLst>
              </a:tr>
              <a:tr h="385232">
                <a:tc>
                  <a:txBody>
                    <a:bodyPr/>
                    <a:lstStyle/>
                    <a:p>
                      <a:pPr lvl="0" algn="l">
                        <a:buNone/>
                      </a:pPr>
                      <a:r>
                        <a:rPr lang="en-US" sz="1400">
                          <a:effectLst/>
                          <a:highlight>
                            <a:srgbClr val="E9EBF5"/>
                          </a:highlight>
                          <a:latin typeface="Segoe UI"/>
                        </a:rPr>
                        <a:t>Oct 21</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endParaRPr lang="en-US" sz="1400" b="0" i="0" u="none" strike="noStrike" noProof="0">
                        <a:solidFill>
                          <a:srgbClr val="1A1A1A"/>
                        </a:solidFill>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endParaRPr lang="en-US" sz="1400">
                        <a:effectLs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008033870"/>
                  </a:ext>
                </a:extLst>
              </a:tr>
              <a:tr h="385232">
                <a:tc>
                  <a:txBody>
                    <a:bodyPr/>
                    <a:lstStyle/>
                    <a:p>
                      <a:pPr lvl="0" algn="l">
                        <a:buNone/>
                      </a:pPr>
                      <a:r>
                        <a:rPr lang="en-US" sz="1400">
                          <a:effectLst/>
                          <a:highlight>
                            <a:srgbClr val="E9EBF5"/>
                          </a:highlight>
                          <a:latin typeface="Segoe UI"/>
                        </a:rPr>
                        <a:t>Nov 18</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endParaRPr lang="en-US" sz="1400" b="0" i="0" u="none" strike="noStrike" noProof="0">
                        <a:solidFill>
                          <a:srgbClr val="1A1A1A"/>
                        </a:solidFill>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endParaRPr lang="en-US" sz="1400" b="0" i="0" u="none" strike="noStrike" noProof="0">
                        <a:solidFill>
                          <a:srgbClr val="1A1A1A"/>
                        </a:solidFill>
                        <a:effectLs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330794589"/>
                  </a:ext>
                </a:extLst>
              </a:tr>
              <a:tr h="385232">
                <a:tc>
                  <a:txBody>
                    <a:bodyPr/>
                    <a:lstStyle/>
                    <a:p>
                      <a:pPr lvl="0" algn="l">
                        <a:buNone/>
                      </a:pPr>
                      <a:r>
                        <a:rPr lang="en-US" sz="1400">
                          <a:effectLst/>
                          <a:highlight>
                            <a:srgbClr val="E9EBF5"/>
                          </a:highlight>
                          <a:latin typeface="Segoe UI"/>
                        </a:rPr>
                        <a:t>Dec 25</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Segoe UI"/>
                        </a:rPr>
                        <a:t>NO MEETING</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Segoe UI"/>
                        </a:rPr>
                        <a:t>HOLIDAY BREAK</a:t>
                      </a:r>
                      <a:endParaRPr lang="en-US"/>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2711456013"/>
                  </a:ext>
                </a:extLst>
              </a:tr>
            </a:tbl>
          </a:graphicData>
        </a:graphic>
      </p:graphicFrame>
    </p:spTree>
    <p:extLst>
      <p:ext uri="{BB962C8B-B14F-4D97-AF65-F5344CB8AC3E}">
        <p14:creationId xmlns:p14="http://schemas.microsoft.com/office/powerpoint/2010/main" val="10754163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2B0E8AA7-1C84-9BE7-2627-58AA31FD2582}"/>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Microphone with stage lights">
            <a:extLst>
              <a:ext uri="{FF2B5EF4-FFF2-40B4-BE49-F238E27FC236}">
                <a16:creationId xmlns:a16="http://schemas.microsoft.com/office/drawing/2014/main" id="{80BCAE39-2BD5-A2AE-B3CC-8C445C684FF2}"/>
              </a:ext>
            </a:extLst>
          </p:cNvPr>
          <p:cNvPicPr>
            <a:picLocks noChangeAspect="1"/>
          </p:cNvPicPr>
          <p:nvPr/>
        </p:nvPicPr>
        <p:blipFill>
          <a:blip r:embed="rId3"/>
          <a:srcRect r="17586" b="-120"/>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C8228CFB-DB39-CED2-A5EA-002C14F4DE27}"/>
              </a:ext>
            </a:extLst>
          </p:cNvPr>
          <p:cNvSpPr txBox="1"/>
          <p:nvPr/>
        </p:nvSpPr>
        <p:spPr>
          <a:xfrm>
            <a:off x="501388" y="2506433"/>
            <a:ext cx="5338611" cy="27699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Want to share best practices or lessons learned on producing events or building community in an upcoming session?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extLst>
                    <a:ext uri="{A12FA001-AC4F-418D-AE19-62706E023703}">
                      <ahyp:hlinkClr xmlns:ahyp="http://schemas.microsoft.com/office/drawing/2018/hyperlinkcolor" val="tx"/>
                    </a:ext>
                  </a:extLst>
                </a:hlinkClick>
              </a:rPr>
              <a:t>https://aka.ms/GeneralSessionGuest</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We are looking for a speakers for the rest of 2025!</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8611-4BE0-7E58-49B4-5E2C57884B56}"/>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CC8A7C4D-BC83-E32E-C113-C5B6B8CD7417}"/>
              </a:ext>
            </a:extLst>
          </p:cNvPr>
          <p:cNvSpPr>
            <a:spLocks noGrp="1"/>
          </p:cNvSpPr>
          <p:nvPr>
            <p:ph type="title"/>
          </p:nvPr>
        </p:nvSpPr>
        <p:spPr>
          <a:xfrm>
            <a:off x="500979" y="285070"/>
            <a:ext cx="11018520" cy="984885"/>
          </a:xfrm>
        </p:spPr>
        <p:txBody>
          <a:bodyPr/>
          <a:lstStyle/>
          <a:p>
            <a:r>
              <a:rPr lang="en-US" sz="3200" b="1">
                <a:latin typeface="Segoe UI"/>
                <a:cs typeface="Segoe UI"/>
              </a:rPr>
              <a:t>MGCI on MTC</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B9B1B068-93D8-16C0-3A15-133C1307A969}"/>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rgbClr val="FFFFFF"/>
                          </a:solidFill>
                          <a:effectLst/>
                          <a:latin typeface="Segoe UI"/>
                        </a:rPr>
                        <a:t>https://aka.ms/M</a:t>
                      </a:r>
                      <a:r>
                        <a:rPr lang="en-US" sz="1800" b="0" i="0" u="none" strike="noStrike" spc="0" noProof="0">
                          <a:solidFill>
                            <a:schemeClr val="bg1"/>
                          </a:solidFill>
                          <a:effectLst/>
                          <a:latin typeface="Segoe UI"/>
                        </a:rPr>
                        <a:t>GCI</a:t>
                      </a:r>
                      <a:endParaRPr lang="en-US"/>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5" name="Picture 4" descr="A screenshot of a computer&#10;&#10;AI-generated content may be incorrect.">
            <a:extLst>
              <a:ext uri="{FF2B5EF4-FFF2-40B4-BE49-F238E27FC236}">
                <a16:creationId xmlns:a16="http://schemas.microsoft.com/office/drawing/2014/main" id="{5CB31D4E-6442-6EEF-F5F6-EE3CCDC4FFAC}"/>
              </a:ext>
            </a:extLst>
          </p:cNvPr>
          <p:cNvPicPr>
            <a:picLocks noChangeAspect="1"/>
          </p:cNvPicPr>
          <p:nvPr/>
        </p:nvPicPr>
        <p:blipFill>
          <a:blip r:embed="rId2"/>
          <a:stretch>
            <a:fillRect/>
          </a:stretch>
        </p:blipFill>
        <p:spPr>
          <a:xfrm>
            <a:off x="37" y="1176759"/>
            <a:ext cx="10378558" cy="5681243"/>
          </a:xfrm>
          <a:prstGeom prst="rect">
            <a:avLst/>
          </a:prstGeom>
        </p:spPr>
      </p:pic>
      <p:sp>
        <p:nvSpPr>
          <p:cNvPr id="7" name="Arrow: Right 6">
            <a:extLst>
              <a:ext uri="{FF2B5EF4-FFF2-40B4-BE49-F238E27FC236}">
                <a16:creationId xmlns:a16="http://schemas.microsoft.com/office/drawing/2014/main" id="{BA910EE5-F385-A7F2-9728-9004B23D686A}"/>
              </a:ext>
            </a:extLst>
          </p:cNvPr>
          <p:cNvSpPr/>
          <p:nvPr/>
        </p:nvSpPr>
        <p:spPr bwMode="auto">
          <a:xfrm>
            <a:off x="6542417" y="4016202"/>
            <a:ext cx="2666381" cy="484631"/>
          </a:xfrm>
          <a:prstGeom prst="rightArrow">
            <a:avLst/>
          </a:prstGeom>
          <a:solidFill>
            <a:srgbClr val="FFC000"/>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a:extLst>
              <a:ext uri="{FF2B5EF4-FFF2-40B4-BE49-F238E27FC236}">
                <a16:creationId xmlns:a16="http://schemas.microsoft.com/office/drawing/2014/main" id="{D93C6905-6340-44A7-7CCA-DC1EA9392300}"/>
              </a:ext>
            </a:extLst>
          </p:cNvPr>
          <p:cNvSpPr txBox="1"/>
          <p:nvPr/>
        </p:nvSpPr>
        <p:spPr>
          <a:xfrm>
            <a:off x="6785264" y="4937991"/>
            <a:ext cx="540442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b="1" u="sng">
                <a:solidFill>
                  <a:srgbClr val="0076D3"/>
                </a:solidFill>
                <a:latin typeface="Calibri"/>
                <a:cs typeface="Segoe UI"/>
                <a:hlinkClick r:id="rId3"/>
              </a:rPr>
              <a:t>https://aka.ms/MGCICommunityHub</a:t>
            </a:r>
            <a:endParaRPr lang="en-US"/>
          </a:p>
        </p:txBody>
      </p:sp>
    </p:spTree>
    <p:extLst>
      <p:ext uri="{BB962C8B-B14F-4D97-AF65-F5344CB8AC3E}">
        <p14:creationId xmlns:p14="http://schemas.microsoft.com/office/powerpoint/2010/main" val="40276804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402047" y="4879720"/>
            <a:ext cx="8215959" cy="1107996"/>
          </a:xfrm>
          <a:prstGeom prst="rect">
            <a:avLst/>
          </a:prstGeom>
          <a:noFill/>
        </p:spPr>
        <p:txBody>
          <a:bodyPr wrap="square" lIns="91440" tIns="45720" rIns="91440" bIns="45720" rtlCol="0" anchor="t">
            <a:spAutoFit/>
          </a:bodyPr>
          <a:lstStyle/>
          <a:p>
            <a:r>
              <a:rPr lang="en-US" sz="6600">
                <a:solidFill>
                  <a:schemeClr val="bg1"/>
                </a:solidFill>
                <a:latin typeface="Segoe UI"/>
                <a:cs typeface="Segoe UI"/>
              </a:rPr>
              <a:t>Lessons Learned</a:t>
            </a:r>
            <a:endParaRPr lang="en-US" sz="66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88298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C6D8BA-EB52-5D97-629E-1C861F606E7F}"/>
              </a:ext>
            </a:extLst>
          </p:cNvPr>
          <p:cNvSpPr/>
          <p:nvPr/>
        </p:nvSpPr>
        <p:spPr>
          <a:xfrm>
            <a:off x="0" y="0"/>
            <a:ext cx="12192000" cy="6858000"/>
          </a:xfrm>
          <a:prstGeom prst="rect">
            <a:avLst/>
          </a:prstGeom>
          <a:gradFill flip="none" rotWithShape="1">
            <a:gsLst>
              <a:gs pos="33000">
                <a:srgbClr val="463668"/>
              </a:gs>
              <a:gs pos="100000">
                <a:srgbClr val="B243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A677113-F4E9-A6EB-D829-F5942FF6B2A4}"/>
              </a:ext>
            </a:extLst>
          </p:cNvPr>
          <p:cNvPicPr>
            <a:picLocks noChangeAspect="1"/>
          </p:cNvPicPr>
          <p:nvPr/>
        </p:nvPicPr>
        <p:blipFill>
          <a:blip r:embed="rId3"/>
          <a:stretch>
            <a:fillRect/>
          </a:stretch>
        </p:blipFill>
        <p:spPr>
          <a:xfrm>
            <a:off x="8707030" y="3315743"/>
            <a:ext cx="2951552" cy="2951552"/>
          </a:xfrm>
          <a:prstGeom prst="rect">
            <a:avLst/>
          </a:prstGeom>
        </p:spPr>
      </p:pic>
      <p:pic>
        <p:nvPicPr>
          <p:cNvPr id="3" name="Picture 2" descr="A person smiling for a selfie&#10;&#10;Description automatically generated with low confidence">
            <a:extLst>
              <a:ext uri="{FF2B5EF4-FFF2-40B4-BE49-F238E27FC236}">
                <a16:creationId xmlns:a16="http://schemas.microsoft.com/office/drawing/2014/main" id="{6430D0FC-3F77-18A6-0FF9-0C205CCB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652" y="3482554"/>
            <a:ext cx="2060441" cy="1995646"/>
          </a:xfrm>
          <a:prstGeom prst="rect">
            <a:avLst/>
          </a:prstGeom>
        </p:spPr>
      </p:pic>
      <p:sp>
        <p:nvSpPr>
          <p:cNvPr id="7" name="Title 9">
            <a:extLst>
              <a:ext uri="{FF2B5EF4-FFF2-40B4-BE49-F238E27FC236}">
                <a16:creationId xmlns:a16="http://schemas.microsoft.com/office/drawing/2014/main" id="{0EDCAE57-262E-4AEA-FE29-6928EC3141E0}"/>
              </a:ext>
            </a:extLst>
          </p:cNvPr>
          <p:cNvSpPr txBox="1">
            <a:spLocks/>
          </p:cNvSpPr>
          <p:nvPr/>
        </p:nvSpPr>
        <p:spPr>
          <a:xfrm>
            <a:off x="568917" y="2791465"/>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Karuana Gatimu</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8" name="Title 9">
            <a:extLst>
              <a:ext uri="{FF2B5EF4-FFF2-40B4-BE49-F238E27FC236}">
                <a16:creationId xmlns:a16="http://schemas.microsoft.com/office/drawing/2014/main" id="{C852F22D-FA05-7657-9F3A-3EDF2CA2629F}"/>
              </a:ext>
            </a:extLst>
          </p:cNvPr>
          <p:cNvSpPr txBox="1">
            <a:spLocks/>
          </p:cNvSpPr>
          <p:nvPr/>
        </p:nvSpPr>
        <p:spPr>
          <a:xfrm>
            <a:off x="603187" y="5477483"/>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Heather Cook</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9" name="Title 9">
            <a:extLst>
              <a:ext uri="{FF2B5EF4-FFF2-40B4-BE49-F238E27FC236}">
                <a16:creationId xmlns:a16="http://schemas.microsoft.com/office/drawing/2014/main" id="{D78AB2E7-BED0-F74D-9A9F-E0DC6A134B13}"/>
              </a:ext>
            </a:extLst>
          </p:cNvPr>
          <p:cNvSpPr txBox="1">
            <a:spLocks/>
          </p:cNvSpPr>
          <p:nvPr/>
        </p:nvSpPr>
        <p:spPr>
          <a:xfrm>
            <a:off x="4199257" y="1383075"/>
            <a:ext cx="7259637" cy="1401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Monday’s at Microsoft</a:t>
            </a:r>
            <a:br>
              <a:rPr kumimoji="0" lang="en-US" sz="56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r>
              <a:rPr kumimoji="0" lang="en-US" sz="3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with Karuana &amp; Heather</a:t>
            </a:r>
            <a:endParaRPr kumimoji="0" lang="en-US" sz="5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11" name="Rectangle 10">
            <a:extLst>
              <a:ext uri="{FF2B5EF4-FFF2-40B4-BE49-F238E27FC236}">
                <a16:creationId xmlns:a16="http://schemas.microsoft.com/office/drawing/2014/main" id="{B7796CF9-E8F6-39B9-0F43-883055E28BC4}"/>
              </a:ext>
            </a:extLst>
          </p:cNvPr>
          <p:cNvSpPr/>
          <p:nvPr/>
        </p:nvSpPr>
        <p:spPr>
          <a:xfrm>
            <a:off x="0" y="0"/>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erson with braids smiling&#10;&#10;Description automatically generated with low confidence">
            <a:extLst>
              <a:ext uri="{FF2B5EF4-FFF2-40B4-BE49-F238E27FC236}">
                <a16:creationId xmlns:a16="http://schemas.microsoft.com/office/drawing/2014/main" id="{493D55CC-9B78-49EF-FE28-C58B8C58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68" y="608328"/>
            <a:ext cx="2151611" cy="2037125"/>
          </a:xfrm>
          <a:prstGeom prst="ellipse">
            <a:avLst/>
          </a:prstGeom>
        </p:spPr>
      </p:pic>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pic>
        <p:nvPicPr>
          <p:cNvPr id="14" name="Picture 13">
            <a:extLst>
              <a:ext uri="{FF2B5EF4-FFF2-40B4-BE49-F238E27FC236}">
                <a16:creationId xmlns:a16="http://schemas.microsoft.com/office/drawing/2014/main" id="{1A9E2E1F-E642-B87A-1ADA-5FD8D6DDB3B2}"/>
              </a:ext>
            </a:extLst>
          </p:cNvPr>
          <p:cNvPicPr>
            <a:picLocks noChangeAspect="1"/>
          </p:cNvPicPr>
          <p:nvPr/>
        </p:nvPicPr>
        <p:blipFill>
          <a:blip r:embed="rId6"/>
          <a:stretch>
            <a:fillRect/>
          </a:stretch>
        </p:blipFill>
        <p:spPr>
          <a:xfrm>
            <a:off x="5236841" y="5056301"/>
            <a:ext cx="744220" cy="418624"/>
          </a:xfrm>
          <a:prstGeom prst="rect">
            <a:avLst/>
          </a:prstGeom>
        </p:spPr>
      </p:pic>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spTree>
    <p:extLst>
      <p:ext uri="{BB962C8B-B14F-4D97-AF65-F5344CB8AC3E}">
        <p14:creationId xmlns:p14="http://schemas.microsoft.com/office/powerpoint/2010/main" val="2326954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13E8E9-93E5-3526-A4D4-28E27D639FEB}"/>
              </a:ext>
            </a:extLst>
          </p:cNvPr>
          <p:cNvPicPr>
            <a:picLocks noChangeAspect="1"/>
          </p:cNvPicPr>
          <p:nvPr/>
        </p:nvPicPr>
        <p:blipFill rotWithShape="1">
          <a:blip r:embed="rId2"/>
          <a:srcRect r="1779" b="1"/>
          <a:stretch/>
        </p:blipFill>
        <p:spPr>
          <a:xfrm>
            <a:off x="-10660" y="0"/>
            <a:ext cx="12191980" cy="6857990"/>
          </a:xfrm>
          <a:prstGeom prst="rect">
            <a:avLst/>
          </a:prstGeom>
          <a:noFill/>
        </p:spPr>
      </p:pic>
      <p:sp>
        <p:nvSpPr>
          <p:cNvPr id="12" name="Title 2">
            <a:extLst>
              <a:ext uri="{FF2B5EF4-FFF2-40B4-BE49-F238E27FC236}">
                <a16:creationId xmlns:a16="http://schemas.microsoft.com/office/drawing/2014/main" id="{F3FAE489-9480-FE0A-E7A0-A10DB0D23466}"/>
              </a:ext>
            </a:extLst>
          </p:cNvPr>
          <p:cNvSpPr>
            <a:spLocks noGrp="1"/>
          </p:cNvSpPr>
          <p:nvPr>
            <p:ph type="title"/>
          </p:nvPr>
        </p:nvSpPr>
        <p:spPr>
          <a:xfrm>
            <a:off x="-10660" y="0"/>
            <a:ext cx="5669280" cy="6858000"/>
          </a:xfrm>
        </p:spPr>
        <p:txBody>
          <a:bodyPr/>
          <a:lstStyle/>
          <a:p>
            <a:r>
              <a:rPr lang="en-US"/>
              <a:t>Stay Connected! </a:t>
            </a:r>
            <a:br>
              <a:rPr lang="en-US"/>
            </a:br>
            <a:br>
              <a:rPr lang="en-US"/>
            </a:br>
            <a:r>
              <a:rPr lang="en-US"/>
              <a:t>Engage with the best community in tech…</a:t>
            </a:r>
            <a:br>
              <a:rPr lang="en-US"/>
            </a:br>
            <a:r>
              <a:rPr lang="en-US"/>
              <a:t>There’s something for everyone! </a:t>
            </a:r>
          </a:p>
        </p:txBody>
      </p:sp>
      <p:sp>
        <p:nvSpPr>
          <p:cNvPr id="13" name="Text Placeholder 14">
            <a:extLst>
              <a:ext uri="{FF2B5EF4-FFF2-40B4-BE49-F238E27FC236}">
                <a16:creationId xmlns:a16="http://schemas.microsoft.com/office/drawing/2014/main" id="{3526F20A-C365-6AB7-151D-671A578D8C91}"/>
              </a:ext>
            </a:extLst>
          </p:cNvPr>
          <p:cNvSpPr txBox="1">
            <a:spLocks/>
          </p:cNvSpPr>
          <p:nvPr/>
        </p:nvSpPr>
        <p:spPr>
          <a:xfrm>
            <a:off x="6533382" y="4675348"/>
            <a:ext cx="4938692" cy="127727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Community on LinkedIn</a:t>
            </a:r>
          </a:p>
          <a:p>
            <a:pPr marL="0" indent="0">
              <a:spcBef>
                <a:spcPts val="600"/>
              </a:spcBef>
              <a:buNone/>
            </a:pPr>
            <a:r>
              <a:rPr lang="en-US" sz="1800">
                <a:solidFill>
                  <a:schemeClr val="bg1"/>
                </a:solidFill>
              </a:rPr>
              <a:t>News, announcements and training delivered to your news feed aka.ms/microsoftcommunitylinkedin </a:t>
            </a:r>
          </a:p>
        </p:txBody>
      </p:sp>
      <p:sp>
        <p:nvSpPr>
          <p:cNvPr id="16" name="Text Placeholder 20">
            <a:extLst>
              <a:ext uri="{FF2B5EF4-FFF2-40B4-BE49-F238E27FC236}">
                <a16:creationId xmlns:a16="http://schemas.microsoft.com/office/drawing/2014/main" id="{DDD745B7-576A-CAC6-91CA-483871935403}"/>
              </a:ext>
            </a:extLst>
          </p:cNvPr>
          <p:cNvSpPr txBox="1">
            <a:spLocks/>
          </p:cNvSpPr>
          <p:nvPr/>
        </p:nvSpPr>
        <p:spPr>
          <a:xfrm>
            <a:off x="6533382" y="3374286"/>
            <a:ext cx="4218852" cy="9173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450850" indent="-1793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mn-ea"/>
                <a:cs typeface="Segoe UI" panose="020B0502040204020203" pitchFamily="34" charset="0"/>
              </a:defRPr>
            </a:lvl2pPr>
            <a:lvl3pPr marL="673100" indent="-1793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mn-lt"/>
                <a:ea typeface="+mn-ea"/>
                <a:cs typeface="Segoe UI" panose="020B0502040204020203" pitchFamily="34" charset="0"/>
              </a:defRPr>
            </a:lvl3pPr>
            <a:lvl4pPr marL="893763" indent="-1778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mn-lt"/>
                <a:ea typeface="+mn-ea"/>
                <a:cs typeface="Segoe UI" panose="020B0502040204020203" pitchFamily="34" charset="0"/>
              </a:defRPr>
            </a:lvl4pPr>
            <a:lvl5pPr marL="1116013" indent="-17938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solidFill>
                <a:latin typeface="Segoe Sans Display Semibold" pitchFamily="2" charset="0"/>
                <a:cs typeface="Segoe Sans Display Semibold" pitchFamily="2" charset="0"/>
              </a:rPr>
              <a:t>CommunityDays.org</a:t>
            </a:r>
          </a:p>
          <a:p>
            <a:pPr>
              <a:spcBef>
                <a:spcPts val="600"/>
              </a:spcBef>
            </a:pPr>
            <a:r>
              <a:rPr lang="en-US" sz="1800">
                <a:solidFill>
                  <a:schemeClr val="bg1"/>
                </a:solidFill>
              </a:rPr>
              <a:t>Find or host a local event in your area </a:t>
            </a:r>
            <a:br>
              <a:rPr lang="en-US" sz="1800">
                <a:solidFill>
                  <a:schemeClr val="bg1"/>
                </a:solidFill>
              </a:rPr>
            </a:br>
            <a:r>
              <a:rPr lang="en-US" sz="1800">
                <a:solidFill>
                  <a:schemeClr val="bg1"/>
                </a:solidFill>
              </a:rPr>
              <a:t>or to match your interests</a:t>
            </a:r>
          </a:p>
          <a:p>
            <a:endParaRPr lang="en-US"/>
          </a:p>
        </p:txBody>
      </p:sp>
      <p:sp>
        <p:nvSpPr>
          <p:cNvPr id="18" name="Oval 17">
            <a:extLst>
              <a:ext uri="{FF2B5EF4-FFF2-40B4-BE49-F238E27FC236}">
                <a16:creationId xmlns:a16="http://schemas.microsoft.com/office/drawing/2014/main" id="{0085F33C-B467-4CCE-9016-1829BA168511}"/>
              </a:ext>
            </a:extLst>
          </p:cNvPr>
          <p:cNvSpPr/>
          <p:nvPr/>
        </p:nvSpPr>
        <p:spPr>
          <a:xfrm>
            <a:off x="5508292" y="3428995"/>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F805D95F-C2E7-1995-1F97-B9E473B02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766" y="3606519"/>
            <a:ext cx="461422" cy="461422"/>
          </a:xfrm>
          <a:prstGeom prst="rect">
            <a:avLst/>
          </a:prstGeom>
        </p:spPr>
      </p:pic>
      <p:sp>
        <p:nvSpPr>
          <p:cNvPr id="19" name="Oval 18">
            <a:extLst>
              <a:ext uri="{FF2B5EF4-FFF2-40B4-BE49-F238E27FC236}">
                <a16:creationId xmlns:a16="http://schemas.microsoft.com/office/drawing/2014/main" id="{2D2972D4-4E62-579C-186E-3EB3FD6E1BA7}"/>
              </a:ext>
            </a:extLst>
          </p:cNvPr>
          <p:cNvSpPr/>
          <p:nvPr/>
        </p:nvSpPr>
        <p:spPr>
          <a:xfrm>
            <a:off x="5537261" y="4807092"/>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10" name="Graphic 9">
            <a:extLst>
              <a:ext uri="{FF2B5EF4-FFF2-40B4-BE49-F238E27FC236}">
                <a16:creationId xmlns:a16="http://schemas.microsoft.com/office/drawing/2014/main" id="{88A9200E-F91A-8D06-72AA-0DB13437F7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4896" y="4996639"/>
            <a:ext cx="490241" cy="490241"/>
          </a:xfrm>
          <a:prstGeom prst="rect">
            <a:avLst/>
          </a:prstGeom>
        </p:spPr>
      </p:pic>
      <p:sp>
        <p:nvSpPr>
          <p:cNvPr id="11" name="Text Placeholder 14">
            <a:extLst>
              <a:ext uri="{FF2B5EF4-FFF2-40B4-BE49-F238E27FC236}">
                <a16:creationId xmlns:a16="http://schemas.microsoft.com/office/drawing/2014/main" id="{45E4FE0E-553B-1325-6120-C97698D580CF}"/>
              </a:ext>
            </a:extLst>
          </p:cNvPr>
          <p:cNvSpPr txBox="1">
            <a:spLocks/>
          </p:cNvSpPr>
          <p:nvPr/>
        </p:nvSpPr>
        <p:spPr>
          <a:xfrm>
            <a:off x="6493625" y="1549763"/>
            <a:ext cx="4938692" cy="13542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Tech Community</a:t>
            </a:r>
          </a:p>
          <a:p>
            <a:pPr marL="0" indent="0">
              <a:spcBef>
                <a:spcPts val="600"/>
              </a:spcBef>
              <a:buNone/>
            </a:pPr>
            <a:r>
              <a:rPr lang="en-US" sz="1800">
                <a:solidFill>
                  <a:schemeClr val="bg1"/>
                </a:solidFill>
              </a:rPr>
              <a:t>The community platform for Microsoft 365 – forums, blogs, and events </a:t>
            </a:r>
          </a:p>
          <a:p>
            <a:pPr marL="0" indent="0">
              <a:spcBef>
                <a:spcPts val="600"/>
              </a:spcBef>
              <a:buNone/>
            </a:pPr>
            <a:r>
              <a:rPr lang="en-US" sz="1800">
                <a:solidFill>
                  <a:schemeClr val="bg1"/>
                </a:solidFill>
              </a:rPr>
              <a:t>aka.ms/</a:t>
            </a:r>
            <a:r>
              <a:rPr lang="en-US" sz="1800" err="1">
                <a:solidFill>
                  <a:schemeClr val="bg1"/>
                </a:solidFill>
              </a:rPr>
              <a:t>joinMTC</a:t>
            </a:r>
            <a:endParaRPr lang="en-US" sz="1800">
              <a:solidFill>
                <a:schemeClr val="bg1"/>
              </a:solidFill>
            </a:endParaRPr>
          </a:p>
        </p:txBody>
      </p:sp>
      <p:sp>
        <p:nvSpPr>
          <p:cNvPr id="14" name="Oval 13">
            <a:extLst>
              <a:ext uri="{FF2B5EF4-FFF2-40B4-BE49-F238E27FC236}">
                <a16:creationId xmlns:a16="http://schemas.microsoft.com/office/drawing/2014/main" id="{33B1A967-424E-BCDB-21C9-FBCF3C6092DF}"/>
              </a:ext>
            </a:extLst>
          </p:cNvPr>
          <p:cNvSpPr/>
          <p:nvPr/>
        </p:nvSpPr>
        <p:spPr>
          <a:xfrm>
            <a:off x="5376144" y="1573888"/>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734E1F62-3818-25C0-4551-BE04E2A61356}"/>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5543779" y="1763435"/>
            <a:ext cx="490241" cy="490241"/>
          </a:xfrm>
          <a:prstGeom prst="rect">
            <a:avLst/>
          </a:prstGeom>
        </p:spPr>
      </p:pic>
    </p:spTree>
    <p:extLst>
      <p:ext uri="{BB962C8B-B14F-4D97-AF65-F5344CB8AC3E}">
        <p14:creationId xmlns:p14="http://schemas.microsoft.com/office/powerpoint/2010/main" val="95557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B5E5-2050-5637-F926-27149B0B37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237185-B55B-6EBD-EDF3-E5BB726C3B3C}"/>
              </a:ext>
            </a:extLst>
          </p:cNvPr>
          <p:cNvSpPr>
            <a:spLocks noGrp="1"/>
          </p:cNvSpPr>
          <p:nvPr>
            <p:ph sz="quarter" idx="12"/>
          </p:nvPr>
        </p:nvSpPr>
        <p:spPr/>
        <p:txBody>
          <a:bodyPr/>
          <a:lstStyle/>
          <a:p>
            <a:endParaRPr lang="en-US"/>
          </a:p>
        </p:txBody>
      </p:sp>
      <p:sp>
        <p:nvSpPr>
          <p:cNvPr id="4" name="Content Placeholder 3">
            <a:extLst>
              <a:ext uri="{FF2B5EF4-FFF2-40B4-BE49-F238E27FC236}">
                <a16:creationId xmlns:a16="http://schemas.microsoft.com/office/drawing/2014/main" id="{C066FB7F-4BD0-B8BB-EE68-263A9F23DECC}"/>
              </a:ext>
            </a:extLst>
          </p:cNvPr>
          <p:cNvSpPr>
            <a:spLocks noGrp="1"/>
          </p:cNvSpPr>
          <p:nvPr>
            <p:ph sz="quarter" idx="13"/>
          </p:nvPr>
        </p:nvSpPr>
        <p:spPr/>
        <p:txBody>
          <a:bodyPr/>
          <a:lstStyle/>
          <a:p>
            <a:endParaRPr lang="en-US"/>
          </a:p>
        </p:txBody>
      </p:sp>
      <p:sp>
        <p:nvSpPr>
          <p:cNvPr id="5" name="Rectangle 4">
            <a:extLst>
              <a:ext uri="{FF2B5EF4-FFF2-40B4-BE49-F238E27FC236}">
                <a16:creationId xmlns:a16="http://schemas.microsoft.com/office/drawing/2014/main" id="{334DA87D-31D4-F2AA-2618-05391ADC876C}"/>
              </a:ext>
            </a:extLst>
          </p:cNvPr>
          <p:cNvSpPr/>
          <p:nvPr/>
        </p:nvSpPr>
        <p:spPr bwMode="auto">
          <a:xfrm>
            <a:off x="0" y="0"/>
            <a:ext cx="1219200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834AB90D-38B4-5977-7C76-E2431DFF84F1}"/>
              </a:ext>
            </a:extLst>
          </p:cNvPr>
          <p:cNvSpPr txBox="1"/>
          <p:nvPr/>
        </p:nvSpPr>
        <p:spPr>
          <a:xfrm>
            <a:off x="430653" y="5203231"/>
            <a:ext cx="701433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Segoe UI"/>
                <a:ea typeface="+mn-ea"/>
                <a:cs typeface="+mn-cs"/>
              </a:rPr>
              <a:t>Thank you!</a:t>
            </a:r>
          </a:p>
        </p:txBody>
      </p:sp>
    </p:spTree>
    <p:extLst>
      <p:ext uri="{BB962C8B-B14F-4D97-AF65-F5344CB8AC3E}">
        <p14:creationId xmlns:p14="http://schemas.microsoft.com/office/powerpoint/2010/main" val="33624528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404AAC1-5ED7-C0E2-049B-2351DA0E7D63}"/>
              </a:ext>
            </a:extLst>
          </p:cNvPr>
          <p:cNvCxnSpPr/>
          <p:nvPr/>
        </p:nvCxnSpPr>
        <p:spPr>
          <a:xfrm>
            <a:off x="592874" y="2219092"/>
            <a:ext cx="3107472" cy="3717"/>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B3C05347-5804-26EB-3DDD-F8EFC3BE8993}"/>
              </a:ext>
            </a:extLst>
          </p:cNvPr>
          <p:cNvCxnSpPr>
            <a:cxnSpLocks/>
          </p:cNvCxnSpPr>
          <p:nvPr/>
        </p:nvCxnSpPr>
        <p:spPr>
          <a:xfrm>
            <a:off x="4709532" y="2219092"/>
            <a:ext cx="6740911" cy="13009"/>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88E8FB1E-3F2A-7557-013A-198F574EBE58}"/>
              </a:ext>
            </a:extLst>
          </p:cNvPr>
          <p:cNvSpPr txBox="1"/>
          <p:nvPr/>
        </p:nvSpPr>
        <p:spPr>
          <a:xfrm>
            <a:off x="592641" y="246047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2000" b="0" i="0" u="none" strike="noStrike" kern="1200" cap="none" spc="0" normalizeH="0" baseline="0" noProof="0">
                <a:ln>
                  <a:noFill/>
                </a:ln>
                <a:solidFill>
                  <a:srgbClr val="000000"/>
                </a:solidFill>
                <a:effectLst/>
                <a:uLnTx/>
                <a:uFillTx/>
                <a:latin typeface="Segoe UI"/>
                <a:ea typeface="+mn-ea"/>
                <a:cs typeface="+mn-cs"/>
              </a:rPr>
              <a:t>AGENDA </a:t>
            </a:r>
            <a:r>
              <a:rPr lang="en-US" sz="2000">
                <a:solidFill>
                  <a:srgbClr val="000000"/>
                </a:solidFill>
                <a:latin typeface="Segoe UI"/>
              </a:rPr>
              <a:t>Feb 27 2025</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CC04E8E9-763B-3216-E245-7B92C3A6F30C}"/>
              </a:ext>
            </a:extLst>
          </p:cNvPr>
          <p:cNvSpPr txBox="1"/>
          <p:nvPr/>
        </p:nvSpPr>
        <p:spPr>
          <a:xfrm>
            <a:off x="4709532" y="2586625"/>
            <a:ext cx="6740911" cy="16103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Introductions</a:t>
            </a:r>
          </a:p>
          <a:p>
            <a:pPr>
              <a:lnSpc>
                <a:spcPct val="150000"/>
              </a:lnSpc>
              <a:defRPr/>
            </a:pPr>
            <a:r>
              <a:rPr lang="en-US">
                <a:ea typeface="+mn-lt"/>
                <a:cs typeface="Segoe UI"/>
              </a:rPr>
              <a:t>Topic: </a:t>
            </a:r>
            <a:r>
              <a:rPr lang="en-US">
                <a:ea typeface="+mn-lt"/>
                <a:cs typeface="+mn-lt"/>
              </a:rPr>
              <a:t>Event Venues</a:t>
            </a:r>
          </a:p>
          <a:p>
            <a:pPr>
              <a:lnSpc>
                <a:spcPct val="150000"/>
              </a:lnSpc>
              <a:defRPr/>
            </a:pPr>
            <a:r>
              <a:rPr lang="en-US">
                <a:ea typeface="+mn-lt"/>
                <a:cs typeface="+mn-lt"/>
              </a:rPr>
              <a:t>Open Q&amp;A</a:t>
            </a:r>
          </a:p>
          <a:p>
            <a:pPr>
              <a:lnSpc>
                <a:spcPct val="150000"/>
              </a:lnSpc>
              <a:defRPr/>
            </a:pPr>
            <a:r>
              <a:rPr lang="en-US">
                <a:solidFill>
                  <a:srgbClr val="000000"/>
                </a:solidFill>
                <a:latin typeface="Segoe UI"/>
                <a:cs typeface="Segoe UI"/>
              </a:rPr>
              <a:t>Ask Me Anything </a:t>
            </a:r>
            <a:endParaRPr lang="en-US"/>
          </a:p>
        </p:txBody>
      </p:sp>
    </p:spTree>
    <p:extLst>
      <p:ext uri="{BB962C8B-B14F-4D97-AF65-F5344CB8AC3E}">
        <p14:creationId xmlns:p14="http://schemas.microsoft.com/office/powerpoint/2010/main" val="2358567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5319" b="5319"/>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a:cs typeface="Segoe UI"/>
              </a:rPr>
              <a:t>Mission</a:t>
            </a:r>
            <a:endParaRPr lang="en-US" sz="3600">
              <a:solidFill>
                <a:schemeClr val="bg1"/>
              </a:solidFill>
            </a:endParaRP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273509" y="2164852"/>
            <a:ext cx="6087035" cy="2251001"/>
          </a:xfrm>
        </p:spPr>
        <p:txBody>
          <a:bodyPr vert="horz" wrap="square" lIns="0" tIns="0" rIns="0" bIns="0" rtlCol="0" anchor="t">
            <a:spAutoFit/>
          </a:bodyPr>
          <a:lstStyle/>
          <a:p>
            <a:pPr marL="0" indent="0">
              <a:lnSpc>
                <a:spcPct val="150000"/>
              </a:lnSpc>
              <a:spcBef>
                <a:spcPts val="0"/>
              </a:spcBef>
              <a:buNone/>
            </a:pPr>
            <a:r>
              <a:rPr lang="en-US" spc="-50">
                <a:ln w="3175">
                  <a:noFill/>
                </a:ln>
                <a:solidFill>
                  <a:srgbClr val="262626"/>
                </a:solidFill>
                <a:ea typeface="+mn-lt"/>
                <a:cs typeface="+mn-lt"/>
              </a:rPr>
              <a:t>The Microsoft Global Community Initiative (MGCI) features event amplification, event production training, blogs, networking, technology and tools best practices, resources, playbooks, and more for the Microsoft Community.</a:t>
            </a:r>
          </a:p>
        </p:txBody>
      </p:sp>
      <p:graphicFrame>
        <p:nvGraphicFramePr>
          <p:cNvPr id="5" name="Table 4">
            <a:extLst>
              <a:ext uri="{FF2B5EF4-FFF2-40B4-BE49-F238E27FC236}">
                <a16:creationId xmlns:a16="http://schemas.microsoft.com/office/drawing/2014/main" id="{DD9D057C-90A6-799A-ADBF-DEFBAFEB90B1}"/>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Join MGCI today!</a:t>
                      </a:r>
                      <a:endParaRPr lang="en-US" sz="1800" b="1" i="0" spc="0">
                        <a:solidFill>
                          <a:schemeClr val="bg1"/>
                        </a:solidFill>
                        <a:effectLst/>
                        <a:latin typeface="Segoe UI Semibold" panose="020B0502040204020203" pitchFamily="34" charset="0"/>
                        <a:cs typeface="Segoe UI Semibold" panose="020B0502040204020203" pitchFamily="34" charset="0"/>
                      </a:endParaRPr>
                    </a:p>
                    <a:p>
                      <a:pPr lvl="0">
                        <a:lnSpc>
                          <a:spcPct val="100000"/>
                        </a:lnSpc>
                        <a:buNone/>
                      </a:pPr>
                      <a:r>
                        <a:rPr lang="en-US" sz="1800" b="0" i="0" spc="0">
                          <a:solidFill>
                            <a:schemeClr val="bg1"/>
                          </a:solidFill>
                          <a:effectLst/>
                          <a:latin typeface="Segoe UI"/>
                          <a:cs typeface="Segoe UI"/>
                          <a:hlinkClick r:id="rId3">
                            <a:extLst>
                              <a:ext uri="{A12FA001-AC4F-418D-AE19-62706E023703}">
                                <ahyp:hlinkClr xmlns:ahyp="http://schemas.microsoft.com/office/drawing/2018/hyperlinkcolor" val="tx"/>
                              </a:ext>
                            </a:extLst>
                          </a:hlinkClick>
                        </a:rPr>
                        <a:t>https://aka.ms/MGCI</a:t>
                      </a:r>
                      <a:endParaRPr lang="en-US" sz="1800" b="0" i="0"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Tree>
    <p:extLst>
      <p:ext uri="{BB962C8B-B14F-4D97-AF65-F5344CB8AC3E}">
        <p14:creationId xmlns:p14="http://schemas.microsoft.com/office/powerpoint/2010/main" val="23555532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miling woman waving at camera">
            <a:extLst>
              <a:ext uri="{FF2B5EF4-FFF2-40B4-BE49-F238E27FC236}">
                <a16:creationId xmlns:a16="http://schemas.microsoft.com/office/drawing/2014/main" id="{B013F235-CE58-A6DC-AFB4-40A5229C3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1212"/>
            <a:ext cx="4792338" cy="3194892"/>
          </a:xfrm>
          <a:prstGeom prst="rect">
            <a:avLst/>
          </a:prstGeom>
        </p:spPr>
      </p:pic>
      <p:sp>
        <p:nvSpPr>
          <p:cNvPr id="8" name="TextBox 7">
            <a:extLst>
              <a:ext uri="{FF2B5EF4-FFF2-40B4-BE49-F238E27FC236}">
                <a16:creationId xmlns:a16="http://schemas.microsoft.com/office/drawing/2014/main" id="{AA2646F8-7ADC-D43C-48B8-EFE1837B01F6}"/>
              </a:ext>
            </a:extLst>
          </p:cNvPr>
          <p:cNvSpPr txBox="1"/>
          <p:nvPr/>
        </p:nvSpPr>
        <p:spPr>
          <a:xfrm>
            <a:off x="5063077" y="2535219"/>
            <a:ext cx="6915150" cy="2646878"/>
          </a:xfrm>
          <a:prstGeom prst="rect">
            <a:avLst/>
          </a:prstGeom>
          <a:noFill/>
        </p:spPr>
        <p:txBody>
          <a:bodyPr wrap="square" lIns="0" tIns="0" rIns="0" bIns="0" rtlCol="0">
            <a:spAutoFit/>
          </a:bodyPr>
          <a:lstStyle/>
          <a:p>
            <a:pPr algn="l"/>
            <a:r>
              <a:rPr lang="en-US" sz="4000"/>
              <a:t>Introduce yourself in chat!</a:t>
            </a:r>
          </a:p>
          <a:p>
            <a:pPr algn="l"/>
            <a:endParaRPr lang="en-US" sz="2000"/>
          </a:p>
          <a:p>
            <a:pPr algn="l"/>
            <a:r>
              <a:rPr lang="en-US" sz="2800"/>
              <a:t>What’s your name?</a:t>
            </a:r>
          </a:p>
          <a:p>
            <a:pPr algn="l"/>
            <a:r>
              <a:rPr lang="en-US" sz="2800"/>
              <a:t>Where are you from?</a:t>
            </a:r>
          </a:p>
          <a:p>
            <a:pPr algn="l"/>
            <a:r>
              <a:rPr lang="en-US" sz="2800"/>
              <a:t>What events do you work on?</a:t>
            </a:r>
          </a:p>
          <a:p>
            <a:pPr algn="l"/>
            <a:r>
              <a:rPr lang="en-US" sz="2800"/>
              <a:t>What’s the link to your LinkedIn profile?</a:t>
            </a:r>
          </a:p>
        </p:txBody>
      </p:sp>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195942" y="206829"/>
            <a:ext cx="7609115" cy="677108"/>
          </a:xfrm>
          <a:prstGeom prst="rect">
            <a:avLst/>
          </a:prstGeom>
          <a:noFill/>
        </p:spPr>
        <p:txBody>
          <a:bodyPr wrap="square" lIns="0" tIns="0" rIns="0" bIns="0" rtlCol="0">
            <a:spAutoFit/>
          </a:bodyPr>
          <a:lstStyle/>
          <a:p>
            <a:pPr algn="l"/>
            <a:r>
              <a:rPr lang="en-US" sz="4400">
                <a:solidFill>
                  <a:schemeClr val="bg1"/>
                </a:solidFill>
              </a:rPr>
              <a:t>Introductions</a:t>
            </a:r>
          </a:p>
        </p:txBody>
      </p:sp>
    </p:spTree>
    <p:extLst>
      <p:ext uri="{BB962C8B-B14F-4D97-AF65-F5344CB8AC3E}">
        <p14:creationId xmlns:p14="http://schemas.microsoft.com/office/powerpoint/2010/main" val="12801365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17714" y="206829"/>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your trainers</a:t>
            </a:r>
          </a:p>
        </p:txBody>
      </p:sp>
      <p:grpSp>
        <p:nvGrpSpPr>
          <p:cNvPr id="8" name="Group 7">
            <a:extLst>
              <a:ext uri="{FF2B5EF4-FFF2-40B4-BE49-F238E27FC236}">
                <a16:creationId xmlns:a16="http://schemas.microsoft.com/office/drawing/2014/main" id="{F9ACFE14-EDD4-8E43-8DBA-9DE02FAE221F}"/>
              </a:ext>
            </a:extLst>
          </p:cNvPr>
          <p:cNvGrpSpPr/>
          <p:nvPr/>
        </p:nvGrpSpPr>
        <p:grpSpPr>
          <a:xfrm>
            <a:off x="1782966" y="1738277"/>
            <a:ext cx="3352800" cy="4463143"/>
            <a:chOff x="696686" y="1752600"/>
            <a:chExt cx="3352800" cy="4463143"/>
          </a:xfrm>
        </p:grpSpPr>
        <p:pic>
          <p:nvPicPr>
            <p:cNvPr id="1026" name="Picture 2">
              <a:extLst>
                <a:ext uri="{FF2B5EF4-FFF2-40B4-BE49-F238E27FC236}">
                  <a16:creationId xmlns:a16="http://schemas.microsoft.com/office/drawing/2014/main" id="{A34035CC-17C8-B592-B8F9-0ABB1646F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38905" y="1950268"/>
              <a:ext cx="1438275" cy="1438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24CD8B-6EE1-58B6-1EE5-256A340FF62C}"/>
                </a:ext>
              </a:extLst>
            </p:cNvPr>
            <p:cNvSpPr txBox="1"/>
            <p:nvPr/>
          </p:nvSpPr>
          <p:spPr>
            <a:xfrm>
              <a:off x="789729" y="3548743"/>
              <a:ext cx="3124619" cy="2277547"/>
            </a:xfrm>
            <a:prstGeom prst="rect">
              <a:avLst/>
            </a:prstGeom>
            <a:noFill/>
          </p:spPr>
          <p:txBody>
            <a:bodyPr wrap="square" lIns="0" tIns="0" rIns="0" bIns="0" rtlCol="0" anchor="t">
              <a:spAutoFit/>
            </a:bodyPr>
            <a:lstStyle/>
            <a:p>
              <a:pPr algn="l"/>
              <a:r>
                <a:rPr lang="en-US" sz="2000" b="1"/>
                <a:t>Sharon Weaver</a:t>
              </a:r>
            </a:p>
            <a:p>
              <a:r>
                <a:rPr lang="en-US" sz="1600" b="0" i="0">
                  <a:effectLst/>
                  <a:latin typeface="-apple-system"/>
                </a:rPr>
                <a:t>Founder</a:t>
              </a:r>
              <a:r>
                <a:rPr lang="en-US" sz="1600">
                  <a:latin typeface="-apple-system"/>
                </a:rPr>
                <a:t>, </a:t>
              </a:r>
              <a:r>
                <a:rPr lang="en-US" sz="1600" b="0" i="0">
                  <a:effectLst/>
                  <a:latin typeface="-apple-system"/>
                </a:rPr>
                <a:t>CEO Smarter Consulting</a:t>
              </a:r>
              <a:endParaRPr lang="en-US" sz="1600"/>
            </a:p>
            <a:p>
              <a:r>
                <a:rPr lang="en-US" sz="1600"/>
                <a:t>Microsoft RD | MVP | MCT</a:t>
              </a:r>
              <a:endParaRPr lang="en-US" sz="1600">
                <a:cs typeface="Segoe UI"/>
              </a:endParaRPr>
            </a:p>
            <a:p>
              <a:pPr algn="l"/>
              <a:endParaRPr lang="en-US" sz="1600">
                <a:cs typeface="Segoe UI"/>
              </a:endParaRPr>
            </a:p>
            <a:p>
              <a:r>
                <a:rPr lang="en-US" sz="1600">
                  <a:cs typeface="Segoe UI"/>
                </a:rPr>
                <a:t>Primary Event:</a:t>
              </a:r>
            </a:p>
            <a:p>
              <a:r>
                <a:rPr lang="en-US" sz="1600">
                  <a:ea typeface="+mn-lt"/>
                  <a:cs typeface="+mn-lt"/>
                  <a:hlinkClick r:id="rId5"/>
                </a:rPr>
                <a:t>CollabCon - https://www.collabconforall.com/</a:t>
              </a:r>
              <a:endParaRPr lang="en-US">
                <a:hlinkClick r:id="rId5"/>
              </a:endParaRPr>
            </a:p>
            <a:p>
              <a:endParaRPr lang="en-US" sz="1600">
                <a:cs typeface="Segoe UI"/>
              </a:endParaRPr>
            </a:p>
            <a:p>
              <a:r>
                <a:rPr lang="en-US" sz="1600">
                  <a:hlinkClick r:id="rId6"/>
                </a:rPr>
                <a:t>Sharon Weaver | LinkedIn</a:t>
              </a:r>
              <a:endParaRPr lang="en-US" sz="1600"/>
            </a:p>
          </p:txBody>
        </p:sp>
        <p:sp>
          <p:nvSpPr>
            <p:cNvPr id="6" name="Rectangle 5">
              <a:extLst>
                <a:ext uri="{FF2B5EF4-FFF2-40B4-BE49-F238E27FC236}">
                  <a16:creationId xmlns:a16="http://schemas.microsoft.com/office/drawing/2014/main" id="{2086283E-614B-8E43-7C6E-ADF80E21AC56}"/>
                </a:ext>
              </a:extLst>
            </p:cNvPr>
            <p:cNvSpPr/>
            <p:nvPr/>
          </p:nvSpPr>
          <p:spPr bwMode="auto">
            <a:xfrm>
              <a:off x="696686" y="1752600"/>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75DE6BAB-C9A3-AC7F-D701-8FD6447CF35C}"/>
              </a:ext>
            </a:extLst>
          </p:cNvPr>
          <p:cNvGrpSpPr/>
          <p:nvPr/>
        </p:nvGrpSpPr>
        <p:grpSpPr>
          <a:xfrm>
            <a:off x="6776347" y="1738277"/>
            <a:ext cx="3352800" cy="4463143"/>
            <a:chOff x="4548786" y="1752598"/>
            <a:chExt cx="3352800" cy="4463143"/>
          </a:xfrm>
        </p:grpSpPr>
        <p:pic>
          <p:nvPicPr>
            <p:cNvPr id="1028" name="Picture 4">
              <a:extLst>
                <a:ext uri="{FF2B5EF4-FFF2-40B4-BE49-F238E27FC236}">
                  <a16:creationId xmlns:a16="http://schemas.microsoft.com/office/drawing/2014/main" id="{34134A41-3256-6ADB-4A43-7B86FF8797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1001" y="1865656"/>
              <a:ext cx="1464238" cy="1435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6EC9C-C60C-7A0C-B6A9-9D6965A1C871}"/>
                </a:ext>
              </a:extLst>
            </p:cNvPr>
            <p:cNvSpPr txBox="1"/>
            <p:nvPr/>
          </p:nvSpPr>
          <p:spPr>
            <a:xfrm>
              <a:off x="4644700" y="3548742"/>
              <a:ext cx="3182129" cy="2277547"/>
            </a:xfrm>
            <a:prstGeom prst="rect">
              <a:avLst/>
            </a:prstGeom>
            <a:noFill/>
          </p:spPr>
          <p:txBody>
            <a:bodyPr wrap="square" lIns="0" tIns="0" rIns="0" bIns="0" rtlCol="0" anchor="t">
              <a:spAutoFit/>
            </a:bodyPr>
            <a:lstStyle/>
            <a:p>
              <a:pPr algn="l"/>
              <a:r>
                <a:rPr lang="en-US" sz="2000" b="1"/>
                <a:t>Wes Preston</a:t>
              </a:r>
            </a:p>
            <a:p>
              <a:pPr algn="l"/>
              <a:r>
                <a:rPr lang="en-US" sz="1600"/>
                <a:t>Minneapolis, MN</a:t>
              </a:r>
              <a:endParaRPr lang="en-US" sz="1600">
                <a:cs typeface="Segoe UI"/>
              </a:endParaRPr>
            </a:p>
            <a:p>
              <a:pPr algn="l"/>
              <a:r>
                <a:rPr lang="en-US" sz="1600"/>
                <a:t>Owner, </a:t>
              </a:r>
              <a:r>
                <a:rPr lang="en-US" sz="1600" err="1"/>
                <a:t>TrecStone</a:t>
              </a:r>
              <a:endParaRPr lang="en-US" sz="1600"/>
            </a:p>
            <a:p>
              <a:endParaRPr lang="en-US" sz="1600"/>
            </a:p>
            <a:p>
              <a:pPr algn="l"/>
              <a:r>
                <a:rPr lang="en-US" sz="1600"/>
                <a:t>Primary event: </a:t>
              </a:r>
            </a:p>
            <a:p>
              <a:pPr algn="l"/>
              <a:r>
                <a:rPr lang="en-US" sz="1600">
                  <a:effectLst/>
                  <a:hlinkClick r:id="rId8"/>
                </a:rPr>
                <a:t>M365 Saturday - Twin Cities (m365tc.com)</a:t>
              </a:r>
              <a:endParaRPr lang="en-US" sz="1600">
                <a:effectLst/>
              </a:endParaRPr>
            </a:p>
            <a:p>
              <a:endParaRPr lang="en-US" sz="1600"/>
            </a:p>
            <a:p>
              <a:pPr algn="l"/>
              <a:r>
                <a:rPr lang="en-US" sz="1600">
                  <a:hlinkClick r:id="rId9"/>
                </a:rPr>
                <a:t>Wes Preston | LinkedIn</a:t>
              </a:r>
              <a:endParaRPr lang="en-US" sz="1600"/>
            </a:p>
          </p:txBody>
        </p:sp>
        <p:sp>
          <p:nvSpPr>
            <p:cNvPr id="10" name="Rectangle 9">
              <a:extLst>
                <a:ext uri="{FF2B5EF4-FFF2-40B4-BE49-F238E27FC236}">
                  <a16:creationId xmlns:a16="http://schemas.microsoft.com/office/drawing/2014/main" id="{140214A1-9F64-83A2-261E-0CB1CFE4D683}"/>
                </a:ext>
              </a:extLst>
            </p:cNvPr>
            <p:cNvSpPr/>
            <p:nvPr/>
          </p:nvSpPr>
          <p:spPr bwMode="auto">
            <a:xfrm>
              <a:off x="4548786" y="1752598"/>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945369074"/>
      </p:ext>
    </p:extLst>
  </p:cSld>
  <p:clrMapOvr>
    <a:masterClrMapping/>
  </p:clrMapOvr>
  <p:transition>
    <p:fade/>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CE1CEB-EEE3-307F-ACAC-14ECBBF26790}"/>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21123" y="194761"/>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the Microsoft Team</a:t>
            </a:r>
          </a:p>
        </p:txBody>
      </p:sp>
      <p:grpSp>
        <p:nvGrpSpPr>
          <p:cNvPr id="9" name="Group 8">
            <a:extLst>
              <a:ext uri="{FF2B5EF4-FFF2-40B4-BE49-F238E27FC236}">
                <a16:creationId xmlns:a16="http://schemas.microsoft.com/office/drawing/2014/main" id="{A5424021-836D-55D4-AC96-5F53F59FB49C}"/>
              </a:ext>
            </a:extLst>
          </p:cNvPr>
          <p:cNvGrpSpPr/>
          <p:nvPr/>
        </p:nvGrpSpPr>
        <p:grpSpPr>
          <a:xfrm>
            <a:off x="5005831" y="1743067"/>
            <a:ext cx="2178636" cy="4463143"/>
            <a:chOff x="4195902" y="1743066"/>
            <a:chExt cx="2178636" cy="4463143"/>
          </a:xfrm>
        </p:grpSpPr>
        <p:sp>
          <p:nvSpPr>
            <p:cNvPr id="4" name="TextBox 3">
              <a:extLst>
                <a:ext uri="{FF2B5EF4-FFF2-40B4-BE49-F238E27FC236}">
                  <a16:creationId xmlns:a16="http://schemas.microsoft.com/office/drawing/2014/main" id="{F346EC9C-C60C-7A0C-B6A9-9D6965A1C871}"/>
                </a:ext>
              </a:extLst>
            </p:cNvPr>
            <p:cNvSpPr txBox="1"/>
            <p:nvPr/>
          </p:nvSpPr>
          <p:spPr>
            <a:xfrm>
              <a:off x="4417336" y="3544392"/>
              <a:ext cx="1709317"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Heather Cook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Marina del Rey,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4"/>
                </a:rPr>
                <a:t>Heather (Heather Newman) Cook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71C799-D8F0-EAA4-4124-55EDEF29736C}"/>
                </a:ext>
              </a:extLst>
            </p:cNvPr>
            <p:cNvSpPr/>
            <p:nvPr/>
          </p:nvSpPr>
          <p:spPr bwMode="auto">
            <a:xfrm>
              <a:off x="4195902" y="1743066"/>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9" name="Picture 18" descr="A person with long hair&#10;&#10;Description automatically generated with low confidence">
              <a:extLst>
                <a:ext uri="{FF2B5EF4-FFF2-40B4-BE49-F238E27FC236}">
                  <a16:creationId xmlns:a16="http://schemas.microsoft.com/office/drawing/2014/main" id="{7B18BD98-CF60-B7BE-2FFF-BCC284813679}"/>
                </a:ext>
              </a:extLst>
            </p:cNvPr>
            <p:cNvPicPr>
              <a:picLocks noChangeAspect="1"/>
            </p:cNvPicPr>
            <p:nvPr/>
          </p:nvPicPr>
          <p:blipFill rotWithShape="1">
            <a:blip r:embed="rId5"/>
            <a:srcRect t="9516" b="9516"/>
            <a:stretch/>
          </p:blipFill>
          <p:spPr>
            <a:xfrm>
              <a:off x="4469332" y="1860117"/>
              <a:ext cx="1463040" cy="1415391"/>
            </a:xfrm>
            <a:prstGeom prst="flowChartConnector">
              <a:avLst/>
            </a:prstGeom>
          </p:spPr>
        </p:pic>
      </p:grpSp>
      <p:grpSp>
        <p:nvGrpSpPr>
          <p:cNvPr id="11" name="Group 10">
            <a:extLst>
              <a:ext uri="{FF2B5EF4-FFF2-40B4-BE49-F238E27FC236}">
                <a16:creationId xmlns:a16="http://schemas.microsoft.com/office/drawing/2014/main" id="{8DB56F7B-88DF-2E23-D96E-13E475424B6F}"/>
              </a:ext>
            </a:extLst>
          </p:cNvPr>
          <p:cNvGrpSpPr/>
          <p:nvPr/>
        </p:nvGrpSpPr>
        <p:grpSpPr>
          <a:xfrm>
            <a:off x="2062964" y="1743067"/>
            <a:ext cx="2514455" cy="4463143"/>
            <a:chOff x="1755017" y="1750213"/>
            <a:chExt cx="2514455" cy="4463143"/>
          </a:xfrm>
        </p:grpSpPr>
        <p:sp>
          <p:nvSpPr>
            <p:cNvPr id="3" name="TextBox 2">
              <a:extLst>
                <a:ext uri="{FF2B5EF4-FFF2-40B4-BE49-F238E27FC236}">
                  <a16:creationId xmlns:a16="http://schemas.microsoft.com/office/drawing/2014/main" id="{0124CD8B-6EE1-58B6-1EE5-256A340FF62C}"/>
                </a:ext>
              </a:extLst>
            </p:cNvPr>
            <p:cNvSpPr txBox="1"/>
            <p:nvPr/>
          </p:nvSpPr>
          <p:spPr>
            <a:xfrm>
              <a:off x="1932673" y="3543846"/>
              <a:ext cx="2336799"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000000"/>
                  </a:solidFill>
                  <a:effectLst/>
                  <a:uLnTx/>
                  <a:uFillTx/>
                  <a:latin typeface="Segoe UI"/>
                  <a:ea typeface="+mn-ea"/>
                  <a:cs typeface="+mn-cs"/>
                </a:rPr>
                <a:t>Karuana</a:t>
              </a:r>
              <a:r>
                <a:rPr kumimoji="0" lang="en-US" sz="1600" b="1" i="0" u="none" strike="noStrike" kern="1200" cap="none" spc="0" normalizeH="0" baseline="0" noProof="0">
                  <a:ln>
                    <a:noFill/>
                  </a:ln>
                  <a:solidFill>
                    <a:srgbClr val="000000"/>
                  </a:solidFill>
                  <a:effectLst/>
                  <a:uLnTx/>
                  <a:uFillTx/>
                  <a:latin typeface="Segoe UI"/>
                  <a:ea typeface="+mn-ea"/>
                  <a:cs typeface="+mn-cs"/>
                </a:rPr>
                <a:t> </a:t>
              </a:r>
              <a:r>
                <a:rPr kumimoji="0" lang="en-US" sz="1600" b="1" i="0" u="none" strike="noStrike" kern="1200" cap="none" spc="0" normalizeH="0" baseline="0" noProof="0" err="1">
                  <a:ln>
                    <a:noFill/>
                  </a:ln>
                  <a:solidFill>
                    <a:srgbClr val="000000"/>
                  </a:solidFill>
                  <a:effectLst/>
                  <a:uLnTx/>
                  <a:uFillTx/>
                  <a:latin typeface="Segoe UI"/>
                  <a:ea typeface="+mn-ea"/>
                  <a:cs typeface="+mn-cs"/>
                </a:rPr>
                <a:t>Gatimu</a:t>
              </a:r>
              <a:endParaRPr kumimoji="0" lang="en-US" sz="16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Olympia, 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black"/>
                  </a:solidFill>
                  <a:effectLst/>
                  <a:uLnTx/>
                  <a:uFillTx/>
                  <a:latin typeface="Calibri" panose="020F0502020204030204"/>
                  <a:ea typeface="+mn-ea"/>
                  <a:cs typeface="+mn-cs"/>
                  <a:hlinkClick r:id="rId6"/>
                </a:rPr>
                <a:t>Karuana</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6"/>
                </a:rPr>
                <a:t> </a:t>
              </a:r>
              <a:r>
                <a:rPr kumimoji="0" lang="en-US" sz="1100" b="0" i="0" u="none" strike="noStrike" kern="1200" cap="none" spc="0" normalizeH="0" baseline="0" noProof="0" err="1">
                  <a:ln>
                    <a:noFill/>
                  </a:ln>
                  <a:solidFill>
                    <a:prstClr val="black"/>
                  </a:solidFill>
                  <a:effectLst/>
                  <a:uLnTx/>
                  <a:uFillTx/>
                  <a:latin typeface="Calibri" panose="020F0502020204030204"/>
                  <a:ea typeface="+mn-ea"/>
                  <a:cs typeface="+mn-cs"/>
                  <a:hlinkClick r:id="rId6"/>
                </a:rPr>
                <a:t>Gatimu</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6"/>
                </a:rPr>
                <a:t> | LinkedIn</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E17DE87-7717-14E3-8A97-652194749BE2}"/>
                </a:ext>
              </a:extLst>
            </p:cNvPr>
            <p:cNvSpPr/>
            <p:nvPr/>
          </p:nvSpPr>
          <p:spPr bwMode="auto">
            <a:xfrm>
              <a:off x="1755017" y="1750213"/>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134CB3C2-772B-85EA-C660-947EE1AE228B}"/>
                </a:ext>
              </a:extLst>
            </p:cNvPr>
            <p:cNvPicPr>
              <a:picLocks noChangeAspect="1"/>
            </p:cNvPicPr>
            <p:nvPr/>
          </p:nvPicPr>
          <p:blipFill>
            <a:blip r:embed="rId7"/>
            <a:stretch>
              <a:fillRect/>
            </a:stretch>
          </p:blipFill>
          <p:spPr>
            <a:xfrm>
              <a:off x="2159309" y="1838064"/>
              <a:ext cx="1280160" cy="1439321"/>
            </a:xfrm>
            <a:prstGeom prst="flowChartConnector">
              <a:avLst/>
            </a:prstGeom>
          </p:spPr>
        </p:pic>
      </p:grpSp>
      <p:grpSp>
        <p:nvGrpSpPr>
          <p:cNvPr id="6" name="Group 5">
            <a:extLst>
              <a:ext uri="{FF2B5EF4-FFF2-40B4-BE49-F238E27FC236}">
                <a16:creationId xmlns:a16="http://schemas.microsoft.com/office/drawing/2014/main" id="{F402B3B0-38AD-1830-5D57-85ED8BA0A8B5}"/>
              </a:ext>
            </a:extLst>
          </p:cNvPr>
          <p:cNvGrpSpPr/>
          <p:nvPr/>
        </p:nvGrpSpPr>
        <p:grpSpPr>
          <a:xfrm>
            <a:off x="7948698" y="1739836"/>
            <a:ext cx="2178636" cy="4463143"/>
            <a:chOff x="8985568" y="1743068"/>
            <a:chExt cx="2178636" cy="4463143"/>
          </a:xfrm>
        </p:grpSpPr>
        <p:sp>
          <p:nvSpPr>
            <p:cNvPr id="14" name="Rectangle 13">
              <a:extLst>
                <a:ext uri="{FF2B5EF4-FFF2-40B4-BE49-F238E27FC236}">
                  <a16:creationId xmlns:a16="http://schemas.microsoft.com/office/drawing/2014/main" id="{6BF08187-0225-B555-136E-4D34E8A27468}"/>
                </a:ext>
              </a:extLst>
            </p:cNvPr>
            <p:cNvSpPr/>
            <p:nvPr/>
          </p:nvSpPr>
          <p:spPr bwMode="auto">
            <a:xfrm>
              <a:off x="8985568" y="1743068"/>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60B21CCF-4CD3-B883-D836-D2D6AA55D9EB}"/>
                </a:ext>
              </a:extLst>
            </p:cNvPr>
            <p:cNvPicPr>
              <a:picLocks noChangeAspect="1"/>
            </p:cNvPicPr>
            <p:nvPr/>
          </p:nvPicPr>
          <p:blipFill>
            <a:blip r:embed="rId8"/>
            <a:stretch>
              <a:fillRect/>
            </a:stretch>
          </p:blipFill>
          <p:spPr>
            <a:xfrm>
              <a:off x="9403029" y="1855470"/>
              <a:ext cx="1371600" cy="1371600"/>
            </a:xfrm>
            <a:prstGeom prst="ellipse">
              <a:avLst/>
            </a:prstGeom>
          </p:spPr>
        </p:pic>
        <p:sp>
          <p:nvSpPr>
            <p:cNvPr id="8" name="TextBox 7">
              <a:extLst>
                <a:ext uri="{FF2B5EF4-FFF2-40B4-BE49-F238E27FC236}">
                  <a16:creationId xmlns:a16="http://schemas.microsoft.com/office/drawing/2014/main" id="{16E139CC-303C-17DD-A1A8-D1C87C34FDDD}"/>
                </a:ext>
              </a:extLst>
            </p:cNvPr>
            <p:cNvSpPr txBox="1"/>
            <p:nvPr/>
          </p:nvSpPr>
          <p:spPr>
            <a:xfrm>
              <a:off x="9255279" y="3543846"/>
              <a:ext cx="1626091"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Bryan 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Technology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Shoreline, WA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9"/>
                </a:rPr>
                <a:t>Bryan Hart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8806119"/>
      </p:ext>
    </p:extLst>
  </p:cSld>
  <p:clrMapOvr>
    <a:masterClrMapping/>
  </p:clrMapOvr>
  <p:transition>
    <p:fade/>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708917" y="2575981"/>
            <a:ext cx="8996998" cy="3046988"/>
          </a:xfrm>
          <a:prstGeom prst="rect">
            <a:avLst/>
          </a:prstGeom>
          <a:noFill/>
        </p:spPr>
        <p:txBody>
          <a:bodyPr wrap="square" lIns="91440" tIns="45720" rIns="91440" bIns="45720" rtlCol="0" anchor="t">
            <a:spAutoFit/>
          </a:bodyPr>
          <a:lstStyle/>
          <a:p>
            <a:r>
              <a:rPr lang="en-US" sz="4800">
                <a:solidFill>
                  <a:schemeClr val="bg1"/>
                </a:solidFill>
                <a:latin typeface="Segoe UI"/>
                <a:ea typeface="+mn-lt"/>
                <a:cs typeface="Segoe UI"/>
              </a:rPr>
              <a:t>Topic - </a:t>
            </a:r>
          </a:p>
          <a:p>
            <a:r>
              <a:rPr lang="en-US" sz="4800">
                <a:solidFill>
                  <a:schemeClr val="bg1"/>
                </a:solidFill>
                <a:latin typeface="Segoe UI"/>
                <a:ea typeface="+mn-lt"/>
                <a:cs typeface="Segoe UI"/>
              </a:rPr>
              <a:t>Securing Space: A Practical Guide to Booking &amp; Event Venues</a:t>
            </a:r>
            <a:endParaRPr lang="en-US">
              <a:solidFill>
                <a:schemeClr val="bg1"/>
              </a:solidFill>
            </a:endParaRPr>
          </a:p>
        </p:txBody>
      </p:sp>
    </p:spTree>
    <p:extLst>
      <p:ext uri="{BB962C8B-B14F-4D97-AF65-F5344CB8AC3E}">
        <p14:creationId xmlns:p14="http://schemas.microsoft.com/office/powerpoint/2010/main" val="815645614"/>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7" ma:contentTypeDescription="Create a new document." ma:contentTypeScope="" ma:versionID="8416050e5f0c8310121ace2eff051a13">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9482b2394f6a8ad54bdc97ca3a376140"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9c30713-af12-44e2-9e41-c108ae8adae4">
      <Terms xmlns="http://schemas.microsoft.com/office/infopath/2007/PartnerControls"/>
    </lcf76f155ced4ddcb4097134ff3c332f>
    <PublishingExpirationDate xmlns="http://schemas.microsoft.com/sharepoint/v3" xsi:nil="true"/>
    <PublishingStartDate xmlns="http://schemas.microsoft.com/sharepoint/v3" xsi:nil="true"/>
    <TaxCatchAll xmlns="287f6557-18c0-4370-ae54-94b6b987281a" xsi:nil="true"/>
    <MediaLengthInSeconds xmlns="69c30713-af12-44e2-9e41-c108ae8adae4" xsi:nil="true"/>
    <SharedWithUsers xmlns="287f6557-18c0-4370-ae54-94b6b987281a">
      <UserInfo>
        <DisplayName/>
        <AccountId xsi:nil="true"/>
        <AccountType/>
      </UserInfo>
    </SharedWithUsers>
    <MeetingDate xmlns="69c30713-af12-44e2-9e41-c108ae8adae4" xsi:nil="true"/>
  </documentManagement>
</p:properties>
</file>

<file path=customXml/itemProps1.xml><?xml version="1.0" encoding="utf-8"?>
<ds:datastoreItem xmlns:ds="http://schemas.openxmlformats.org/officeDocument/2006/customXml" ds:itemID="{00421B52-D6B7-475C-B541-955A7551296A}">
  <ds:schemaRefs>
    <ds:schemaRef ds:uri="287f6557-18c0-4370-ae54-94b6b987281a"/>
    <ds:schemaRef ds:uri="69c30713-af12-44e2-9e41-c108ae8ada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833609-4DF3-49D0-9B37-CD00A72A57DE}">
  <ds:schemaRefs>
    <ds:schemaRef ds:uri="http://schemas.microsoft.com/sharepoint/v3/contenttype/forms"/>
  </ds:schemaRefs>
</ds:datastoreItem>
</file>

<file path=customXml/itemProps3.xml><?xml version="1.0" encoding="utf-8"?>
<ds:datastoreItem xmlns:ds="http://schemas.openxmlformats.org/officeDocument/2006/customXml" ds:itemID="{6EE5AA82-F494-4821-801F-322F1F490CE1}">
  <ds:schemaRefs>
    <ds:schemaRef ds:uri="287f6557-18c0-4370-ae54-94b6b987281a"/>
    <ds:schemaRef ds:uri="69c30713-af12-44e2-9e41-c108ae8ada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6</Notes>
  <HiddenSlides>1</HiddenSlide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2_Office Theme</vt:lpstr>
      <vt:lpstr>2_White Template</vt:lpstr>
      <vt:lpstr>1_LIGHT GRAY TEMPLATE</vt:lpstr>
      <vt:lpstr>PowerPoint Presentation</vt:lpstr>
      <vt:lpstr>PowerPoint Presentation</vt:lpstr>
      <vt:lpstr>PowerPoint Presentation</vt:lpstr>
      <vt:lpstr>Digital Event Code of Conduct</vt:lpstr>
      <vt:lpstr>Mission</vt:lpstr>
      <vt:lpstr>PowerPoint Presentation</vt:lpstr>
      <vt:lpstr>PowerPoint Presentation</vt:lpstr>
      <vt:lpstr>PowerPoint Presentation</vt:lpstr>
      <vt:lpstr>PowerPoint Presentation</vt:lpstr>
      <vt:lpstr>Venue Cost</vt:lpstr>
      <vt:lpstr>Request event venue support</vt:lpstr>
      <vt:lpstr>What’s included</vt:lpstr>
      <vt:lpstr>Insurance</vt:lpstr>
      <vt:lpstr>Right-sizing</vt:lpstr>
      <vt:lpstr>Other Considerations</vt:lpstr>
      <vt:lpstr>Request Community Amplification </vt:lpstr>
      <vt:lpstr>PowerPoint Presentation</vt:lpstr>
      <vt:lpstr>Q&amp;A</vt:lpstr>
      <vt:lpstr>PowerPoint Presentation</vt:lpstr>
      <vt:lpstr>Training Workstream Update</vt:lpstr>
      <vt:lpstr>PowerPoint Presentation</vt:lpstr>
      <vt:lpstr>MGCI General Sessions – The Third Tuesday of the Month </vt:lpstr>
      <vt:lpstr>MGCI General Sessions – The Third Tuesday of the Month </vt:lpstr>
      <vt:lpstr>MGCI on MTC </vt:lpstr>
      <vt:lpstr>PowerPoint Presentation</vt:lpstr>
      <vt:lpstr>PowerPoint Presentation</vt:lpstr>
      <vt:lpstr>Stay Connected!   Engage with the best community in tech… There’s something for everyone!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Stowell</dc:creator>
  <cp:revision>14</cp:revision>
  <dcterms:created xsi:type="dcterms:W3CDTF">2024-03-05T22:07:20Z</dcterms:created>
  <dcterms:modified xsi:type="dcterms:W3CDTF">2025-04-27T05:01:16Z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