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2.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3.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theme/theme4.xml" ContentType="application/vnd.openxmlformats-officedocument.theme+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5.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6.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omments/modernComment_100_97948BF6.xml" ContentType="application/vnd.ms-powerpoint.comment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268" r:id="rId4"/>
    <p:sldMasterId id="2147485279" r:id="rId5"/>
    <p:sldMasterId id="2147483672" r:id="rId6"/>
    <p:sldMasterId id="2147483994" r:id="rId7"/>
    <p:sldMasterId id="2147483648" r:id="rId8"/>
    <p:sldMasterId id="2147485714" r:id="rId9"/>
    <p:sldMasterId id="2147485773" r:id="rId10"/>
  </p:sldMasterIdLst>
  <p:notesMasterIdLst>
    <p:notesMasterId r:id="rId49"/>
  </p:notesMasterIdLst>
  <p:sldIdLst>
    <p:sldId id="2147481310" r:id="rId11"/>
    <p:sldId id="2147483646" r:id="rId12"/>
    <p:sldId id="257" r:id="rId13"/>
    <p:sldId id="267" r:id="rId14"/>
    <p:sldId id="263" r:id="rId15"/>
    <p:sldId id="2147483640" r:id="rId16"/>
    <p:sldId id="2147483641" r:id="rId17"/>
    <p:sldId id="266" r:id="rId18"/>
    <p:sldId id="264" r:id="rId19"/>
    <p:sldId id="281" r:id="rId20"/>
    <p:sldId id="265" r:id="rId21"/>
    <p:sldId id="2147483647" r:id="rId22"/>
    <p:sldId id="258" r:id="rId23"/>
    <p:sldId id="259" r:id="rId24"/>
    <p:sldId id="260" r:id="rId25"/>
    <p:sldId id="262" r:id="rId26"/>
    <p:sldId id="269" r:id="rId27"/>
    <p:sldId id="271" r:id="rId28"/>
    <p:sldId id="272" r:id="rId29"/>
    <p:sldId id="275" r:id="rId30"/>
    <p:sldId id="276" r:id="rId31"/>
    <p:sldId id="277" r:id="rId32"/>
    <p:sldId id="278" r:id="rId33"/>
    <p:sldId id="279" r:id="rId34"/>
    <p:sldId id="280" r:id="rId35"/>
    <p:sldId id="282" r:id="rId36"/>
    <p:sldId id="283" r:id="rId37"/>
    <p:sldId id="2147481318" r:id="rId38"/>
    <p:sldId id="261" r:id="rId39"/>
    <p:sldId id="274" r:id="rId40"/>
    <p:sldId id="256" r:id="rId41"/>
    <p:sldId id="270" r:id="rId42"/>
    <p:sldId id="2147481361" r:id="rId43"/>
    <p:sldId id="2147483630" r:id="rId44"/>
    <p:sldId id="268" r:id="rId45"/>
    <p:sldId id="273" r:id="rId46"/>
    <p:sldId id="2147481319" r:id="rId47"/>
    <p:sldId id="2147483645"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F8152FA-475F-4A18-83D7-2AE234EA5FCA}">
          <p14:sldIdLst>
            <p14:sldId id="2147481310"/>
            <p14:sldId id="2147483646"/>
            <p14:sldId id="257"/>
            <p14:sldId id="267"/>
            <p14:sldId id="263"/>
            <p14:sldId id="2147483640"/>
            <p14:sldId id="2147483641"/>
            <p14:sldId id="266"/>
          </p14:sldIdLst>
        </p14:section>
        <p14:section name="Introductions" id="{CA5D3B7B-DC55-4F94-9483-3F3BBFCEC6CE}">
          <p14:sldIdLst>
            <p14:sldId id="264"/>
            <p14:sldId id="281"/>
          </p14:sldIdLst>
        </p14:section>
        <p14:section name="Monthly Topic" id="{5E9228A9-7438-44C1-8A22-5AEA0AE69434}">
          <p14:sldIdLst>
            <p14:sldId id="265"/>
            <p14:sldId id="2147483647"/>
            <p14:sldId id="258"/>
            <p14:sldId id="259"/>
            <p14:sldId id="260"/>
            <p14:sldId id="262"/>
            <p14:sldId id="269"/>
            <p14:sldId id="271"/>
            <p14:sldId id="272"/>
            <p14:sldId id="275"/>
            <p14:sldId id="276"/>
            <p14:sldId id="277"/>
            <p14:sldId id="278"/>
            <p14:sldId id="279"/>
            <p14:sldId id="280"/>
            <p14:sldId id="282"/>
            <p14:sldId id="283"/>
          </p14:sldIdLst>
        </p14:section>
        <p14:section name="Q+A and AMA" id="{AABDD822-9A28-4C5F-8674-7CB76170757A}">
          <p14:sldIdLst>
            <p14:sldId id="2147481318"/>
            <p14:sldId id="261"/>
            <p14:sldId id="274"/>
            <p14:sldId id="256"/>
          </p14:sldIdLst>
        </p14:section>
        <p14:section name="Announcements and Updates" id="{DAB103E3-587C-48F4-A41A-0E6DC0A4A6E8}">
          <p14:sldIdLst>
            <p14:sldId id="270"/>
            <p14:sldId id="2147481361"/>
            <p14:sldId id="2147483630"/>
          </p14:sldIdLst>
        </p14:section>
        <p14:section name="Upcoming Events" id="{48C70552-BB62-406E-B84A-85893DB3EE59}">
          <p14:sldIdLst>
            <p14:sldId id="268"/>
          </p14:sldIdLst>
        </p14:section>
        <p14:section name="Wrap up" id="{15485E60-DF8D-4164-92E8-AEB18907B393}">
          <p14:sldIdLst>
            <p14:sldId id="273"/>
            <p14:sldId id="2147481319"/>
            <p14:sldId id="2147483645"/>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7A7BC27-2F00-3DB2-8BF3-5060B73E820F}" name="Jegadesh Sankar Selvasrinivasan" initials="JS" userId="S::Jegadesh.Selvasrinivasan@msftcommunity.com::a060d3d0-e49e-4bc3-a6f8-804865ee2b27" providerId="AD"/>
  <p188:author id="{878F3C44-5142-8893-7295-9466E1944D7E}" name="Jegadesh Sankar Selvasrinivasan (LTIMindtree Limited)" initials="JS" userId="S::v-jselvasrin@microsoft.com::c29dd642-ee52-4635-881d-b823f00e596d" providerId="AD"/>
  <p188:author id="{A1C6214E-9205-F80D-4FB8-EF7A3CD042EF}" name="Heather Newman" initials="HN" userId="S::heather.newman@msftcommunity.com::7f6a0c67-470c-404b-901d-efae19d6ffa5" providerId="AD"/>
  <p188:author id="{2ECB5E4E-2920-6623-98A7-696E1167BA65}" name="Heather Cook" initials="HC" userId="S::Heather.Cook@msftcommunity.com::7f6a0c67-470c-404b-901d-efae19d6ffa5" providerId="AD"/>
  <p188:author id="{E0CE4160-CF03-B739-20B6-75BE27E1F119}" name="Nicolas Georgeault" initials="NG" userId="S::Nicolas.Georgeault@msftcommunity.com::19b671a4-7e51-446d-bce6-616cd14b5984" providerId="AD"/>
  <p188:author id="{42082A75-06A6-F54D-F935-43BB02A1C541}" name="Bryan Hart" initials="BH" userId="S::bryan.hart@msftcommunity.com::245b7a97-9294-4bc5-bc6e-4da1033d0726" providerId="AD"/>
  <p188:author id="{8C6B3388-2508-ADAB-F2C1-9AF86F0202E8}" name="Jegadesh Sankar Selvasrinivasan" initials="JS" userId="S::jegadesh.selvasrinivasan@msftcommunity.com::a060d3d0-e49e-4bc3-a6f8-804865ee2b27" providerId="AD"/>
  <p188:author id="{F72066A5-E0E1-B058-3336-504DCA5E7E51}" name="Heather Cook" initials="HC" userId="S::heather.cook@msftcommunity.com::7f6a0c67-470c-404b-901d-efae19d6ffa5" providerId="AD"/>
  <p188:author id="{A8AF04AB-882A-0030-E26F-A5ED25FDB385}" name="Wes Preston" initials="WP" userId="S::wes.preston@msftcommunity.com::57c9e1ea-7eaf-4be0-8c45-dd6e7e142b28" providerId="AD"/>
  <p188:author id="{2A352DAB-EC6E-BB61-3D27-8AB48F9353CF}" name="Emily Hove (Chilco Strategies Inc)" initials="EH" userId="S::v-emilyhove@microsoft.com::549137ce-d301-4941-9119-c2e6b52ccd91" providerId="AD"/>
  <p188:author id="{EB67DDAF-32FD-3662-DDB7-DF22DA61B4F7}" name="Emily Hove" initials="" userId="S::Emily.Hove@msftcommunity.com::f77d7dd7-39dc-432e-a519-0b2b201db43d" providerId="AD"/>
  <p188:author id="{635D40CD-04A8-3005-7070-DCDA82B068AD}" name="Sharon Weaver" initials="SW" userId="S::sweaver@smarter-consulting.com::03b30050-bdf3-4d19-bc70-626c0fe90708" providerId="AD"/>
  <p188:author id="{904771F2-8112-EA7F-04EB-A3856DAAB82E}" name="Emily Hove" initials="EH" userId="S::emily.hove@msftcommunity.com::f77d7dd7-39dc-432e-a519-0b2b201db43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3F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28FEE3-8119-420F-892B-E99A7BD1F66E}" v="10" dt="2026-10-29T14:07:37.7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46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tableStyles" Target="tableStyles.xml"/><Relationship Id="rId5" Type="http://schemas.openxmlformats.org/officeDocument/2006/relationships/slideMaster" Target="slideMasters/slideMaster2.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microsoft.com/office/2018/10/relationships/authors" Target="authors.xml"/><Relationship Id="rId8" Type="http://schemas.openxmlformats.org/officeDocument/2006/relationships/slideMaster" Target="slideMasters/slideMaster5.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20" Type="http://schemas.openxmlformats.org/officeDocument/2006/relationships/slide" Target="slides/slide10.xml"/><Relationship Id="rId41" Type="http://schemas.openxmlformats.org/officeDocument/2006/relationships/slide" Target="slides/slide31.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an Buckley" userId="d6b59340-42cf-48db-afb0-47f5237d1b3a" providerId="ADAL" clId="{D0ABE85A-D579-4A03-9AC8-BCBF8C65A716}"/>
    <pc:docChg chg="modSld">
      <pc:chgData name="Christian Buckley" userId="d6b59340-42cf-48db-afb0-47f5237d1b3a" providerId="ADAL" clId="{D0ABE85A-D579-4A03-9AC8-BCBF8C65A716}" dt="2026-10-27T05:25:10.814" v="12" actId="404"/>
      <pc:docMkLst>
        <pc:docMk/>
      </pc:docMkLst>
      <pc:sldChg chg="modSp mod">
        <pc:chgData name="Christian Buckley" userId="d6b59340-42cf-48db-afb0-47f5237d1b3a" providerId="ADAL" clId="{D0ABE85A-D579-4A03-9AC8-BCBF8C65A716}" dt="2026-10-27T05:25:10.814" v="12" actId="404"/>
        <pc:sldMkLst>
          <pc:docMk/>
          <pc:sldMk cId="690154231" sldId="283"/>
        </pc:sldMkLst>
        <pc:spChg chg="mod">
          <ac:chgData name="Christian Buckley" userId="d6b59340-42cf-48db-afb0-47f5237d1b3a" providerId="ADAL" clId="{D0ABE85A-D579-4A03-9AC8-BCBF8C65A716}" dt="2026-10-27T05:25:10.814" v="12" actId="404"/>
          <ac:spMkLst>
            <pc:docMk/>
            <pc:sldMk cId="690154231" sldId="283"/>
            <ac:spMk id="3" creationId="{00000000-0000-0000-0000-000000000000}"/>
          </ac:spMkLst>
        </pc:spChg>
      </pc:sldChg>
      <pc:sldChg chg="modSp mod">
        <pc:chgData name="Christian Buckley" userId="d6b59340-42cf-48db-afb0-47f5237d1b3a" providerId="ADAL" clId="{D0ABE85A-D579-4A03-9AC8-BCBF8C65A716}" dt="2026-10-27T05:24:44.212" v="1" actId="114"/>
        <pc:sldMkLst>
          <pc:docMk/>
          <pc:sldMk cId="727094815" sldId="2147483647"/>
        </pc:sldMkLst>
        <pc:spChg chg="mod">
          <ac:chgData name="Christian Buckley" userId="d6b59340-42cf-48db-afb0-47f5237d1b3a" providerId="ADAL" clId="{D0ABE85A-D579-4A03-9AC8-BCBF8C65A716}" dt="2026-10-27T05:24:44.212" v="1" actId="114"/>
          <ac:spMkLst>
            <pc:docMk/>
            <pc:sldMk cId="727094815" sldId="2147483647"/>
            <ac:spMk id="4" creationId="{00000000-0000-0000-0000-000000000000}"/>
          </ac:spMkLst>
        </pc:spChg>
      </pc:sldChg>
    </pc:docChg>
  </pc:docChgLst>
  <pc:docChgLst>
    <pc:chgData name="Emily Hove (Chilco Strategies Inc)" userId="549137ce-d301-4941-9119-c2e6b52ccd91" providerId="ADAL" clId="{B58D6DCF-F9C3-4949-911B-4FCF43BEB910}"/>
    <pc:docChg chg="undo custSel addSld delSld modSld sldOrd modMainMaster modSection">
      <pc:chgData name="Emily Hove (Chilco Strategies Inc)" userId="549137ce-d301-4941-9119-c2e6b52ccd91" providerId="ADAL" clId="{B58D6DCF-F9C3-4949-911B-4FCF43BEB910}" dt="2026-10-29T14:57:40.211" v="717" actId="14100"/>
      <pc:docMkLst>
        <pc:docMk/>
      </pc:docMkLst>
      <pc:sldChg chg="addSp delSp modSp mod">
        <pc:chgData name="Emily Hove (Chilco Strategies Inc)" userId="549137ce-d301-4941-9119-c2e6b52ccd91" providerId="ADAL" clId="{B58D6DCF-F9C3-4949-911B-4FCF43BEB910}" dt="2026-10-26T20:46:31.485" v="649" actId="20577"/>
        <pc:sldMkLst>
          <pc:docMk/>
          <pc:sldMk cId="2450960976" sldId="257"/>
        </pc:sldMkLst>
        <pc:spChg chg="add del mod">
          <ac:chgData name="Emily Hove (Chilco Strategies Inc)" userId="549137ce-d301-4941-9119-c2e6b52ccd91" providerId="ADAL" clId="{B58D6DCF-F9C3-4949-911B-4FCF43BEB910}" dt="2026-10-26T20:46:31.485" v="649" actId="20577"/>
          <ac:spMkLst>
            <pc:docMk/>
            <pc:sldMk cId="2450960976" sldId="257"/>
            <ac:spMk id="3" creationId="{E7DF979D-7282-D4E9-9068-F5972A174BE9}"/>
          </ac:spMkLst>
        </pc:spChg>
        <pc:spChg chg="mod">
          <ac:chgData name="Emily Hove (Chilco Strategies Inc)" userId="549137ce-d301-4941-9119-c2e6b52ccd91" providerId="ADAL" clId="{B58D6DCF-F9C3-4949-911B-4FCF43BEB910}" dt="2026-10-19T20:49:02.157" v="488" actId="20577"/>
          <ac:spMkLst>
            <pc:docMk/>
            <pc:sldMk cId="2450960976" sldId="257"/>
            <ac:spMk id="12" creationId="{00000000-0000-0000-0000-000000000000}"/>
          </ac:spMkLst>
        </pc:spChg>
      </pc:sldChg>
      <pc:sldChg chg="modSp mod">
        <pc:chgData name="Emily Hove (Chilco Strategies Inc)" userId="549137ce-d301-4941-9119-c2e6b52ccd91" providerId="ADAL" clId="{B58D6DCF-F9C3-4949-911B-4FCF43BEB910}" dt="2026-10-27T23:29:13.255" v="651" actId="26606"/>
        <pc:sldMkLst>
          <pc:docMk/>
          <pc:sldMk cId="4051248273" sldId="258"/>
        </pc:sldMkLst>
        <pc:spChg chg="mod">
          <ac:chgData name="Emily Hove (Chilco Strategies Inc)" userId="549137ce-d301-4941-9119-c2e6b52ccd91" providerId="ADAL" clId="{B58D6DCF-F9C3-4949-911B-4FCF43BEB910}" dt="2026-10-27T23:29:13.255" v="651" actId="26606"/>
          <ac:spMkLst>
            <pc:docMk/>
            <pc:sldMk cId="4051248273" sldId="258"/>
            <ac:spMk id="2"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4051248273" sldId="258"/>
            <ac:spMk id="4"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4051248273" sldId="258"/>
            <ac:spMk id="9"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4051248273" sldId="258"/>
            <ac:spMk id="10"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4051248273" sldId="258"/>
            <ac:spMk id="11" creationId="{00000000-0000-0000-0000-000000000000}"/>
          </ac:spMkLst>
        </pc:spChg>
      </pc:sldChg>
      <pc:sldChg chg="modSp mod">
        <pc:chgData name="Emily Hove (Chilco Strategies Inc)" userId="549137ce-d301-4941-9119-c2e6b52ccd91" providerId="ADAL" clId="{B58D6DCF-F9C3-4949-911B-4FCF43BEB910}" dt="2026-10-29T13:57:56.981" v="688" actId="27636"/>
        <pc:sldMkLst>
          <pc:docMk/>
          <pc:sldMk cId="3955089978" sldId="259"/>
        </pc:sldMkLst>
        <pc:spChg chg="mod">
          <ac:chgData name="Emily Hove (Chilco Strategies Inc)" userId="549137ce-d301-4941-9119-c2e6b52ccd91" providerId="ADAL" clId="{B58D6DCF-F9C3-4949-911B-4FCF43BEB910}" dt="2026-10-27T23:29:13.255" v="651" actId="26606"/>
          <ac:spMkLst>
            <pc:docMk/>
            <pc:sldMk cId="3955089978" sldId="259"/>
            <ac:spMk id="2"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3955089978" sldId="259"/>
            <ac:spMk id="4"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3955089978" sldId="259"/>
            <ac:spMk id="5"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3955089978" sldId="259"/>
            <ac:spMk id="6" creationId="{00000000-0000-0000-0000-000000000000}"/>
          </ac:spMkLst>
        </pc:spChg>
        <pc:spChg chg="mod">
          <ac:chgData name="Emily Hove (Chilco Strategies Inc)" userId="549137ce-d301-4941-9119-c2e6b52ccd91" providerId="ADAL" clId="{B58D6DCF-F9C3-4949-911B-4FCF43BEB910}" dt="2026-10-29T13:57:56.981" v="688" actId="27636"/>
          <ac:spMkLst>
            <pc:docMk/>
            <pc:sldMk cId="3955089978" sldId="259"/>
            <ac:spMk id="13" creationId="{00000000-0000-0000-0000-000000000000}"/>
          </ac:spMkLst>
        </pc:spChg>
        <pc:spChg chg="mod">
          <ac:chgData name="Emily Hove (Chilco Strategies Inc)" userId="549137ce-d301-4941-9119-c2e6b52ccd91" providerId="ADAL" clId="{B58D6DCF-F9C3-4949-911B-4FCF43BEB910}" dt="2026-10-27T23:30:05.804" v="664" actId="26606"/>
          <ac:spMkLst>
            <pc:docMk/>
            <pc:sldMk cId="3955089978" sldId="259"/>
            <ac:spMk id="14"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3955089978" sldId="259"/>
            <ac:spMk id="17"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3955089978" sldId="259"/>
            <ac:spMk id="18"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3955089978" sldId="259"/>
            <ac:spMk id="19"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3955089978" sldId="259"/>
            <ac:spMk id="20" creationId="{00000000-0000-0000-0000-000000000000}"/>
          </ac:spMkLst>
        </pc:spChg>
      </pc:sldChg>
      <pc:sldChg chg="modSp add del mod">
        <pc:chgData name="Emily Hove (Chilco Strategies Inc)" userId="549137ce-d301-4941-9119-c2e6b52ccd91" providerId="ADAL" clId="{B58D6DCF-F9C3-4949-911B-4FCF43BEB910}" dt="2026-10-27T23:29:13.355" v="654" actId="27636"/>
        <pc:sldMkLst>
          <pc:docMk/>
          <pc:sldMk cId="3019496669" sldId="260"/>
        </pc:sldMkLst>
        <pc:spChg chg="mod">
          <ac:chgData name="Emily Hove (Chilco Strategies Inc)" userId="549137ce-d301-4941-9119-c2e6b52ccd91" providerId="ADAL" clId="{B58D6DCF-F9C3-4949-911B-4FCF43BEB910}" dt="2026-10-27T23:29:13.355" v="654" actId="27636"/>
          <ac:spMkLst>
            <pc:docMk/>
            <pc:sldMk cId="3019496669" sldId="260"/>
            <ac:spMk id="7" creationId="{00000000-0000-0000-0000-000000000000}"/>
          </ac:spMkLst>
        </pc:spChg>
        <pc:spChg chg="mod">
          <ac:chgData name="Emily Hove (Chilco Strategies Inc)" userId="549137ce-d301-4941-9119-c2e6b52ccd91" providerId="ADAL" clId="{B58D6DCF-F9C3-4949-911B-4FCF43BEB910}" dt="2026-10-27T23:29:13.350" v="653" actId="27636"/>
          <ac:spMkLst>
            <pc:docMk/>
            <pc:sldMk cId="3019496669" sldId="260"/>
            <ac:spMk id="28" creationId="{00000000-0000-0000-0000-000000000000}"/>
          </ac:spMkLst>
        </pc:spChg>
      </pc:sldChg>
      <pc:sldChg chg="modSp mod">
        <pc:chgData name="Emily Hove (Chilco Strategies Inc)" userId="549137ce-d301-4941-9119-c2e6b52ccd91" providerId="ADAL" clId="{B58D6DCF-F9C3-4949-911B-4FCF43BEB910}" dt="2026-10-27T23:29:13.369" v="655" actId="27636"/>
        <pc:sldMkLst>
          <pc:docMk/>
          <pc:sldMk cId="1191179136" sldId="262"/>
        </pc:sldMkLst>
        <pc:spChg chg="mod">
          <ac:chgData name="Emily Hove (Chilco Strategies Inc)" userId="549137ce-d301-4941-9119-c2e6b52ccd91" providerId="ADAL" clId="{B58D6DCF-F9C3-4949-911B-4FCF43BEB910}" dt="2026-10-27T23:29:13.255" v="651" actId="26606"/>
          <ac:spMkLst>
            <pc:docMk/>
            <pc:sldMk cId="1191179136" sldId="262"/>
            <ac:spMk id="2"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191179136" sldId="262"/>
            <ac:spMk id="4"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191179136" sldId="262"/>
            <ac:spMk id="7"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191179136" sldId="262"/>
            <ac:spMk id="9"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191179136" sldId="262"/>
            <ac:spMk id="10"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191179136" sldId="262"/>
            <ac:spMk id="13" creationId="{00000000-0000-0000-0000-000000000000}"/>
          </ac:spMkLst>
        </pc:spChg>
        <pc:spChg chg="mod">
          <ac:chgData name="Emily Hove (Chilco Strategies Inc)" userId="549137ce-d301-4941-9119-c2e6b52ccd91" providerId="ADAL" clId="{B58D6DCF-F9C3-4949-911B-4FCF43BEB910}" dt="2026-10-27T23:29:13.369" v="655" actId="27636"/>
          <ac:spMkLst>
            <pc:docMk/>
            <pc:sldMk cId="1191179136" sldId="262"/>
            <ac:spMk id="15"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191179136" sldId="262"/>
            <ac:spMk id="16"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191179136" sldId="262"/>
            <ac:spMk id="17"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191179136" sldId="262"/>
            <ac:spMk id="18" creationId="{00000000-0000-0000-0000-000000000000}"/>
          </ac:spMkLst>
        </pc:spChg>
      </pc:sldChg>
      <pc:sldChg chg="addSp modSp mod">
        <pc:chgData name="Emily Hove (Chilco Strategies Inc)" userId="549137ce-d301-4941-9119-c2e6b52ccd91" providerId="ADAL" clId="{B58D6DCF-F9C3-4949-911B-4FCF43BEB910}" dt="2026-10-29T14:57:40.211" v="717" actId="14100"/>
        <pc:sldMkLst>
          <pc:docMk/>
          <pc:sldMk cId="11235567" sldId="264"/>
        </pc:sldMkLst>
        <pc:spChg chg="mod">
          <ac:chgData name="Emily Hove (Chilco Strategies Inc)" userId="549137ce-d301-4941-9119-c2e6b52ccd91" providerId="ADAL" clId="{B58D6DCF-F9C3-4949-911B-4FCF43BEB910}" dt="2026-10-29T13:55:22.931" v="684" actId="1076"/>
          <ac:spMkLst>
            <pc:docMk/>
            <pc:sldMk cId="11235567" sldId="264"/>
            <ac:spMk id="18" creationId="{3065CB6A-E971-D1BC-1D34-D028383D26B3}"/>
          </ac:spMkLst>
        </pc:spChg>
        <pc:spChg chg="mod">
          <ac:chgData name="Emily Hove (Chilco Strategies Inc)" userId="549137ce-d301-4941-9119-c2e6b52ccd91" providerId="ADAL" clId="{B58D6DCF-F9C3-4949-911B-4FCF43BEB910}" dt="2026-10-29T13:55:22.931" v="684" actId="1076"/>
          <ac:spMkLst>
            <pc:docMk/>
            <pc:sldMk cId="11235567" sldId="264"/>
            <ac:spMk id="19" creationId="{15D60E10-075A-AEB4-D5D6-4E06CC1C062C}"/>
          </ac:spMkLst>
        </pc:spChg>
        <pc:spChg chg="add mod">
          <ac:chgData name="Emily Hove (Chilco Strategies Inc)" userId="549137ce-d301-4941-9119-c2e6b52ccd91" providerId="ADAL" clId="{B58D6DCF-F9C3-4949-911B-4FCF43BEB910}" dt="2026-10-29T14:57:40.211" v="717" actId="14100"/>
          <ac:spMkLst>
            <pc:docMk/>
            <pc:sldMk cId="11235567" sldId="264"/>
            <ac:spMk id="23" creationId="{00000000-0000-0000-0000-000000000000}"/>
          </ac:spMkLst>
        </pc:spChg>
        <pc:grpChg chg="add mod">
          <ac:chgData name="Emily Hove (Chilco Strategies Inc)" userId="549137ce-d301-4941-9119-c2e6b52ccd91" providerId="ADAL" clId="{B58D6DCF-F9C3-4949-911B-4FCF43BEB910}" dt="2026-10-29T13:57:56.844" v="686" actId="26606"/>
          <ac:grpSpMkLst>
            <pc:docMk/>
            <pc:sldMk cId="11235567" sldId="264"/>
            <ac:grpSpMk id="12" creationId="{093C065D-D2DE-F89B-3AB0-3F7F37C094DD}"/>
          </ac:grpSpMkLst>
        </pc:grpChg>
        <pc:grpChg chg="add mod">
          <ac:chgData name="Emily Hove (Chilco Strategies Inc)" userId="549137ce-d301-4941-9119-c2e6b52ccd91" providerId="ADAL" clId="{B58D6DCF-F9C3-4949-911B-4FCF43BEB910}" dt="2026-10-29T13:57:56.844" v="686" actId="26606"/>
          <ac:grpSpMkLst>
            <pc:docMk/>
            <pc:sldMk cId="11235567" sldId="264"/>
            <ac:grpSpMk id="16" creationId="{69C1752F-2135-DA00-64BF-4F43DAED2798}"/>
          </ac:grpSpMkLst>
        </pc:grpChg>
        <pc:picChg chg="mod">
          <ac:chgData name="Emily Hove (Chilco Strategies Inc)" userId="549137ce-d301-4941-9119-c2e6b52ccd91" providerId="ADAL" clId="{B58D6DCF-F9C3-4949-911B-4FCF43BEB910}" dt="2026-10-29T13:55:22.931" v="684" actId="1076"/>
          <ac:picMkLst>
            <pc:docMk/>
            <pc:sldMk cId="11235567" sldId="264"/>
            <ac:picMk id="17" creationId="{0B0DA3A6-115A-C7E5-ACE6-85574327791E}"/>
          </ac:picMkLst>
        </pc:picChg>
      </pc:sldChg>
      <pc:sldChg chg="modSp mod">
        <pc:chgData name="Emily Hove (Chilco Strategies Inc)" userId="549137ce-d301-4941-9119-c2e6b52ccd91" providerId="ADAL" clId="{B58D6DCF-F9C3-4949-911B-4FCF43BEB910}" dt="2026-10-19T20:51:10.518" v="601" actId="20577"/>
        <pc:sldMkLst>
          <pc:docMk/>
          <pc:sldMk cId="1246405051" sldId="265"/>
        </pc:sldMkLst>
        <pc:spChg chg="mod">
          <ac:chgData name="Emily Hove (Chilco Strategies Inc)" userId="549137ce-d301-4941-9119-c2e6b52ccd91" providerId="ADAL" clId="{B58D6DCF-F9C3-4949-911B-4FCF43BEB910}" dt="2026-10-19T20:51:10.518" v="601" actId="20577"/>
          <ac:spMkLst>
            <pc:docMk/>
            <pc:sldMk cId="1246405051" sldId="265"/>
            <ac:spMk id="3" creationId="{E7DF979D-7282-D4E9-9068-F5972A174BE9}"/>
          </ac:spMkLst>
        </pc:spChg>
      </pc:sldChg>
      <pc:sldChg chg="modSp mod">
        <pc:chgData name="Emily Hove (Chilco Strategies Inc)" userId="549137ce-d301-4941-9119-c2e6b52ccd91" providerId="ADAL" clId="{B58D6DCF-F9C3-4949-911B-4FCF43BEB910}" dt="2026-10-19T20:51:24.202" v="608" actId="20577"/>
        <pc:sldMkLst>
          <pc:docMk/>
          <pc:sldMk cId="1028435555" sldId="267"/>
        </pc:sldMkLst>
        <pc:spChg chg="mod">
          <ac:chgData name="Emily Hove (Chilco Strategies Inc)" userId="549137ce-d301-4941-9119-c2e6b52ccd91" providerId="ADAL" clId="{B58D6DCF-F9C3-4949-911B-4FCF43BEB910}" dt="2026-10-19T20:51:24.202" v="608" actId="20577"/>
          <ac:spMkLst>
            <pc:docMk/>
            <pc:sldMk cId="1028435555" sldId="267"/>
            <ac:spMk id="8" creationId="{BB6C2A89-8F93-0949-FC96-30B5457E173B}"/>
          </ac:spMkLst>
        </pc:spChg>
      </pc:sldChg>
      <pc:sldChg chg="modSp mod">
        <pc:chgData name="Emily Hove (Chilco Strategies Inc)" userId="549137ce-d301-4941-9119-c2e6b52ccd91" providerId="ADAL" clId="{B58D6DCF-F9C3-4949-911B-4FCF43BEB910}" dt="2026-10-27T23:29:49.500" v="662" actId="26606"/>
        <pc:sldMkLst>
          <pc:docMk/>
          <pc:sldMk cId="4283111123" sldId="269"/>
        </pc:sldMkLst>
        <pc:spChg chg="mod">
          <ac:chgData name="Emily Hove (Chilco Strategies Inc)" userId="549137ce-d301-4941-9119-c2e6b52ccd91" providerId="ADAL" clId="{B58D6DCF-F9C3-4949-911B-4FCF43BEB910}" dt="2026-10-27T23:29:13.255" v="651" actId="26606"/>
          <ac:spMkLst>
            <pc:docMk/>
            <pc:sldMk cId="4283111123" sldId="269"/>
            <ac:spMk id="2"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4283111123" sldId="269"/>
            <ac:spMk id="8"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4283111123" sldId="269"/>
            <ac:spMk id="11"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4283111123" sldId="269"/>
            <ac:spMk id="14"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4283111123" sldId="269"/>
            <ac:spMk id="18" creationId="{00000000-0000-0000-0000-000000000000}"/>
          </ac:spMkLst>
        </pc:spChg>
        <pc:spChg chg="mod">
          <ac:chgData name="Emily Hove (Chilco Strategies Inc)" userId="549137ce-d301-4941-9119-c2e6b52ccd91" providerId="ADAL" clId="{B58D6DCF-F9C3-4949-911B-4FCF43BEB910}" dt="2026-10-27T23:29:49.500" v="662" actId="26606"/>
          <ac:spMkLst>
            <pc:docMk/>
            <pc:sldMk cId="4283111123" sldId="269"/>
            <ac:spMk id="20"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4283111123" sldId="269"/>
            <ac:spMk id="21"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4283111123" sldId="269"/>
            <ac:spMk id="26"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4283111123" sldId="269"/>
            <ac:spMk id="27"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4283111123" sldId="269"/>
            <ac:spMk id="28"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4283111123" sldId="269"/>
            <ac:spMk id="31" creationId="{DB2A5BD7-A4EE-53A4-64BA-5466D6B0D0E8}"/>
          </ac:spMkLst>
        </pc:spChg>
      </pc:sldChg>
      <pc:sldChg chg="modSp mod">
        <pc:chgData name="Emily Hove (Chilco Strategies Inc)" userId="549137ce-d301-4941-9119-c2e6b52ccd91" providerId="ADAL" clId="{B58D6DCF-F9C3-4949-911B-4FCF43BEB910}" dt="2026-10-27T23:29:13.255" v="651" actId="26606"/>
        <pc:sldMkLst>
          <pc:docMk/>
          <pc:sldMk cId="1570767856" sldId="271"/>
        </pc:sldMkLst>
        <pc:spChg chg="mod">
          <ac:chgData name="Emily Hove (Chilco Strategies Inc)" userId="549137ce-d301-4941-9119-c2e6b52ccd91" providerId="ADAL" clId="{B58D6DCF-F9C3-4949-911B-4FCF43BEB910}" dt="2026-10-27T23:29:13.255" v="651" actId="26606"/>
          <ac:spMkLst>
            <pc:docMk/>
            <pc:sldMk cId="1570767856" sldId="271"/>
            <ac:spMk id="2"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570767856" sldId="271"/>
            <ac:spMk id="5"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570767856" sldId="271"/>
            <ac:spMk id="7"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570767856" sldId="271"/>
            <ac:spMk id="10"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570767856" sldId="271"/>
            <ac:spMk id="12"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570767856" sldId="271"/>
            <ac:spMk id="15"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570767856" sldId="271"/>
            <ac:spMk id="17"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570767856" sldId="271"/>
            <ac:spMk id="21"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570767856" sldId="271"/>
            <ac:spMk id="26"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570767856" sldId="271"/>
            <ac:spMk id="27" creationId="{00000000-0000-0000-0000-000000000000}"/>
          </ac:spMkLst>
        </pc:spChg>
      </pc:sldChg>
      <pc:sldChg chg="modSp mod">
        <pc:chgData name="Emily Hove (Chilco Strategies Inc)" userId="549137ce-d301-4941-9119-c2e6b52ccd91" providerId="ADAL" clId="{B58D6DCF-F9C3-4949-911B-4FCF43BEB910}" dt="2026-10-29T13:57:56.989" v="689" actId="27636"/>
        <pc:sldMkLst>
          <pc:docMk/>
          <pc:sldMk cId="3301315347" sldId="272"/>
        </pc:sldMkLst>
        <pc:spChg chg="mod">
          <ac:chgData name="Emily Hove (Chilco Strategies Inc)" userId="549137ce-d301-4941-9119-c2e6b52ccd91" providerId="ADAL" clId="{B58D6DCF-F9C3-4949-911B-4FCF43BEB910}" dt="2026-10-27T23:29:13.255" v="651" actId="26606"/>
          <ac:spMkLst>
            <pc:docMk/>
            <pc:sldMk cId="3301315347" sldId="272"/>
            <ac:spMk id="2"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3301315347" sldId="272"/>
            <ac:spMk id="5"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3301315347" sldId="272"/>
            <ac:spMk id="9" creationId="{00000000-0000-0000-0000-000000000000}"/>
          </ac:spMkLst>
        </pc:spChg>
        <pc:spChg chg="mod">
          <ac:chgData name="Emily Hove (Chilco Strategies Inc)" userId="549137ce-d301-4941-9119-c2e6b52ccd91" providerId="ADAL" clId="{B58D6DCF-F9C3-4949-911B-4FCF43BEB910}" dt="2026-10-29T13:57:56.989" v="689" actId="27636"/>
          <ac:spMkLst>
            <pc:docMk/>
            <pc:sldMk cId="3301315347" sldId="272"/>
            <ac:spMk id="13"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3301315347" sldId="272"/>
            <ac:spMk id="16"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3301315347" sldId="272"/>
            <ac:spMk id="19"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3301315347" sldId="272"/>
            <ac:spMk id="20"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3301315347" sldId="272"/>
            <ac:spMk id="21" creationId="{00000000-0000-0000-0000-000000000000}"/>
          </ac:spMkLst>
        </pc:spChg>
      </pc:sldChg>
      <pc:sldChg chg="modSp mod">
        <pc:chgData name="Emily Hove (Chilco Strategies Inc)" userId="549137ce-d301-4941-9119-c2e6b52ccd91" providerId="ADAL" clId="{B58D6DCF-F9C3-4949-911B-4FCF43BEB910}" dt="2026-10-27T23:29:13.406" v="658" actId="27636"/>
        <pc:sldMkLst>
          <pc:docMk/>
          <pc:sldMk cId="2904339957" sldId="275"/>
        </pc:sldMkLst>
        <pc:spChg chg="mod">
          <ac:chgData name="Emily Hove (Chilco Strategies Inc)" userId="549137ce-d301-4941-9119-c2e6b52ccd91" providerId="ADAL" clId="{B58D6DCF-F9C3-4949-911B-4FCF43BEB910}" dt="2026-10-27T23:29:13.255" v="651" actId="26606"/>
          <ac:spMkLst>
            <pc:docMk/>
            <pc:sldMk cId="2904339957" sldId="275"/>
            <ac:spMk id="2"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2904339957" sldId="275"/>
            <ac:spMk id="6"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2904339957" sldId="275"/>
            <ac:spMk id="8"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2904339957" sldId="275"/>
            <ac:spMk id="12" creationId="{00000000-0000-0000-0000-000000000000}"/>
          </ac:spMkLst>
        </pc:spChg>
        <pc:spChg chg="mod">
          <ac:chgData name="Emily Hove (Chilco Strategies Inc)" userId="549137ce-d301-4941-9119-c2e6b52ccd91" providerId="ADAL" clId="{B58D6DCF-F9C3-4949-911B-4FCF43BEB910}" dt="2026-10-27T23:29:13.406" v="658" actId="27636"/>
          <ac:spMkLst>
            <pc:docMk/>
            <pc:sldMk cId="2904339957" sldId="275"/>
            <ac:spMk id="14"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2904339957" sldId="275"/>
            <ac:spMk id="18"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2904339957" sldId="275"/>
            <ac:spMk id="20" creationId="{00000000-0000-0000-0000-000000000000}"/>
          </ac:spMkLst>
        </pc:spChg>
        <pc:spChg chg="mod">
          <ac:chgData name="Emily Hove (Chilco Strategies Inc)" userId="549137ce-d301-4941-9119-c2e6b52ccd91" providerId="ADAL" clId="{B58D6DCF-F9C3-4949-911B-4FCF43BEB910}" dt="2026-10-27T23:29:13.404" v="657" actId="27636"/>
          <ac:spMkLst>
            <pc:docMk/>
            <pc:sldMk cId="2904339957" sldId="275"/>
            <ac:spMk id="22"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2904339957" sldId="275"/>
            <ac:spMk id="24"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2904339957" sldId="275"/>
            <ac:spMk id="25" creationId="{00000000-0000-0000-0000-000000000000}"/>
          </ac:spMkLst>
        </pc:spChg>
      </pc:sldChg>
      <pc:sldChg chg="modSp mod">
        <pc:chgData name="Emily Hove (Chilco Strategies Inc)" userId="549137ce-d301-4941-9119-c2e6b52ccd91" providerId="ADAL" clId="{B58D6DCF-F9C3-4949-911B-4FCF43BEB910}" dt="2026-10-29T13:57:57.006" v="690" actId="27636"/>
        <pc:sldMkLst>
          <pc:docMk/>
          <pc:sldMk cId="1770422754" sldId="276"/>
        </pc:sldMkLst>
        <pc:spChg chg="mod">
          <ac:chgData name="Emily Hove (Chilco Strategies Inc)" userId="549137ce-d301-4941-9119-c2e6b52ccd91" providerId="ADAL" clId="{B58D6DCF-F9C3-4949-911B-4FCF43BEB910}" dt="2026-10-27T23:29:13.255" v="651" actId="26606"/>
          <ac:spMkLst>
            <pc:docMk/>
            <pc:sldMk cId="1770422754" sldId="276"/>
            <ac:spMk id="2"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770422754" sldId="276"/>
            <ac:spMk id="4"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770422754" sldId="276"/>
            <ac:spMk id="8"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770422754" sldId="276"/>
            <ac:spMk id="11"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770422754" sldId="276"/>
            <ac:spMk id="14"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770422754" sldId="276"/>
            <ac:spMk id="17"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770422754" sldId="276"/>
            <ac:spMk id="19"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770422754" sldId="276"/>
            <ac:spMk id="21" creationId="{00000000-0000-0000-0000-000000000000}"/>
          </ac:spMkLst>
        </pc:spChg>
        <pc:spChg chg="mod">
          <ac:chgData name="Emily Hove (Chilco Strategies Inc)" userId="549137ce-d301-4941-9119-c2e6b52ccd91" providerId="ADAL" clId="{B58D6DCF-F9C3-4949-911B-4FCF43BEB910}" dt="2026-10-29T13:57:57.006" v="690" actId="27636"/>
          <ac:spMkLst>
            <pc:docMk/>
            <pc:sldMk cId="1770422754" sldId="276"/>
            <ac:spMk id="24" creationId="{00000000-0000-0000-0000-000000000000}"/>
          </ac:spMkLst>
        </pc:spChg>
        <pc:spChg chg="mod">
          <ac:chgData name="Emily Hove (Chilco Strategies Inc)" userId="549137ce-d301-4941-9119-c2e6b52ccd91" providerId="ADAL" clId="{B58D6DCF-F9C3-4949-911B-4FCF43BEB910}" dt="2026-10-27T23:30:21.010" v="666" actId="26606"/>
          <ac:spMkLst>
            <pc:docMk/>
            <pc:sldMk cId="1770422754" sldId="276"/>
            <ac:spMk id="25"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770422754" sldId="276"/>
            <ac:spMk id="26" creationId="{00000000-0000-0000-0000-000000000000}"/>
          </ac:spMkLst>
        </pc:spChg>
      </pc:sldChg>
      <pc:sldChg chg="modSp mod">
        <pc:chgData name="Emily Hove (Chilco Strategies Inc)" userId="549137ce-d301-4941-9119-c2e6b52ccd91" providerId="ADAL" clId="{B58D6DCF-F9C3-4949-911B-4FCF43BEB910}" dt="2026-10-27T23:29:13.255" v="651" actId="26606"/>
        <pc:sldMkLst>
          <pc:docMk/>
          <pc:sldMk cId="488805261" sldId="277"/>
        </pc:sldMkLst>
        <pc:spChg chg="mod">
          <ac:chgData name="Emily Hove (Chilco Strategies Inc)" userId="549137ce-d301-4941-9119-c2e6b52ccd91" providerId="ADAL" clId="{B58D6DCF-F9C3-4949-911B-4FCF43BEB910}" dt="2026-10-27T23:29:13.255" v="651" actId="26606"/>
          <ac:spMkLst>
            <pc:docMk/>
            <pc:sldMk cId="488805261" sldId="277"/>
            <ac:spMk id="2"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488805261" sldId="277"/>
            <ac:spMk id="5"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488805261" sldId="277"/>
            <ac:spMk id="6"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488805261" sldId="277"/>
            <ac:spMk id="13"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488805261" sldId="277"/>
            <ac:spMk id="14"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488805261" sldId="277"/>
            <ac:spMk id="15"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488805261" sldId="277"/>
            <ac:spMk id="16"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488805261" sldId="277"/>
            <ac:spMk id="17"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488805261" sldId="277"/>
            <ac:spMk id="18"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488805261" sldId="277"/>
            <ac:spMk id="19" creationId="{00000000-0000-0000-0000-000000000000}"/>
          </ac:spMkLst>
        </pc:spChg>
      </pc:sldChg>
      <pc:sldChg chg="modSp mod">
        <pc:chgData name="Emily Hove (Chilco Strategies Inc)" userId="549137ce-d301-4941-9119-c2e6b52ccd91" providerId="ADAL" clId="{B58D6DCF-F9C3-4949-911B-4FCF43BEB910}" dt="2026-10-27T23:29:13.255" v="651" actId="26606"/>
        <pc:sldMkLst>
          <pc:docMk/>
          <pc:sldMk cId="968475509" sldId="278"/>
        </pc:sldMkLst>
        <pc:spChg chg="mod">
          <ac:chgData name="Emily Hove (Chilco Strategies Inc)" userId="549137ce-d301-4941-9119-c2e6b52ccd91" providerId="ADAL" clId="{B58D6DCF-F9C3-4949-911B-4FCF43BEB910}" dt="2026-10-27T23:29:13.255" v="651" actId="26606"/>
          <ac:spMkLst>
            <pc:docMk/>
            <pc:sldMk cId="968475509" sldId="278"/>
            <ac:spMk id="2"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968475509" sldId="278"/>
            <ac:spMk id="8"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968475509" sldId="278"/>
            <ac:spMk id="10"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968475509" sldId="278"/>
            <ac:spMk id="13"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968475509" sldId="278"/>
            <ac:spMk id="14"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968475509" sldId="278"/>
            <ac:spMk id="17"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968475509" sldId="278"/>
            <ac:spMk id="21"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968475509" sldId="278"/>
            <ac:spMk id="24"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968475509" sldId="278"/>
            <ac:spMk id="25"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968475509" sldId="278"/>
            <ac:spMk id="27" creationId="{00000000-0000-0000-0000-000000000000}"/>
          </ac:spMkLst>
        </pc:spChg>
      </pc:sldChg>
      <pc:sldChg chg="modSp mod">
        <pc:chgData name="Emily Hove (Chilco Strategies Inc)" userId="549137ce-d301-4941-9119-c2e6b52ccd91" providerId="ADAL" clId="{B58D6DCF-F9C3-4949-911B-4FCF43BEB910}" dt="2026-10-27T23:29:13.255" v="651" actId="26606"/>
        <pc:sldMkLst>
          <pc:docMk/>
          <pc:sldMk cId="1632811020" sldId="279"/>
        </pc:sldMkLst>
        <pc:spChg chg="mod">
          <ac:chgData name="Emily Hove (Chilco Strategies Inc)" userId="549137ce-d301-4941-9119-c2e6b52ccd91" providerId="ADAL" clId="{B58D6DCF-F9C3-4949-911B-4FCF43BEB910}" dt="2026-10-27T23:29:13.255" v="651" actId="26606"/>
          <ac:spMkLst>
            <pc:docMk/>
            <pc:sldMk cId="1632811020" sldId="279"/>
            <ac:spMk id="4"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632811020" sldId="279"/>
            <ac:spMk id="6"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632811020" sldId="279"/>
            <ac:spMk id="7"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632811020" sldId="279"/>
            <ac:spMk id="8"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632811020" sldId="279"/>
            <ac:spMk id="16"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632811020" sldId="279"/>
            <ac:spMk id="20"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632811020" sldId="279"/>
            <ac:spMk id="24"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632811020" sldId="279"/>
            <ac:spMk id="30"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632811020" sldId="279"/>
            <ac:spMk id="35"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632811020" sldId="279"/>
            <ac:spMk id="36" creationId="{00000000-0000-0000-0000-000000000000}"/>
          </ac:spMkLst>
        </pc:spChg>
      </pc:sldChg>
      <pc:sldChg chg="modSp mod">
        <pc:chgData name="Emily Hove (Chilco Strategies Inc)" userId="549137ce-d301-4941-9119-c2e6b52ccd91" providerId="ADAL" clId="{B58D6DCF-F9C3-4949-911B-4FCF43BEB910}" dt="2026-10-27T23:29:49.500" v="662" actId="26606"/>
        <pc:sldMkLst>
          <pc:docMk/>
          <pc:sldMk cId="217175546" sldId="280"/>
        </pc:sldMkLst>
        <pc:spChg chg="mod">
          <ac:chgData name="Emily Hove (Chilco Strategies Inc)" userId="549137ce-d301-4941-9119-c2e6b52ccd91" providerId="ADAL" clId="{B58D6DCF-F9C3-4949-911B-4FCF43BEB910}" dt="2026-10-27T23:29:13.255" v="651" actId="26606"/>
          <ac:spMkLst>
            <pc:docMk/>
            <pc:sldMk cId="217175546" sldId="280"/>
            <ac:spMk id="2"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217175546" sldId="280"/>
            <ac:spMk id="7" creationId="{00000000-0000-0000-0000-000000000000}"/>
          </ac:spMkLst>
        </pc:spChg>
        <pc:spChg chg="mod">
          <ac:chgData name="Emily Hove (Chilco Strategies Inc)" userId="549137ce-d301-4941-9119-c2e6b52ccd91" providerId="ADAL" clId="{B58D6DCF-F9C3-4949-911B-4FCF43BEB910}" dt="2026-10-27T23:29:49.500" v="662" actId="26606"/>
          <ac:spMkLst>
            <pc:docMk/>
            <pc:sldMk cId="217175546" sldId="280"/>
            <ac:spMk id="14"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217175546" sldId="280"/>
            <ac:spMk id="15" creationId="{00000000-0000-0000-0000-000000000000}"/>
          </ac:spMkLst>
        </pc:spChg>
        <pc:spChg chg="mod">
          <ac:chgData name="Emily Hove (Chilco Strategies Inc)" userId="549137ce-d301-4941-9119-c2e6b52ccd91" providerId="ADAL" clId="{B58D6DCF-F9C3-4949-911B-4FCF43BEB910}" dt="2026-10-27T23:29:49.500" v="662" actId="26606"/>
          <ac:spMkLst>
            <pc:docMk/>
            <pc:sldMk cId="217175546" sldId="280"/>
            <ac:spMk id="19"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217175546" sldId="280"/>
            <ac:spMk id="20" creationId="{00000000-0000-0000-0000-000000000000}"/>
          </ac:spMkLst>
        </pc:spChg>
        <pc:spChg chg="mod">
          <ac:chgData name="Emily Hove (Chilco Strategies Inc)" userId="549137ce-d301-4941-9119-c2e6b52ccd91" providerId="ADAL" clId="{B58D6DCF-F9C3-4949-911B-4FCF43BEB910}" dt="2026-10-27T23:29:49.500" v="662" actId="26606"/>
          <ac:spMkLst>
            <pc:docMk/>
            <pc:sldMk cId="217175546" sldId="280"/>
            <ac:spMk id="24" creationId="{00000000-0000-0000-0000-000000000000}"/>
          </ac:spMkLst>
        </pc:spChg>
        <pc:spChg chg="mod">
          <ac:chgData name="Emily Hove (Chilco Strategies Inc)" userId="549137ce-d301-4941-9119-c2e6b52ccd91" providerId="ADAL" clId="{B58D6DCF-F9C3-4949-911B-4FCF43BEB910}" dt="2026-10-27T23:29:49.500" v="662" actId="26606"/>
          <ac:spMkLst>
            <pc:docMk/>
            <pc:sldMk cId="217175546" sldId="280"/>
            <ac:spMk id="29" creationId="{00000000-0000-0000-0000-000000000000}"/>
          </ac:spMkLst>
        </pc:spChg>
        <pc:spChg chg="mod">
          <ac:chgData name="Emily Hove (Chilco Strategies Inc)" userId="549137ce-d301-4941-9119-c2e6b52ccd91" providerId="ADAL" clId="{B58D6DCF-F9C3-4949-911B-4FCF43BEB910}" dt="2026-10-27T23:29:49.500" v="662" actId="26606"/>
          <ac:spMkLst>
            <pc:docMk/>
            <pc:sldMk cId="217175546" sldId="280"/>
            <ac:spMk id="34"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217175546" sldId="280"/>
            <ac:spMk id="35" creationId="{00000000-0000-0000-0000-000000000000}"/>
          </ac:spMkLst>
        </pc:spChg>
        <pc:spChg chg="mod">
          <ac:chgData name="Emily Hove (Chilco Strategies Inc)" userId="549137ce-d301-4941-9119-c2e6b52ccd91" providerId="ADAL" clId="{B58D6DCF-F9C3-4949-911B-4FCF43BEB910}" dt="2026-10-27T23:29:49.500" v="662" actId="26606"/>
          <ac:spMkLst>
            <pc:docMk/>
            <pc:sldMk cId="217175546" sldId="280"/>
            <ac:spMk id="39"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217175546" sldId="280"/>
            <ac:spMk id="47" creationId="{00000000-0000-0000-0000-000000000000}"/>
          </ac:spMkLst>
        </pc:spChg>
      </pc:sldChg>
      <pc:sldChg chg="modSp mod">
        <pc:chgData name="Emily Hove (Chilco Strategies Inc)" userId="549137ce-d301-4941-9119-c2e6b52ccd91" providerId="ADAL" clId="{B58D6DCF-F9C3-4949-911B-4FCF43BEB910}" dt="2026-10-27T23:29:49.500" v="662" actId="26606"/>
        <pc:sldMkLst>
          <pc:docMk/>
          <pc:sldMk cId="181752518" sldId="282"/>
        </pc:sldMkLst>
        <pc:spChg chg="mod">
          <ac:chgData name="Emily Hove (Chilco Strategies Inc)" userId="549137ce-d301-4941-9119-c2e6b52ccd91" providerId="ADAL" clId="{B58D6DCF-F9C3-4949-911B-4FCF43BEB910}" dt="2026-10-27T23:29:13.255" v="651" actId="26606"/>
          <ac:spMkLst>
            <pc:docMk/>
            <pc:sldMk cId="181752518" sldId="282"/>
            <ac:spMk id="13"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81752518" sldId="282"/>
            <ac:spMk id="14"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81752518" sldId="282"/>
            <ac:spMk id="24"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81752518" sldId="282"/>
            <ac:spMk id="39"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81752518" sldId="282"/>
            <ac:spMk id="43"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81752518" sldId="282"/>
            <ac:spMk id="48"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81752518" sldId="282"/>
            <ac:spMk id="56"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81752518" sldId="282"/>
            <ac:spMk id="58" creationId="{00000000-0000-0000-0000-000000000000}"/>
          </ac:spMkLst>
        </pc:spChg>
        <pc:spChg chg="mod">
          <ac:chgData name="Emily Hove (Chilco Strategies Inc)" userId="549137ce-d301-4941-9119-c2e6b52ccd91" providerId="ADAL" clId="{B58D6DCF-F9C3-4949-911B-4FCF43BEB910}" dt="2026-10-27T23:29:49.500" v="662" actId="26606"/>
          <ac:spMkLst>
            <pc:docMk/>
            <pc:sldMk cId="181752518" sldId="282"/>
            <ac:spMk id="61"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81752518" sldId="282"/>
            <ac:spMk id="63"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181752518" sldId="282"/>
            <ac:spMk id="64" creationId="{00000000-0000-0000-0000-000000000000}"/>
          </ac:spMkLst>
        </pc:spChg>
      </pc:sldChg>
      <pc:sldChg chg="add del">
        <pc:chgData name="Emily Hove (Chilco Strategies Inc)" userId="549137ce-d301-4941-9119-c2e6b52ccd91" providerId="ADAL" clId="{B58D6DCF-F9C3-4949-911B-4FCF43BEB910}" dt="2026-10-29T13:55:12.991" v="676" actId="2696"/>
        <pc:sldMkLst>
          <pc:docMk/>
          <pc:sldMk cId="719642680" sldId="284"/>
        </pc:sldMkLst>
      </pc:sldChg>
      <pc:sldChg chg="modSp mod">
        <pc:chgData name="Emily Hove (Chilco Strategies Inc)" userId="549137ce-d301-4941-9119-c2e6b52ccd91" providerId="ADAL" clId="{B58D6DCF-F9C3-4949-911B-4FCF43BEB910}" dt="2026-10-29T14:07:54.994" v="711" actId="207"/>
        <pc:sldMkLst>
          <pc:docMk/>
          <pc:sldMk cId="358739800" sldId="2147481318"/>
        </pc:sldMkLst>
        <pc:spChg chg="mod">
          <ac:chgData name="Emily Hove (Chilco Strategies Inc)" userId="549137ce-d301-4941-9119-c2e6b52ccd91" providerId="ADAL" clId="{B58D6DCF-F9C3-4949-911B-4FCF43BEB910}" dt="2026-10-29T14:07:54.994" v="711" actId="207"/>
          <ac:spMkLst>
            <pc:docMk/>
            <pc:sldMk cId="358739800" sldId="2147481318"/>
            <ac:spMk id="4" creationId="{04B243F7-3D6F-F47F-3598-D75BF7423F7F}"/>
          </ac:spMkLst>
        </pc:spChg>
      </pc:sldChg>
      <pc:sldChg chg="modSp mod">
        <pc:chgData name="Emily Hove (Chilco Strategies Inc)" userId="549137ce-d301-4941-9119-c2e6b52ccd91" providerId="ADAL" clId="{B58D6DCF-F9C3-4949-911B-4FCF43BEB910}" dt="2026-10-28T19:02:02.455" v="673" actId="20577"/>
        <pc:sldMkLst>
          <pc:docMk/>
          <pc:sldMk cId="0" sldId="2147481361"/>
        </pc:sldMkLst>
        <pc:spChg chg="mod">
          <ac:chgData name="Emily Hove (Chilco Strategies Inc)" userId="549137ce-d301-4941-9119-c2e6b52ccd91" providerId="ADAL" clId="{B58D6DCF-F9C3-4949-911B-4FCF43BEB910}" dt="2026-10-28T19:02:02.455" v="673" actId="20577"/>
          <ac:spMkLst>
            <pc:docMk/>
            <pc:sldMk cId="0" sldId="2147481361"/>
            <ac:spMk id="38" creationId="{45D2E8B2-44B7-FB15-3566-3068D33981DC}"/>
          </ac:spMkLst>
        </pc:spChg>
      </pc:sldChg>
      <pc:sldChg chg="mod modShow">
        <pc:chgData name="Emily Hove (Chilco Strategies Inc)" userId="549137ce-d301-4941-9119-c2e6b52ccd91" providerId="ADAL" clId="{B58D6DCF-F9C3-4949-911B-4FCF43BEB910}" dt="2026-10-28T19:02:20.780" v="674" actId="729"/>
        <pc:sldMkLst>
          <pc:docMk/>
          <pc:sldMk cId="1283725065" sldId="2147483630"/>
        </pc:sldMkLst>
      </pc:sldChg>
      <pc:sldChg chg="modSp mod">
        <pc:chgData name="Emily Hove (Chilco Strategies Inc)" userId="549137ce-d301-4941-9119-c2e6b52ccd91" providerId="ADAL" clId="{B58D6DCF-F9C3-4949-911B-4FCF43BEB910}" dt="2026-10-29T13:57:56.972" v="687" actId="27636"/>
        <pc:sldMkLst>
          <pc:docMk/>
          <pc:sldMk cId="727094815" sldId="2147483647"/>
        </pc:sldMkLst>
        <pc:spChg chg="mod">
          <ac:chgData name="Emily Hove (Chilco Strategies Inc)" userId="549137ce-d301-4941-9119-c2e6b52ccd91" providerId="ADAL" clId="{B58D6DCF-F9C3-4949-911B-4FCF43BEB910}" dt="2026-10-27T23:29:13.255" v="651" actId="26606"/>
          <ac:spMkLst>
            <pc:docMk/>
            <pc:sldMk cId="727094815" sldId="2147483647"/>
            <ac:spMk id="2" creationId="{00000000-0000-0000-0000-000000000000}"/>
          </ac:spMkLst>
        </pc:spChg>
        <pc:spChg chg="mod">
          <ac:chgData name="Emily Hove (Chilco Strategies Inc)" userId="549137ce-d301-4941-9119-c2e6b52ccd91" providerId="ADAL" clId="{B58D6DCF-F9C3-4949-911B-4FCF43BEB910}" dt="2026-10-29T13:57:56.972" v="687" actId="27636"/>
          <ac:spMkLst>
            <pc:docMk/>
            <pc:sldMk cId="727094815" sldId="2147483647"/>
            <ac:spMk id="3"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727094815" sldId="2147483647"/>
            <ac:spMk id="5" creationId="{00000000-0000-0000-0000-000000000000}"/>
          </ac:spMkLst>
        </pc:spChg>
        <pc:spChg chg="mod">
          <ac:chgData name="Emily Hove (Chilco Strategies Inc)" userId="549137ce-d301-4941-9119-c2e6b52ccd91" providerId="ADAL" clId="{B58D6DCF-F9C3-4949-911B-4FCF43BEB910}" dt="2026-10-27T23:29:13.255" v="651" actId="26606"/>
          <ac:spMkLst>
            <pc:docMk/>
            <pc:sldMk cId="727094815" sldId="2147483647"/>
            <ac:spMk id="6" creationId="{00000000-0000-0000-0000-000000000000}"/>
          </ac:spMkLst>
        </pc:spChg>
      </pc:sldChg>
      <pc:sldMasterChg chg="addSldLayout delSldLayout modSldLayout">
        <pc:chgData name="Emily Hove (Chilco Strategies Inc)" userId="549137ce-d301-4941-9119-c2e6b52ccd91" providerId="ADAL" clId="{B58D6DCF-F9C3-4949-911B-4FCF43BEB910}" dt="2026-10-29T13:58:14.899" v="691" actId="26606"/>
        <pc:sldMasterMkLst>
          <pc:docMk/>
          <pc:sldMasterMk cId="2184664880" sldId="2147485773"/>
        </pc:sldMasterMkLst>
        <pc:sldLayoutChg chg="add replId">
          <pc:chgData name="Emily Hove (Chilco Strategies Inc)" userId="549137ce-d301-4941-9119-c2e6b52ccd91" providerId="ADAL" clId="{B58D6DCF-F9C3-4949-911B-4FCF43BEB910}" dt="2026-10-29T13:58:14.899" v="691" actId="26606"/>
          <pc:sldLayoutMkLst>
            <pc:docMk/>
            <pc:sldMasterMk cId="2184664880" sldId="2147485773"/>
            <pc:sldLayoutMk cId="2146922536" sldId="2147485788"/>
          </pc:sldLayoutMkLst>
        </pc:sldLayoutChg>
      </pc:sldMasterChg>
    </pc:docChg>
  </pc:docChgLst>
  <pc:docChgLst>
    <pc:chgData name="Christian Buckley" userId="S::cbuck_collabtalk.com#ext#@microsoft.onmicrosoft.com::3064f10f-867c-46d7-9f8a-8e0af5fad495" providerId="AD" clId="Web-{00000000-0000-0000-0000-000000000000}"/>
    <pc:docChg chg="addSld modSld modSection">
      <pc:chgData name="Christian Buckley" userId="S::cbuck_collabtalk.com#ext#@microsoft.onmicrosoft.com::3064f10f-867c-46d7-9f8a-8e0af5fad495" providerId="AD" clId="Web-{00000000-0000-0000-0000-000000000000}" dt="2026-10-27T05:22:25.020" v="16" actId="20577"/>
      <pc:docMkLst>
        <pc:docMk/>
      </pc:docMkLst>
      <pc:sldChg chg="add">
        <pc:chgData name="Christian Buckley" userId="S::cbuck_collabtalk.com#ext#@microsoft.onmicrosoft.com::3064f10f-867c-46d7-9f8a-8e0af5fad495" providerId="AD" clId="Web-{00000000-0000-0000-0000-000000000000}" dt="2026-10-27T05:11:14.481" v="1"/>
        <pc:sldMkLst>
          <pc:docMk/>
          <pc:sldMk cId="4051248273" sldId="258"/>
        </pc:sldMkLst>
      </pc:sldChg>
      <pc:sldChg chg="add">
        <pc:chgData name="Christian Buckley" userId="S::cbuck_collabtalk.com#ext#@microsoft.onmicrosoft.com::3064f10f-867c-46d7-9f8a-8e0af5fad495" providerId="AD" clId="Web-{00000000-0000-0000-0000-000000000000}" dt="2026-10-27T05:11:14.575" v="2"/>
        <pc:sldMkLst>
          <pc:docMk/>
          <pc:sldMk cId="3955089978" sldId="259"/>
        </pc:sldMkLst>
      </pc:sldChg>
      <pc:sldChg chg="add">
        <pc:chgData name="Christian Buckley" userId="S::cbuck_collabtalk.com#ext#@microsoft.onmicrosoft.com::3064f10f-867c-46d7-9f8a-8e0af5fad495" providerId="AD" clId="Web-{00000000-0000-0000-0000-000000000000}" dt="2026-10-27T05:11:14.700" v="3"/>
        <pc:sldMkLst>
          <pc:docMk/>
          <pc:sldMk cId="3019496669" sldId="260"/>
        </pc:sldMkLst>
      </pc:sldChg>
      <pc:sldChg chg="add">
        <pc:chgData name="Christian Buckley" userId="S::cbuck_collabtalk.com#ext#@microsoft.onmicrosoft.com::3064f10f-867c-46d7-9f8a-8e0af5fad495" providerId="AD" clId="Web-{00000000-0000-0000-0000-000000000000}" dt="2026-10-27T05:11:14.794" v="4"/>
        <pc:sldMkLst>
          <pc:docMk/>
          <pc:sldMk cId="1191179136" sldId="262"/>
        </pc:sldMkLst>
      </pc:sldChg>
      <pc:sldChg chg="add">
        <pc:chgData name="Christian Buckley" userId="S::cbuck_collabtalk.com#ext#@microsoft.onmicrosoft.com::3064f10f-867c-46d7-9f8a-8e0af5fad495" providerId="AD" clId="Web-{00000000-0000-0000-0000-000000000000}" dt="2026-10-27T05:11:14.903" v="5"/>
        <pc:sldMkLst>
          <pc:docMk/>
          <pc:sldMk cId="4283111123" sldId="269"/>
        </pc:sldMkLst>
      </pc:sldChg>
      <pc:sldChg chg="add">
        <pc:chgData name="Christian Buckley" userId="S::cbuck_collabtalk.com#ext#@microsoft.onmicrosoft.com::3064f10f-867c-46d7-9f8a-8e0af5fad495" providerId="AD" clId="Web-{00000000-0000-0000-0000-000000000000}" dt="2026-10-27T05:11:15.013" v="6"/>
        <pc:sldMkLst>
          <pc:docMk/>
          <pc:sldMk cId="1570767856" sldId="271"/>
        </pc:sldMkLst>
      </pc:sldChg>
      <pc:sldChg chg="add">
        <pc:chgData name="Christian Buckley" userId="S::cbuck_collabtalk.com#ext#@microsoft.onmicrosoft.com::3064f10f-867c-46d7-9f8a-8e0af5fad495" providerId="AD" clId="Web-{00000000-0000-0000-0000-000000000000}" dt="2026-10-27T05:11:15.106" v="7"/>
        <pc:sldMkLst>
          <pc:docMk/>
          <pc:sldMk cId="3301315347" sldId="272"/>
        </pc:sldMkLst>
      </pc:sldChg>
      <pc:sldChg chg="add">
        <pc:chgData name="Christian Buckley" userId="S::cbuck_collabtalk.com#ext#@microsoft.onmicrosoft.com::3064f10f-867c-46d7-9f8a-8e0af5fad495" providerId="AD" clId="Web-{00000000-0000-0000-0000-000000000000}" dt="2026-10-27T05:11:15.185" v="8"/>
        <pc:sldMkLst>
          <pc:docMk/>
          <pc:sldMk cId="2904339957" sldId="275"/>
        </pc:sldMkLst>
      </pc:sldChg>
      <pc:sldChg chg="add">
        <pc:chgData name="Christian Buckley" userId="S::cbuck_collabtalk.com#ext#@microsoft.onmicrosoft.com::3064f10f-867c-46d7-9f8a-8e0af5fad495" providerId="AD" clId="Web-{00000000-0000-0000-0000-000000000000}" dt="2026-10-27T05:11:15.294" v="9"/>
        <pc:sldMkLst>
          <pc:docMk/>
          <pc:sldMk cId="1770422754" sldId="276"/>
        </pc:sldMkLst>
      </pc:sldChg>
      <pc:sldChg chg="add">
        <pc:chgData name="Christian Buckley" userId="S::cbuck_collabtalk.com#ext#@microsoft.onmicrosoft.com::3064f10f-867c-46d7-9f8a-8e0af5fad495" providerId="AD" clId="Web-{00000000-0000-0000-0000-000000000000}" dt="2026-10-27T05:11:15.481" v="10"/>
        <pc:sldMkLst>
          <pc:docMk/>
          <pc:sldMk cId="488805261" sldId="277"/>
        </pc:sldMkLst>
      </pc:sldChg>
      <pc:sldChg chg="add">
        <pc:chgData name="Christian Buckley" userId="S::cbuck_collabtalk.com#ext#@microsoft.onmicrosoft.com::3064f10f-867c-46d7-9f8a-8e0af5fad495" providerId="AD" clId="Web-{00000000-0000-0000-0000-000000000000}" dt="2026-10-27T05:11:15.591" v="11"/>
        <pc:sldMkLst>
          <pc:docMk/>
          <pc:sldMk cId="968475509" sldId="278"/>
        </pc:sldMkLst>
      </pc:sldChg>
      <pc:sldChg chg="add">
        <pc:chgData name="Christian Buckley" userId="S::cbuck_collabtalk.com#ext#@microsoft.onmicrosoft.com::3064f10f-867c-46d7-9f8a-8e0af5fad495" providerId="AD" clId="Web-{00000000-0000-0000-0000-000000000000}" dt="2026-10-27T05:11:15.685" v="12"/>
        <pc:sldMkLst>
          <pc:docMk/>
          <pc:sldMk cId="1632811020" sldId="279"/>
        </pc:sldMkLst>
      </pc:sldChg>
      <pc:sldChg chg="add">
        <pc:chgData name="Christian Buckley" userId="S::cbuck_collabtalk.com#ext#@microsoft.onmicrosoft.com::3064f10f-867c-46d7-9f8a-8e0af5fad495" providerId="AD" clId="Web-{00000000-0000-0000-0000-000000000000}" dt="2026-10-27T05:11:15.825" v="13"/>
        <pc:sldMkLst>
          <pc:docMk/>
          <pc:sldMk cId="217175546" sldId="280"/>
        </pc:sldMkLst>
      </pc:sldChg>
      <pc:sldChg chg="add">
        <pc:chgData name="Christian Buckley" userId="S::cbuck_collabtalk.com#ext#@microsoft.onmicrosoft.com::3064f10f-867c-46d7-9f8a-8e0af5fad495" providerId="AD" clId="Web-{00000000-0000-0000-0000-000000000000}" dt="2026-10-27T05:11:16.028" v="14"/>
        <pc:sldMkLst>
          <pc:docMk/>
          <pc:sldMk cId="181752518" sldId="282"/>
        </pc:sldMkLst>
      </pc:sldChg>
      <pc:sldChg chg="modSp add">
        <pc:chgData name="Christian Buckley" userId="S::cbuck_collabtalk.com#ext#@microsoft.onmicrosoft.com::3064f10f-867c-46d7-9f8a-8e0af5fad495" providerId="AD" clId="Web-{00000000-0000-0000-0000-000000000000}" dt="2026-10-27T05:22:25.020" v="16" actId="20577"/>
        <pc:sldMkLst>
          <pc:docMk/>
          <pc:sldMk cId="690154231" sldId="283"/>
        </pc:sldMkLst>
        <pc:spChg chg="mod">
          <ac:chgData name="Christian Buckley" userId="S::cbuck_collabtalk.com#ext#@microsoft.onmicrosoft.com::3064f10f-867c-46d7-9f8a-8e0af5fad495" providerId="AD" clId="Web-{00000000-0000-0000-0000-000000000000}" dt="2026-10-27T05:22:25.020" v="16" actId="20577"/>
          <ac:spMkLst>
            <pc:docMk/>
            <pc:sldMk cId="690154231" sldId="283"/>
            <ac:spMk id="3" creationId="{00000000-0000-0000-0000-000000000000}"/>
          </ac:spMkLst>
        </pc:spChg>
      </pc:sldChg>
      <pc:sldChg chg="add">
        <pc:chgData name="Christian Buckley" userId="S::cbuck_collabtalk.com#ext#@microsoft.onmicrosoft.com::3064f10f-867c-46d7-9f8a-8e0af5fad495" providerId="AD" clId="Web-{00000000-0000-0000-0000-000000000000}" dt="2026-10-27T05:11:14.310" v="0"/>
        <pc:sldMkLst>
          <pc:docMk/>
          <pc:sldMk cId="727094815" sldId="2147483647"/>
        </pc:sldMkLst>
      </pc:sldChg>
      <pc:sldMasterChg chg="addSldLayout">
        <pc:chgData name="Christian Buckley" userId="S::cbuck_collabtalk.com#ext#@microsoft.onmicrosoft.com::3064f10f-867c-46d7-9f8a-8e0af5fad495" providerId="AD" clId="Web-{00000000-0000-0000-0000-000000000000}" dt="2026-10-27T05:11:16.138" v="15"/>
        <pc:sldMasterMkLst>
          <pc:docMk/>
          <pc:sldMasterMk cId="662276291" sldId="2147483648"/>
        </pc:sldMasterMkLst>
        <pc:sldLayoutChg chg="add">
          <pc:chgData name="Christian Buckley" userId="S::cbuck_collabtalk.com#ext#@microsoft.onmicrosoft.com::3064f10f-867c-46d7-9f8a-8e0af5fad495" providerId="AD" clId="Web-{00000000-0000-0000-0000-000000000000}" dt="2026-10-27T05:11:14.310" v="0"/>
          <pc:sldLayoutMkLst>
            <pc:docMk/>
            <pc:sldMasterMk cId="662276291" sldId="2147483648"/>
            <pc:sldLayoutMk cId="2639223086" sldId="2147483671"/>
          </pc:sldLayoutMkLst>
        </pc:sldLayoutChg>
        <pc:sldLayoutChg chg="add replId">
          <pc:chgData name="Christian Buckley" userId="S::cbuck_collabtalk.com#ext#@microsoft.onmicrosoft.com::3064f10f-867c-46d7-9f8a-8e0af5fad495" providerId="AD" clId="Web-{00000000-0000-0000-0000-000000000000}" dt="2026-10-27T05:11:14.481" v="1"/>
          <pc:sldLayoutMkLst>
            <pc:docMk/>
            <pc:sldMasterMk cId="662276291" sldId="2147483648"/>
            <pc:sldLayoutMk cId="3271007084" sldId="2147485784"/>
          </pc:sldLayoutMkLst>
        </pc:sldLayoutChg>
        <pc:sldLayoutChg chg="add">
          <pc:chgData name="Christian Buckley" userId="S::cbuck_collabtalk.com#ext#@microsoft.onmicrosoft.com::3064f10f-867c-46d7-9f8a-8e0af5fad495" providerId="AD" clId="Web-{00000000-0000-0000-0000-000000000000}" dt="2026-10-27T05:11:14.575" v="2"/>
          <pc:sldLayoutMkLst>
            <pc:docMk/>
            <pc:sldMasterMk cId="662276291" sldId="2147483648"/>
            <pc:sldLayoutMk cId="1539873243" sldId="2147485785"/>
          </pc:sldLayoutMkLst>
        </pc:sldLayoutChg>
        <pc:sldLayoutChg chg="add">
          <pc:chgData name="Christian Buckley" userId="S::cbuck_collabtalk.com#ext#@microsoft.onmicrosoft.com::3064f10f-867c-46d7-9f8a-8e0af5fad495" providerId="AD" clId="Web-{00000000-0000-0000-0000-000000000000}" dt="2026-10-27T05:11:15.013" v="6"/>
          <pc:sldLayoutMkLst>
            <pc:docMk/>
            <pc:sldMasterMk cId="662276291" sldId="2147483648"/>
            <pc:sldLayoutMk cId="1854859692" sldId="2147485786"/>
          </pc:sldLayoutMkLst>
        </pc:sldLayoutChg>
        <pc:sldLayoutChg chg="add">
          <pc:chgData name="Christian Buckley" userId="S::cbuck_collabtalk.com#ext#@microsoft.onmicrosoft.com::3064f10f-867c-46d7-9f8a-8e0af5fad495" providerId="AD" clId="Web-{00000000-0000-0000-0000-000000000000}" dt="2026-10-27T05:11:16.138" v="15"/>
          <pc:sldLayoutMkLst>
            <pc:docMk/>
            <pc:sldMasterMk cId="662276291" sldId="2147483648"/>
            <pc:sldLayoutMk cId="1141840583" sldId="2147485787"/>
          </pc:sldLayoutMkLst>
        </pc:sldLayoutChg>
      </pc:sldMasterChg>
    </pc:docChg>
  </pc:docChgLst>
  <pc:docChgLst>
    <pc:chgData name="Christian Buckley" userId="S::cbuck_collabtalk.com#ext#@microsoft.onmicrosoft.com::3064f10f-867c-46d7-9f8a-8e0af5fad495" providerId="AD" clId="Web-{68A3B31E-EACE-8679-4A58-BF4BF3391C1B}"/>
    <pc:docChg chg="modSld">
      <pc:chgData name="Christian Buckley" userId="S::cbuck_collabtalk.com#ext#@microsoft.onmicrosoft.com::3064f10f-867c-46d7-9f8a-8e0af5fad495" providerId="AD" clId="Web-{68A3B31E-EACE-8679-4A58-BF4BF3391C1B}" dt="2026-10-27T05:08:36.977" v="0" actId="20577"/>
      <pc:docMkLst>
        <pc:docMk/>
      </pc:docMkLst>
      <pc:sldChg chg="modSp">
        <pc:chgData name="Christian Buckley" userId="S::cbuck_collabtalk.com#ext#@microsoft.onmicrosoft.com::3064f10f-867c-46d7-9f8a-8e0af5fad495" providerId="AD" clId="Web-{68A3B31E-EACE-8679-4A58-BF4BF3391C1B}" dt="2026-10-27T05:08:36.977" v="0" actId="20577"/>
        <pc:sldMkLst>
          <pc:docMk/>
          <pc:sldMk cId="2450960976" sldId="257"/>
        </pc:sldMkLst>
        <pc:spChg chg="mod">
          <ac:chgData name="Christian Buckley" userId="S::cbuck_collabtalk.com#ext#@microsoft.onmicrosoft.com::3064f10f-867c-46d7-9f8a-8e0af5fad495" providerId="AD" clId="Web-{68A3B31E-EACE-8679-4A58-BF4BF3391C1B}" dt="2026-10-27T05:08:36.977" v="0" actId="20577"/>
          <ac:spMkLst>
            <pc:docMk/>
            <pc:sldMk cId="2450960976" sldId="257"/>
            <ac:spMk id="12" creationId="{00000000-0000-0000-0000-000000000000}"/>
          </ac:spMkLst>
        </pc:spChg>
      </pc:sldChg>
    </pc:docChg>
  </pc:docChgLst>
  <pc:docChgLst>
    <pc:chgData name="Stacy Burris" userId="S::jsbburris_msn.com#ext#@microsoft.onmicrosoft.com::06eb745e-6602-4d39-b1c9-ad8b323866bf" providerId="AD" clId="Web-{3BE4121D-29DE-6E53-014D-A1AA5474555F}"/>
    <pc:docChg chg="modSld">
      <pc:chgData name="Stacy Burris" userId="S::jsbburris_msn.com#ext#@microsoft.onmicrosoft.com::06eb745e-6602-4d39-b1c9-ad8b323866bf" providerId="AD" clId="Web-{3BE4121D-29DE-6E53-014D-A1AA5474555F}" dt="2026-10-22T17:20:38.585" v="5" actId="1076"/>
      <pc:docMkLst>
        <pc:docMk/>
      </pc:docMkLst>
      <pc:sldChg chg="modSp">
        <pc:chgData name="Stacy Burris" userId="S::jsbburris_msn.com#ext#@microsoft.onmicrosoft.com::06eb745e-6602-4d39-b1c9-ad8b323866bf" providerId="AD" clId="Web-{3BE4121D-29DE-6E53-014D-A1AA5474555F}" dt="2026-10-22T17:20:38.585" v="5" actId="1076"/>
        <pc:sldMkLst>
          <pc:docMk/>
          <pc:sldMk cId="1246405051" sldId="265"/>
        </pc:sldMkLst>
        <pc:spChg chg="mod">
          <ac:chgData name="Stacy Burris" userId="S::jsbburris_msn.com#ext#@microsoft.onmicrosoft.com::06eb745e-6602-4d39-b1c9-ad8b323866bf" providerId="AD" clId="Web-{3BE4121D-29DE-6E53-014D-A1AA5474555F}" dt="2026-10-22T17:20:38.585" v="5" actId="1076"/>
          <ac:spMkLst>
            <pc:docMk/>
            <pc:sldMk cId="1246405051" sldId="265"/>
            <ac:spMk id="9" creationId="{325060CA-7DD7-E5A7-0C45-5C5A827AD030}"/>
          </ac:spMkLst>
        </pc:spChg>
        <pc:spChg chg="mod">
          <ac:chgData name="Stacy Burris" userId="S::jsbburris_msn.com#ext#@microsoft.onmicrosoft.com::06eb745e-6602-4d39-b1c9-ad8b323866bf" providerId="AD" clId="Web-{3BE4121D-29DE-6E53-014D-A1AA5474555F}" dt="2026-10-22T17:20:35.226" v="4" actId="1076"/>
          <ac:spMkLst>
            <pc:docMk/>
            <pc:sldMk cId="1246405051" sldId="265"/>
            <ac:spMk id="10" creationId="{13061576-64A0-8581-782D-D32EEC4E855D}"/>
          </ac:spMkLst>
        </pc:spChg>
      </pc:sldChg>
    </pc:docChg>
  </pc:docChgLst>
</pc:chgInfo>
</file>

<file path=ppt/comments/modernComment_100_97948BF6.xml><?xml version="1.0" encoding="utf-8"?>
<p188:cmLst xmlns:a="http://schemas.openxmlformats.org/drawingml/2006/main" xmlns:r="http://schemas.openxmlformats.org/officeDocument/2006/relationships" xmlns:p188="http://schemas.microsoft.com/office/powerpoint/2018/8/main">
  <p188:cm id="{A82DC0A5-EEDC-411B-BCD0-45DC116A57C1}" authorId="{A8AF04AB-882A-0030-E26F-A5ED25FDB385}" created="2026-04-30T05:18:08.822">
    <pc:sldMkLst xmlns:pc="http://schemas.microsoft.com/office/powerpoint/2013/main/command">
      <pc:docMk/>
      <pc:sldMk cId="2543094774" sldId="256"/>
    </pc:sldMkLst>
    <p188:txBody>
      <a:bodyPr/>
      <a:lstStyle/>
      <a:p>
        <a:r>
          <a:rPr lang="en-US"/>
          <a:t>[@Emily Hove] just a heads up I added this. You might have a better standard for links... Thx! </a:t>
        </a:r>
      </a:p>
    </p188:txBody>
    <p188:extLst>
      <p:ext xmlns:p="http://schemas.openxmlformats.org/presentationml/2006/main" uri="{57CB4572-C831-44C2-8A1C-0ADB6CCDFE69}">
        <p223:reactions xmlns:p223="http://schemas.microsoft.com/office/powerpoint/2022/03/main">
          <p223:rxn type="👍">
            <p223:instance time="2026-06-25T14:59:43.037" authorId="{904771F2-8112-EA7F-04EB-A3856DAAB82E}"/>
          </p223:rxn>
        </p223:reaction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470373-EE7F-4AA5-97BF-10AD1B3F5DB6}" type="datetimeFigureOut">
              <a:rPr lang="en-US" smtClean="0"/>
              <a:t>11/3/2026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844353-B7A9-4B0F-BC33-1C2D239C7098}" type="slidenum">
              <a:rPr lang="en-US" smtClean="0"/>
              <a:t>‹#›</a:t>
            </a:fld>
            <a:endParaRPr lang="en-US"/>
          </a:p>
        </p:txBody>
      </p:sp>
    </p:spTree>
    <p:extLst>
      <p:ext uri="{BB962C8B-B14F-4D97-AF65-F5344CB8AC3E}">
        <p14:creationId xmlns:p14="http://schemas.microsoft.com/office/powerpoint/2010/main" val="220921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Let's all get connected, please share your LinkedIn profile and where you're joining from.</a:t>
            </a:r>
          </a:p>
        </p:txBody>
      </p:sp>
      <p:sp>
        <p:nvSpPr>
          <p:cNvPr id="4" name="Slide Number Placeholder 3"/>
          <p:cNvSpPr>
            <a:spLocks noGrp="1"/>
          </p:cNvSpPr>
          <p:nvPr>
            <p:ph type="sldNum" sz="quarter" idx="5"/>
          </p:nvPr>
        </p:nvSpPr>
        <p:spPr/>
        <p:txBody>
          <a:bodyPr/>
          <a:lstStyle/>
          <a:p>
            <a:fld id="{80844353-B7A9-4B0F-BC33-1C2D239C7098}" type="slidenum">
              <a:rPr lang="en-US" smtClean="0"/>
              <a:t>1</a:t>
            </a:fld>
            <a:endParaRPr lang="en-US"/>
          </a:p>
        </p:txBody>
      </p:sp>
    </p:spTree>
    <p:extLst>
      <p:ext uri="{BB962C8B-B14F-4D97-AF65-F5344CB8AC3E}">
        <p14:creationId xmlns:p14="http://schemas.microsoft.com/office/powerpoint/2010/main" val="17176696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Welcome, and thanks Sharon for the hand-off. Quick context on why I’m up here: I organized SharePoint Saturday Redmond for 7 years, SharePoint Saturday Utah for 10, and I’ve helped run dozens more. I’ve stood in plenty of full rooms and a few half-empty ones. About a year ago I gave this community “5 Proven Ways to Promote Your Community Events.” Today builds on that instead of repeating it. The lens this time is seats: not how many people register, but how many actually show up. Visual note: the seat grid is about half full, which is roughly what a free event looks like on a typical night. We’ll come back to that number in two slides.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Big picture: an empty room is a promise that didn’t land. The marketing is just how the promise travels. Technology changes fast, and community is what keeps creating long-term value. That’s the point of my July post, “Community doesn’t just happen, it gets organized.” Every seat is a person who looked at everything else competing for their evening and decided your event was worth it. That’s the bar we’re marketing against. [YOUR STORY: a packed-room moment, and if you’re willing, an empty-room one. SPS Redmond, SPS/CollabDays Utah, or the #DallasMAC launch on Jul 22, 2026.] The photo is a #DallasMAC meeting: point at it as proof that people will still leave the house for the right format.</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Narrow from the big picture to the two numbers every organizer manages: registrations, and the people who actually walk in (or log in). Meetup says only 40 to 50 percent of RSVPs show up for free events, versus 70 to 85 percent when there’s a fee. That stat is undated, so treat it as directional. PheedLoop looked at 1,070+ live events: the median no-show for free events is about 28 percent, and about 37 percent for small free events of 10 to 49 people. That’s most of us. For online events, ON24’s 2024 data shows 57 percent of registrants attend, but that counts on-demand viewers and it’s B2B marketing webinars, not community events. Whatever the format, plan on losing a big share of your RSVPs. [YOUR NUMBERS: real RSVP-to-attendance from DallasMAC or Meetup would beat every benchmark here.] CHAT PROMPT 1 (moved here from slide 14): “What’s your typical show rate?” Sharon can read a few out while we move to the gaps. Sources: meetup.com/blog/how-to-get-people-to-show-up-to-your-events · pheedloop.com/blog/event-data-lab-report-5 · on24.com/blog/key-takeaways-from-the-2025-webinar-benchmarks-report</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Big picture: seats stay empty for a few predictable reasons, and most of them are decided before the first promo post goes out. These are the five weak spots from last year’s talk, reframed as gaps: 1. A vague “why attend.” “It’ll be a great time” gives nobody a reason to rearrange their evening. 2. Organizers doing all the promotion alone. Your reach stops at the edge of your own network. 3. Logos and flyers with no faces. People come to see people. 4. One announcement and then silence. A single post is a notice, not a campaign. 5. Promoting only inside the same bubble. Same channels, same people, every time. Light touch: most of us have committed at least three of these in the last year. I know I have.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Many user groups never made it back from online-only after COVID. The old model was to sit through a lecture and watch someone else build something. We could all do that from home, and during the pandemic we did. So when the in-person invitation comes back, the question in everyone’s head is: what do I get in the room that I can’t get on YouTube? That’s why we built #DallasMAC around hands-on work, and why “Community doesn’t just happen” makes the same point: if the experience is passive, the next invitation is easy to ignore. Bridge to the next slide: this isn’t only my take. Other organizers keep landing in the same place. Sources: Introducing #DallasMAC (Jul 2026); Community Doesn’t Just Happen, It Gets Organized (Jul 2026), buckleyplanet.com</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About 2 minutes. Teal-topped cards are the four to speak to; the amber ones can sit on screen. </a:t>
            </a:r>
          </a:p>
          <a:p>
            <a:r>
              <a:rPr lang="en-US"/>
              <a:t>SPEAK TO: </a:t>
            </a:r>
          </a:p>
          <a:p>
            <a:r>
              <a:rPr lang="en-US"/>
              <a:t>Priya Parker (The Art of Gathering): the invitation is the start of the event, not just logistics. Give it a clear name and purpose, and tell people what to expect. </a:t>
            </a:r>
          </a:p>
          <a:p>
            <a:r>
              <a:rPr lang="en-US"/>
              <a:t>David Spinks (CMX): you know your events work when people keep coming back. Turn what works into a repeatable playbook. </a:t>
            </a:r>
          </a:p>
          <a:p>
            <a:r>
              <a:rPr lang="en-US"/>
              <a:t>Carrie Melissa Jones (CMJ Group): people want an easy way to show up that won’t feel awkward, so personally welcome first-time RSVPs. </a:t>
            </a:r>
          </a:p>
          <a:p>
            <a:r>
              <a:rPr lang="en-US"/>
              <a:t>David Giard (Detroit Day of Azure): great content isn’t enough if your audience doesn’t know about it. Borrow other user groups’ stages, universities, and podcasts. </a:t>
            </a:r>
          </a:p>
          <a:p>
            <a:r>
              <a:rPr lang="en-US"/>
              <a:t>Seth Godin: emotion moves people more than facts; typical events get typical results. </a:t>
            </a:r>
          </a:p>
          <a:p>
            <a:r>
              <a:rPr lang="en-US"/>
              <a:t>Ben Weger (Meetup): repeat attendees are more reliable, and direct contact before the event raises turnout. </a:t>
            </a:r>
          </a:p>
          <a:p>
            <a:r>
              <a:rPr lang="en-US"/>
              <a:t>Rosie Sherry (Rosieland): lightweight formats like LinkedIn audio spaces are easy to run and give members a voice. </a:t>
            </a:r>
          </a:p>
          <a:p>
            <a:r>
              <a:rPr lang="en-US"/>
              <a:t>Haroon Mota (Muslim Hikers, via Eventbrite TRNDS 2025): show the real feel of event day, not just an announcement. </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About 1 minute. Everything we just heard boils down to three levers and a loop. Promise: a concrete value and a format worth showing up for. People: speakers, sponsors, ambassadors, and partners do the amplifying, so you’re not shouting alone. Persistence: cadence and reminders turn RSVPs into attendees. Proof: the recap. Photos, highlights, a thank-you, and a tease of the next date. That recap becomes the Promise for the next event, which is why it loops. The next seven slides walk the levers in order: Promise, then People, then where to promote, then Persistence. [CONFIRM: these labels are new and not from your posts. Keep, rename, or drop “Proof” and go back to three plus a loop.]</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First lever, Promise. About 1 minute. The example is straight from last year’s post. “Learn about AI” tells me nothing: what will I learn, and is it for me? “Discover 3 ways small businesses are using AI to save time and cut costs” names the audience, the payoff, and a number I can hold you to. The practice: list 3 to 4 concrete takeaways before you design anything. Write the promo materials after the value is clear, never before. If you can’t write the one line, the event isn’t ready to promote yet. (“Name who it’s for” is my addition for the chip; drop it if you’d rather keep strictly to the post.) Source: 5 Proven Ways to Promote Your Community Events, buckleyplanet.com (Oct 2025)</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Still Promise. About 1 minute. The format itself is marketing. When we launched #DallasMAC, every meeting promised the same three things: practical expertise, a hands-on lab, and networking. That promise is what we market, not the speaker of the month. The tagline does the work: “Come curious. Leave capable.” It tells you exactly what changes for you by showing up. If your agenda reads like a webinar, people will treat it like one and watch the recording. [OPTIONAL: one line on how the lab changed turnout or retention at DallasMAC, if you have it.] Sources: Introducing #DallasMAC, a user group built for how people actually learn (Jul 2026); Community Doesn’t Just Happen (Jul 2026), buckleyplanet.com</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Second lever, People. About 1 minute. Your speakers and sponsors want the event to succeed, but most of them won’t write promo copy from scratch. So hand them a kit: pre-written posts, images, hashtags, and the registration link. Ask every speaker for a 30-second phone video: “here’s what I’m covering.” Faces beat logos every time. Give sponsors co-branded versions they can post as their own. A tip from fellow MVP Daniel Glenn, who ran SPS Nashville: publish one post per session that names the speaker. Each speaker reshares their own post, and suddenly you have twenty promoters instead of one. Partner math: back in my ISV days, partner lists only overlapped about 40 to 50 percent. So every co-promotion reached a big pool of new people, and they heard about you through someone they already trusted. That’s my experience, not a benchmark. Sources: 5 Proven Ways (Oct 2025); The Guest-to-Creator Feedback Loop (Jul 2026), buckleyplanet.com; danielglenn.com, Organizing a SharePoint Saturday: Promotional materials (Feb 25, 2016)</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Still People. About 1 minute. Most of us promote to the same people every time: the same user group list, the same LinkedIn followers, the same Meetup members. Those people already know you exist. Go around them. Colleges, chambers of commerce, libraries, and local media all have audiences who would come if the topic were framed for them. “Microsoft 365 Governance” means nothing to a small business owner. “Digital tools for small business growth” does, and it can be the exact same session. Then make attending easy: directions, parking, accessibility, and a hybrid option where you can manage it. And stay involved year-round. If the only time the chamber hears from you is when you need promotion, you’re a vendor, not a partner. Source: 5 Proven Ways to Promote Your Community Events, buckleyplanet.com (Oct 2025)</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About 1 minute. Two channels most of this audience already uses, with different jobs. MEETUP is a discovery engine. It promotes groups by topic: emails to members with matching interests, Topic pages, and search. Keyword-rich titles and a regular schedule help it find you the right people. Meetup’s 2025 progress report says its redesigned iOS Explore page produced 20 percent more RSVPs from Explore, and group joins from search rose 9 percent. That’s Meetup’s own data. Meetup also notes that repeat attendees show up more reliably than first-timers, and that direct messages before an event raise turnout (Ben Weger, Meetup Blog). So message your first-timers personally. LINKEDIN is where professional audiences already are. Create a LinkedIn Event, invite your connections, and have speakers post personally. For a lighter format, try LinkedIn audio events, the way Rosie Sherry does. LinkedIn reports that events promoted with Event Ads got 31x more viewers and 4.4x more registrations than unpromoted ones. Caveat out loud: that’s LinkedIn’s internal data from a select pilot group, 2023 to 2024, not an independent study. Good segue into the next slide. Sources: meetup.com/blog/2025-meetup-progress-report · help.meetup.com, Promoting new Meetup groups · meetup.com/blog/how-to-get-people-to-show-up-to-your-events · rosiesherry.medium.com (2023) · linkedin.com/business/marketing/blog/events/b2b-live-event-streaming (2024)</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About 1.5 minutes. The question everyone asks: should I pay for ads? The honest answer: no independent study shows that paid ads fill seats at free community events. The closest data comes from vendors, and it’s worth knowing what it measures. Livestorm’s 2026 report surveyed 853 go-to-market professionals in December 2025 about their top-3 registration channels. Email leads at 86 percent, organic social 43, paid social 20, speaker promotion 11, paid search 3. That’s B2B webinars, not user groups, but the order tells you something: the free channels you control do most of the work. Eventbrite (2023) says events using its email and social-ad tools sold 63 percent more tickets. Note that’s tickets sold, not attendance, and it’s Eventbrite talking about Eventbrite. Then Daniel Glenn, back in 2016 running SPS Nashville: he hadn’t noticed any attendance bump from paying Facebook, and he warned that ad-type posts on any service could be wasted money. [YOUR STORY: your own paid-ads experience goes here. This is what makes the slide land.] Sources: livestorm.co/webinar-benchmark-report-2026 · eventbrite.com/blog/eventbrite-find-your-people (Mar 28, 2023) · danielglenn.com/organizing-a-sharepoint-saturday-promotional-materials (Feb 25, 2016)</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Third lever, Persistence. About 1.5 minutes including the chat prompt. People register late. In Livestorm’s data across 7.06 million registrations, about half registered in the final 7 days, and 15 percent on the day itself. That’s B2B webinars, so treat it as directional, but it matches what most of us see. Keep registration open until start time and push hardest in the last week. We already covered show rates on slide 3, so the question here is what you do about them. Reminders: send a calendar invite at registration, then reminders 1 week, 1 day, and 1 hour before. That cadence is common practice, not a measured effect. Two days out, send personal last-chance notes. Those are the ones people actually answer. Overbook and waitlist: set your registration target from your own historical show rate, and ask people who can’t come to release their spot. CHAT PROMPT: “Which reminder worked best for you?” (Show-rate question moved to slide 3.) Sources: livestorm.co/webinar-benchmark-report-2026 · 5 Proven Ways to Promote Your Community Events, buckleyplanet.com (Oct 2025)</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About 1.5 minutes. A repeatable rhythm beats heroic last-minute pushes. Walk the handout: 6 weeks out for larger events, 4 weeks for meetups. Announce the date, topic, and value; post the LinkedIn event, Meetup or Eventbrite, and community calendars; send share kits; contact partners. 3 weeks: first email to your list, speaker spotlight #1, ambassadors share their personal “why.” 2 weeks: feature a speaker with a short video, partner newsletters go out. Most online signups land 1 to 2 weeks out (ON24). 1 week: logistics, giveaways, reminder #1, a behind-the-scenes post. 2 days: personal last-chance invites, ask no-shows to release their spot, open the waitlist. 1 day: reminder #2, what to bring, where to park or how to join. Day of: 1-hour reminder, a “doors open” post, photos and short clips, record check-ins. Day after: thank-you, highlights, slides or recording, tease the next date. 1 week after: short survey, compare RSVPs to check-ins, note which channel drove signups. Channel roles: LinkedIn for visibility, Meetup and Facebook for reach, email for conversions, community calendars for discovery. The recap is the Proof step from the framework: ask attendees to help tell the story, track check-ins and not just RSVPs, and use it to sell the next one. Sources: 5 Proven Ways (Oct 2025); Preparing for CollabDays Utah (Apr 2024), buckleyplanet.com; on24.com/webinar-benchmarks; metabase.com/metrics/rsvp-to-attendance-conversion</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About 1.5 minutes, then this slide stays up for office hours. Close with the line from last year’s post: promotion isn’t about shouting louder, it’s about communicating smarter. Everything today was a version of that: a clearer promise, more people carrying it, a steadier rhythm, and a recap that does the next round of work for you. Ask: pick one lever, just one, and try it at your next event. Then tell me how it went. Soft CTA: if you want the checklist or want to compare notes, reach out. The QR code goes to my LinkedIn profile, so connect there and message me. OFFICE HOURS (about 5 min, Sharon moderates chat): Prompt 2: Who’s your most underused amplifier: speakers, sponsors, past attendees, or a local partner? Prompt 3: Rewrite your next event’s title as a “why attend” line right now in chat. Christian and Sharon react to a few live. Then open Q&amp;A. [TO DO: confirm the split with Sharon on chat moderation vs. Q&amp;A.] Source: 5 Proven Ways to Promote Your Community Events, buckleyplanet.com (Oct 2025)</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Introduce the monthly MGCI General Sessions — 3rd Tuesday of every month at 8:10 AM PT. Encourage them to attend live; replays are on the Microsoft Community Learning YouTube channel.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CA2C1E-A89D-4290-A3C3-9F39FB463180}" type="slidenum">
              <a:rPr kumimoji="0" lang="en-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C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286123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4B986-2A4E-EAFC-7859-43ADE217B0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2AA28F-9259-C480-05A3-A3A8B5755A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95F7C1-A003-F627-443F-4FC0D0FAA5CF}"/>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CAAD8784-6CE3-628A-D3AD-66DFD332D9C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CA2C1E-A89D-4290-A3C3-9F39FB463180}" type="slidenum">
              <a:rPr kumimoji="0" lang="en-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C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170678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9.jpe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0.jpe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1.jpe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2.jpe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Master" Target="../slideMasters/slideMaster3.xml"/><Relationship Id="rId4" Type="http://schemas.openxmlformats.org/officeDocument/2006/relationships/image" Target="../media/image36.jpe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Master" Target="../slideMasters/slideMaster3.xml"/><Relationship Id="rId4" Type="http://schemas.openxmlformats.org/officeDocument/2006/relationships/image" Target="../media/image40.wmf"/></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Master" Target="../slideMasters/slideMaster3.xml"/><Relationship Id="rId4" Type="http://schemas.openxmlformats.org/officeDocument/2006/relationships/image" Target="../media/image40.wmf"/></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Master" Target="../slideMasters/slideMaster4.xml"/><Relationship Id="rId4" Type="http://schemas.openxmlformats.org/officeDocument/2006/relationships/image" Target="../media/image46.jpeg"/></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47.png"/><Relationship Id="rId1" Type="http://schemas.openxmlformats.org/officeDocument/2006/relationships/slideMaster" Target="../slideMasters/slideMaster5.xml"/><Relationship Id="rId4" Type="http://schemas.openxmlformats.org/officeDocument/2006/relationships/image" Target="../media/image48.png"/></Relationships>
</file>

<file path=ppt/slideLayouts/_rels/slideLayout16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47.png"/><Relationship Id="rId1" Type="http://schemas.openxmlformats.org/officeDocument/2006/relationships/slideMaster" Target="../slideMasters/slideMaster5.xml"/><Relationship Id="rId4" Type="http://schemas.openxmlformats.org/officeDocument/2006/relationships/image" Target="../media/image48.png"/></Relationships>
</file>

<file path=ppt/slideLayouts/_rels/slideLayout16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47.png"/><Relationship Id="rId1" Type="http://schemas.openxmlformats.org/officeDocument/2006/relationships/slideMaster" Target="../slideMasters/slideMaster5.xml"/><Relationship Id="rId4" Type="http://schemas.openxmlformats.org/officeDocument/2006/relationships/image" Target="../media/image48.png"/></Relationships>
</file>

<file path=ppt/slideLayouts/_rels/slideLayout16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47.png"/><Relationship Id="rId1" Type="http://schemas.openxmlformats.org/officeDocument/2006/relationships/slideMaster" Target="../slideMasters/slideMaster5.xml"/><Relationship Id="rId4" Type="http://schemas.openxmlformats.org/officeDocument/2006/relationships/image" Target="../media/image48.png"/></Relationships>
</file>

<file path=ppt/slideLayouts/_rels/slideLayout16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47.png"/><Relationship Id="rId1" Type="http://schemas.openxmlformats.org/officeDocument/2006/relationships/slideMaster" Target="../slideMasters/slideMaster5.xml"/><Relationship Id="rId4" Type="http://schemas.openxmlformats.org/officeDocument/2006/relationships/image" Target="../media/image48.png"/></Relationships>
</file>

<file path=ppt/slideLayouts/_rels/slideLayout16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47.png"/><Relationship Id="rId1" Type="http://schemas.openxmlformats.org/officeDocument/2006/relationships/slideMaster" Target="../slideMasters/slideMaster5.xml"/><Relationship Id="rId4" Type="http://schemas.openxmlformats.org/officeDocument/2006/relationships/image" Target="../media/image48.png"/></Relationships>
</file>

<file path=ppt/slideLayouts/_rels/slideLayout17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47.png"/><Relationship Id="rId1" Type="http://schemas.openxmlformats.org/officeDocument/2006/relationships/slideMaster" Target="../slideMasters/slideMaster5.xml"/><Relationship Id="rId4" Type="http://schemas.openxmlformats.org/officeDocument/2006/relationships/image" Target="../media/image48.png"/></Relationships>
</file>

<file path=ppt/slideLayouts/_rels/slideLayout17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47.png"/><Relationship Id="rId1" Type="http://schemas.openxmlformats.org/officeDocument/2006/relationships/slideMaster" Target="../slideMasters/slideMaster5.xml"/><Relationship Id="rId4" Type="http://schemas.openxmlformats.org/officeDocument/2006/relationships/image" Target="../media/image48.png"/></Relationships>
</file>

<file path=ppt/slideLayouts/_rels/slideLayout17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47.png"/><Relationship Id="rId1" Type="http://schemas.openxmlformats.org/officeDocument/2006/relationships/slideMaster" Target="../slideMasters/slideMaster5.xml"/><Relationship Id="rId4" Type="http://schemas.openxmlformats.org/officeDocument/2006/relationships/image" Target="../media/image48.png"/></Relationships>
</file>

<file path=ppt/slideLayouts/_rels/slideLayout17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47.png"/><Relationship Id="rId1" Type="http://schemas.openxmlformats.org/officeDocument/2006/relationships/slideMaster" Target="../slideMasters/slideMaster5.xml"/><Relationship Id="rId4" Type="http://schemas.openxmlformats.org/officeDocument/2006/relationships/image" Target="../media/image48.png"/></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Master" Target="../slideMasters/slideMaster7.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Master" Target="../slideMasters/slideMaster7.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Master" Target="../slideMasters/slideMaster7.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Master" Target="../slideMasters/slideMaster7.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Master" Target="../slideMasters/slideMaster7.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Master" Target="../slideMasters/slideMaster7.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Master" Target="../slideMasters/slideMaster7.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1_Blank">
    <p:bg>
      <p:bgPr>
        <a:solidFill>
          <a:srgbClr val="01060C"/>
        </a:solidFill>
        <a:effectLst/>
      </p:bgPr>
    </p:bg>
    <p:spTree>
      <p:nvGrpSpPr>
        <p:cNvPr id="1" name=""/>
        <p:cNvGrpSpPr/>
        <p:nvPr/>
      </p:nvGrpSpPr>
      <p:grpSpPr>
        <a:xfrm>
          <a:off x="0" y="0"/>
          <a:ext cx="0" cy="0"/>
          <a:chOff x="0" y="0"/>
          <a:chExt cx="0" cy="0"/>
        </a:xfrm>
      </p:grpSpPr>
      <p:pic>
        <p:nvPicPr>
          <p:cNvPr id="6" name="Picture 5" descr="Circles pattern abstract background">
            <a:extLst>
              <a:ext uri="{FF2B5EF4-FFF2-40B4-BE49-F238E27FC236}">
                <a16:creationId xmlns:a16="http://schemas.microsoft.com/office/drawing/2014/main" id="{913C6B68-99F1-45F2-D622-2C9A8C8227FB}"/>
              </a:ext>
            </a:extLst>
          </p:cNvPr>
          <p:cNvPicPr>
            <a:picLocks noChangeAspect="1"/>
          </p:cNvPicPr>
          <p:nvPr userDrawn="1"/>
        </p:nvPicPr>
        <p:blipFill rotWithShape="1">
          <a:blip r:embed="rId2">
            <a:alphaModFix amt="40000"/>
            <a:extLst>
              <a:ext uri="{28A0092B-C50C-407E-A947-70E740481C1C}">
                <a14:useLocalDpi xmlns:a14="http://schemas.microsoft.com/office/drawing/2010/main" val="0"/>
              </a:ext>
            </a:extLst>
          </a:blip>
          <a:srcRect b="4284"/>
          <a:stretch/>
        </p:blipFill>
        <p:spPr>
          <a:xfrm>
            <a:off x="3526971" y="1014549"/>
            <a:ext cx="8634549" cy="5843452"/>
          </a:xfrm>
          <a:prstGeom prst="rect">
            <a:avLst/>
          </a:prstGeom>
        </p:spPr>
      </p:pic>
    </p:spTree>
    <p:extLst>
      <p:ext uri="{BB962C8B-B14F-4D97-AF65-F5344CB8AC3E}">
        <p14:creationId xmlns:p14="http://schemas.microsoft.com/office/powerpoint/2010/main" val="1291982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89F6F-AB6D-80AE-D998-8DBDD11BAB5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B9E224C-AF86-E6E7-F698-B97757277CD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E869D82-061C-9BFC-2C8B-E9F9925057F8}"/>
              </a:ext>
            </a:extLst>
          </p:cNvPr>
          <p:cNvSpPr>
            <a:spLocks noGrp="1"/>
          </p:cNvSpPr>
          <p:nvPr>
            <p:ph type="dt" sz="half" idx="10"/>
          </p:nvPr>
        </p:nvSpPr>
        <p:spPr/>
        <p:txBody>
          <a:bodyPr/>
          <a:lstStyle/>
          <a:p>
            <a:fld id="{23FCEA23-F800-4AE1-B471-6FC524D05CC4}" type="datetimeFigureOut">
              <a:rPr lang="en-US" smtClean="0"/>
              <a:t>11/3/2026</a:t>
            </a:fld>
            <a:endParaRPr lang="en-US"/>
          </a:p>
        </p:txBody>
      </p:sp>
      <p:sp>
        <p:nvSpPr>
          <p:cNvPr id="5" name="Footer Placeholder 4">
            <a:extLst>
              <a:ext uri="{FF2B5EF4-FFF2-40B4-BE49-F238E27FC236}">
                <a16:creationId xmlns:a16="http://schemas.microsoft.com/office/drawing/2014/main" id="{D3EB57FB-7329-FD28-39A8-8DD7791E88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FA4BEC-DF32-18FE-B860-4F96F900D7A9}"/>
              </a:ext>
            </a:extLst>
          </p:cNvPr>
          <p:cNvSpPr>
            <a:spLocks noGrp="1"/>
          </p:cNvSpPr>
          <p:nvPr>
            <p:ph type="sldNum" sz="quarter" idx="12"/>
          </p:nvPr>
        </p:nvSpPr>
        <p:spPr/>
        <p:txBody>
          <a:bodyPr/>
          <a:lstStyle/>
          <a:p>
            <a:fld id="{1DEB5F38-3EC1-4F76-A136-CD9821235946}" type="slidenum">
              <a:rPr lang="en-US" smtClean="0"/>
              <a:t>‹#›</a:t>
            </a:fld>
            <a:endParaRPr lang="en-US"/>
          </a:p>
        </p:txBody>
      </p:sp>
    </p:spTree>
    <p:extLst>
      <p:ext uri="{BB962C8B-B14F-4D97-AF65-F5344CB8AC3E}">
        <p14:creationId xmlns:p14="http://schemas.microsoft.com/office/powerpoint/2010/main" val="1219117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2D67D-C7C5-FAAF-ACED-3856D6D80E3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7FD1DA-4998-1A7A-1168-9AEB87DCB7B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BFAD19-7C21-38B8-10CF-8E990D6E6EBF}"/>
              </a:ext>
            </a:extLst>
          </p:cNvPr>
          <p:cNvSpPr>
            <a:spLocks noGrp="1"/>
          </p:cNvSpPr>
          <p:nvPr>
            <p:ph type="dt" sz="half" idx="10"/>
          </p:nvPr>
        </p:nvSpPr>
        <p:spPr/>
        <p:txBody>
          <a:bodyPr/>
          <a:lstStyle/>
          <a:p>
            <a:fld id="{23FCEA23-F800-4AE1-B471-6FC524D05CC4}" type="datetimeFigureOut">
              <a:rPr lang="en-US" smtClean="0"/>
              <a:t>11/3/2026</a:t>
            </a:fld>
            <a:endParaRPr lang="en-US"/>
          </a:p>
        </p:txBody>
      </p:sp>
      <p:sp>
        <p:nvSpPr>
          <p:cNvPr id="5" name="Footer Placeholder 4">
            <a:extLst>
              <a:ext uri="{FF2B5EF4-FFF2-40B4-BE49-F238E27FC236}">
                <a16:creationId xmlns:a16="http://schemas.microsoft.com/office/drawing/2014/main" id="{4D230EE9-980F-EF8C-0589-558A0DBC6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9F66D1-0784-331C-DEBB-57686E402DAB}"/>
              </a:ext>
            </a:extLst>
          </p:cNvPr>
          <p:cNvSpPr>
            <a:spLocks noGrp="1"/>
          </p:cNvSpPr>
          <p:nvPr>
            <p:ph type="sldNum" sz="quarter" idx="12"/>
          </p:nvPr>
        </p:nvSpPr>
        <p:spPr/>
        <p:txBody>
          <a:bodyPr/>
          <a:lstStyle/>
          <a:p>
            <a:fld id="{1DEB5F38-3EC1-4F76-A136-CD9821235946}" type="slidenum">
              <a:rPr lang="en-US" smtClean="0"/>
              <a:t>‹#›</a:t>
            </a:fld>
            <a:endParaRPr lang="en-US"/>
          </a:p>
        </p:txBody>
      </p:sp>
    </p:spTree>
    <p:extLst>
      <p:ext uri="{BB962C8B-B14F-4D97-AF65-F5344CB8AC3E}">
        <p14:creationId xmlns:p14="http://schemas.microsoft.com/office/powerpoint/2010/main" val="932236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20891-EF40-61A8-CA7A-08009EC7928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78E58A-F1A1-3BB1-261A-762E352941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4426AB1-0887-51DC-F1C8-4B13CCBF437A}"/>
              </a:ext>
            </a:extLst>
          </p:cNvPr>
          <p:cNvSpPr>
            <a:spLocks noGrp="1"/>
          </p:cNvSpPr>
          <p:nvPr>
            <p:ph type="dt" sz="half" idx="10"/>
          </p:nvPr>
        </p:nvSpPr>
        <p:spPr/>
        <p:txBody>
          <a:bodyPr/>
          <a:lstStyle/>
          <a:p>
            <a:fld id="{23FCEA23-F800-4AE1-B471-6FC524D05CC4}" type="datetimeFigureOut">
              <a:rPr lang="en-US" smtClean="0"/>
              <a:t>11/3/2026</a:t>
            </a:fld>
            <a:endParaRPr lang="en-US"/>
          </a:p>
        </p:txBody>
      </p:sp>
      <p:sp>
        <p:nvSpPr>
          <p:cNvPr id="5" name="Footer Placeholder 4">
            <a:extLst>
              <a:ext uri="{FF2B5EF4-FFF2-40B4-BE49-F238E27FC236}">
                <a16:creationId xmlns:a16="http://schemas.microsoft.com/office/drawing/2014/main" id="{BDA4A35B-EEA4-A8AE-7219-B8F0F71025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B6A5DB-3D4A-434C-0A49-44E9A8976CFE}"/>
              </a:ext>
            </a:extLst>
          </p:cNvPr>
          <p:cNvSpPr>
            <a:spLocks noGrp="1"/>
          </p:cNvSpPr>
          <p:nvPr>
            <p:ph type="sldNum" sz="quarter" idx="12"/>
          </p:nvPr>
        </p:nvSpPr>
        <p:spPr/>
        <p:txBody>
          <a:bodyPr/>
          <a:lstStyle/>
          <a:p>
            <a:fld id="{1DEB5F38-3EC1-4F76-A136-CD9821235946}" type="slidenum">
              <a:rPr lang="en-US" smtClean="0"/>
              <a:t>‹#›</a:t>
            </a:fld>
            <a:endParaRPr lang="en-US"/>
          </a:p>
        </p:txBody>
      </p:sp>
    </p:spTree>
    <p:extLst>
      <p:ext uri="{BB962C8B-B14F-4D97-AF65-F5344CB8AC3E}">
        <p14:creationId xmlns:p14="http://schemas.microsoft.com/office/powerpoint/2010/main" val="21854386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56F24-6BA6-B2E4-4BAF-3248298017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EC2EF3-D646-381A-24C3-E135269929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C427AC1-C062-D8BC-51D1-4FFA5F27BD8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A490453-7A22-990B-B6A3-1B9E519FA19D}"/>
              </a:ext>
            </a:extLst>
          </p:cNvPr>
          <p:cNvSpPr>
            <a:spLocks noGrp="1"/>
          </p:cNvSpPr>
          <p:nvPr>
            <p:ph type="dt" sz="half" idx="10"/>
          </p:nvPr>
        </p:nvSpPr>
        <p:spPr/>
        <p:txBody>
          <a:bodyPr/>
          <a:lstStyle/>
          <a:p>
            <a:fld id="{23FCEA23-F800-4AE1-B471-6FC524D05CC4}" type="datetimeFigureOut">
              <a:rPr lang="en-US" smtClean="0"/>
              <a:t>11/3/2026</a:t>
            </a:fld>
            <a:endParaRPr lang="en-US"/>
          </a:p>
        </p:txBody>
      </p:sp>
      <p:sp>
        <p:nvSpPr>
          <p:cNvPr id="6" name="Footer Placeholder 5">
            <a:extLst>
              <a:ext uri="{FF2B5EF4-FFF2-40B4-BE49-F238E27FC236}">
                <a16:creationId xmlns:a16="http://schemas.microsoft.com/office/drawing/2014/main" id="{5E8D076F-27D5-2E20-E312-710E7F1FC6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B71FF2-6BEA-0935-310A-51C7964363EB}"/>
              </a:ext>
            </a:extLst>
          </p:cNvPr>
          <p:cNvSpPr>
            <a:spLocks noGrp="1"/>
          </p:cNvSpPr>
          <p:nvPr>
            <p:ph type="sldNum" sz="quarter" idx="12"/>
          </p:nvPr>
        </p:nvSpPr>
        <p:spPr/>
        <p:txBody>
          <a:bodyPr/>
          <a:lstStyle/>
          <a:p>
            <a:fld id="{1DEB5F38-3EC1-4F76-A136-CD9821235946}" type="slidenum">
              <a:rPr lang="en-US" smtClean="0"/>
              <a:t>‹#›</a:t>
            </a:fld>
            <a:endParaRPr lang="en-US"/>
          </a:p>
        </p:txBody>
      </p:sp>
    </p:spTree>
    <p:extLst>
      <p:ext uri="{BB962C8B-B14F-4D97-AF65-F5344CB8AC3E}">
        <p14:creationId xmlns:p14="http://schemas.microsoft.com/office/powerpoint/2010/main" val="1092794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54869-F15F-28A1-031E-A7EC907123F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BCEA259-E475-BA72-7DFE-7FCE490229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43EFA32-1A72-77F5-1BD6-714A77AF1A2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42025B5-3BA4-C316-836C-F3E4D5F4FA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04EDB0-3C35-26D3-30DA-D1AB96C137C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BF15B7D-91D2-07B3-AC96-EBD947F0B7CF}"/>
              </a:ext>
            </a:extLst>
          </p:cNvPr>
          <p:cNvSpPr>
            <a:spLocks noGrp="1"/>
          </p:cNvSpPr>
          <p:nvPr>
            <p:ph type="dt" sz="half" idx="10"/>
          </p:nvPr>
        </p:nvSpPr>
        <p:spPr/>
        <p:txBody>
          <a:bodyPr/>
          <a:lstStyle/>
          <a:p>
            <a:fld id="{23FCEA23-F800-4AE1-B471-6FC524D05CC4}" type="datetimeFigureOut">
              <a:rPr lang="en-US" smtClean="0"/>
              <a:t>11/3/2026</a:t>
            </a:fld>
            <a:endParaRPr lang="en-US"/>
          </a:p>
        </p:txBody>
      </p:sp>
      <p:sp>
        <p:nvSpPr>
          <p:cNvPr id="8" name="Footer Placeholder 7">
            <a:extLst>
              <a:ext uri="{FF2B5EF4-FFF2-40B4-BE49-F238E27FC236}">
                <a16:creationId xmlns:a16="http://schemas.microsoft.com/office/drawing/2014/main" id="{C910F10A-5FDB-0F58-B42F-6F7432AF2F2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691EC10-F294-BA2B-0150-968DBAB2B64A}"/>
              </a:ext>
            </a:extLst>
          </p:cNvPr>
          <p:cNvSpPr>
            <a:spLocks noGrp="1"/>
          </p:cNvSpPr>
          <p:nvPr>
            <p:ph type="sldNum" sz="quarter" idx="12"/>
          </p:nvPr>
        </p:nvSpPr>
        <p:spPr/>
        <p:txBody>
          <a:bodyPr/>
          <a:lstStyle/>
          <a:p>
            <a:fld id="{1DEB5F38-3EC1-4F76-A136-CD9821235946}" type="slidenum">
              <a:rPr lang="en-US" smtClean="0"/>
              <a:t>‹#›</a:t>
            </a:fld>
            <a:endParaRPr lang="en-US"/>
          </a:p>
        </p:txBody>
      </p:sp>
    </p:spTree>
    <p:extLst>
      <p:ext uri="{BB962C8B-B14F-4D97-AF65-F5344CB8AC3E}">
        <p14:creationId xmlns:p14="http://schemas.microsoft.com/office/powerpoint/2010/main" val="1905355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4C385-FCE8-2E66-17F2-C6882C510A9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24F53F2-99BC-9FF8-82EA-2F293C6F8A3D}"/>
              </a:ext>
            </a:extLst>
          </p:cNvPr>
          <p:cNvSpPr>
            <a:spLocks noGrp="1"/>
          </p:cNvSpPr>
          <p:nvPr>
            <p:ph type="dt" sz="half" idx="10"/>
          </p:nvPr>
        </p:nvSpPr>
        <p:spPr/>
        <p:txBody>
          <a:bodyPr/>
          <a:lstStyle/>
          <a:p>
            <a:fld id="{23FCEA23-F800-4AE1-B471-6FC524D05CC4}" type="datetimeFigureOut">
              <a:rPr lang="en-US" smtClean="0"/>
              <a:t>11/3/2026</a:t>
            </a:fld>
            <a:endParaRPr lang="en-US"/>
          </a:p>
        </p:txBody>
      </p:sp>
      <p:sp>
        <p:nvSpPr>
          <p:cNvPr id="4" name="Footer Placeholder 3">
            <a:extLst>
              <a:ext uri="{FF2B5EF4-FFF2-40B4-BE49-F238E27FC236}">
                <a16:creationId xmlns:a16="http://schemas.microsoft.com/office/drawing/2014/main" id="{6F0CB7F6-E629-AB6F-270A-C29FB7486C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A0E594-2622-A4E5-1642-5EC4961D7183}"/>
              </a:ext>
            </a:extLst>
          </p:cNvPr>
          <p:cNvSpPr>
            <a:spLocks noGrp="1"/>
          </p:cNvSpPr>
          <p:nvPr>
            <p:ph type="sldNum" sz="quarter" idx="12"/>
          </p:nvPr>
        </p:nvSpPr>
        <p:spPr/>
        <p:txBody>
          <a:bodyPr/>
          <a:lstStyle/>
          <a:p>
            <a:fld id="{1DEB5F38-3EC1-4F76-A136-CD9821235946}" type="slidenum">
              <a:rPr lang="en-US" smtClean="0"/>
              <a:t>‹#›</a:t>
            </a:fld>
            <a:endParaRPr lang="en-US"/>
          </a:p>
        </p:txBody>
      </p:sp>
    </p:spTree>
    <p:extLst>
      <p:ext uri="{BB962C8B-B14F-4D97-AF65-F5344CB8AC3E}">
        <p14:creationId xmlns:p14="http://schemas.microsoft.com/office/powerpoint/2010/main" val="4211531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389E5F6-71EA-823C-5481-9137C1C479FA}"/>
              </a:ext>
            </a:extLst>
          </p:cNvPr>
          <p:cNvSpPr>
            <a:spLocks noGrp="1"/>
          </p:cNvSpPr>
          <p:nvPr>
            <p:ph type="dt" sz="half" idx="10"/>
          </p:nvPr>
        </p:nvSpPr>
        <p:spPr/>
        <p:txBody>
          <a:bodyPr/>
          <a:lstStyle/>
          <a:p>
            <a:fld id="{23FCEA23-F800-4AE1-B471-6FC524D05CC4}" type="datetimeFigureOut">
              <a:rPr lang="en-US" smtClean="0"/>
              <a:t>11/3/2026</a:t>
            </a:fld>
            <a:endParaRPr lang="en-US"/>
          </a:p>
        </p:txBody>
      </p:sp>
      <p:sp>
        <p:nvSpPr>
          <p:cNvPr id="3" name="Footer Placeholder 2">
            <a:extLst>
              <a:ext uri="{FF2B5EF4-FFF2-40B4-BE49-F238E27FC236}">
                <a16:creationId xmlns:a16="http://schemas.microsoft.com/office/drawing/2014/main" id="{54EE0DE5-0164-5E90-0D0D-F5575EF2A77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2CA36B8-8345-091C-D2CA-BBC53FB5BAFD}"/>
              </a:ext>
            </a:extLst>
          </p:cNvPr>
          <p:cNvSpPr>
            <a:spLocks noGrp="1"/>
          </p:cNvSpPr>
          <p:nvPr>
            <p:ph type="sldNum" sz="quarter" idx="12"/>
          </p:nvPr>
        </p:nvSpPr>
        <p:spPr/>
        <p:txBody>
          <a:bodyPr/>
          <a:lstStyle/>
          <a:p>
            <a:fld id="{1DEB5F38-3EC1-4F76-A136-CD9821235946}" type="slidenum">
              <a:rPr lang="en-US" smtClean="0"/>
              <a:t>‹#›</a:t>
            </a:fld>
            <a:endParaRPr lang="en-US"/>
          </a:p>
        </p:txBody>
      </p:sp>
    </p:spTree>
    <p:extLst>
      <p:ext uri="{BB962C8B-B14F-4D97-AF65-F5344CB8AC3E}">
        <p14:creationId xmlns:p14="http://schemas.microsoft.com/office/powerpoint/2010/main" val="659190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A6C6C-1030-4276-153D-D2F299C106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8F88CC5-D699-FB26-E157-85408BA6EF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81424CA-63E0-64FB-7B68-CC9603C511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62DE67-273B-F362-D217-A01F3C487157}"/>
              </a:ext>
            </a:extLst>
          </p:cNvPr>
          <p:cNvSpPr>
            <a:spLocks noGrp="1"/>
          </p:cNvSpPr>
          <p:nvPr>
            <p:ph type="dt" sz="half" idx="10"/>
          </p:nvPr>
        </p:nvSpPr>
        <p:spPr/>
        <p:txBody>
          <a:bodyPr/>
          <a:lstStyle/>
          <a:p>
            <a:fld id="{23FCEA23-F800-4AE1-B471-6FC524D05CC4}" type="datetimeFigureOut">
              <a:rPr lang="en-US" smtClean="0"/>
              <a:t>11/3/2026</a:t>
            </a:fld>
            <a:endParaRPr lang="en-US"/>
          </a:p>
        </p:txBody>
      </p:sp>
      <p:sp>
        <p:nvSpPr>
          <p:cNvPr id="6" name="Footer Placeholder 5">
            <a:extLst>
              <a:ext uri="{FF2B5EF4-FFF2-40B4-BE49-F238E27FC236}">
                <a16:creationId xmlns:a16="http://schemas.microsoft.com/office/drawing/2014/main" id="{D3A6E8F9-1CB1-B337-28C2-7448778BE3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234618-B822-63F8-2FC1-F7BC246D2080}"/>
              </a:ext>
            </a:extLst>
          </p:cNvPr>
          <p:cNvSpPr>
            <a:spLocks noGrp="1"/>
          </p:cNvSpPr>
          <p:nvPr>
            <p:ph type="sldNum" sz="quarter" idx="12"/>
          </p:nvPr>
        </p:nvSpPr>
        <p:spPr/>
        <p:txBody>
          <a:bodyPr/>
          <a:lstStyle/>
          <a:p>
            <a:fld id="{1DEB5F38-3EC1-4F76-A136-CD9821235946}" type="slidenum">
              <a:rPr lang="en-US" smtClean="0"/>
              <a:t>‹#›</a:t>
            </a:fld>
            <a:endParaRPr lang="en-US"/>
          </a:p>
        </p:txBody>
      </p:sp>
    </p:spTree>
    <p:extLst>
      <p:ext uri="{BB962C8B-B14F-4D97-AF65-F5344CB8AC3E}">
        <p14:creationId xmlns:p14="http://schemas.microsoft.com/office/powerpoint/2010/main" val="1280548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70F38-54A9-8F9C-16E6-C975A6302A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B826AE9-ACF9-07DA-D5A1-FF40F3578A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7BE3C9-0C20-B1E2-7B4A-17BE05C26A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11BDF4-7C05-315B-34CF-8B0707F37440}"/>
              </a:ext>
            </a:extLst>
          </p:cNvPr>
          <p:cNvSpPr>
            <a:spLocks noGrp="1"/>
          </p:cNvSpPr>
          <p:nvPr>
            <p:ph type="dt" sz="half" idx="10"/>
          </p:nvPr>
        </p:nvSpPr>
        <p:spPr/>
        <p:txBody>
          <a:bodyPr/>
          <a:lstStyle/>
          <a:p>
            <a:fld id="{23FCEA23-F800-4AE1-B471-6FC524D05CC4}" type="datetimeFigureOut">
              <a:rPr lang="en-US" smtClean="0"/>
              <a:t>11/3/2026</a:t>
            </a:fld>
            <a:endParaRPr lang="en-US"/>
          </a:p>
        </p:txBody>
      </p:sp>
      <p:sp>
        <p:nvSpPr>
          <p:cNvPr id="6" name="Footer Placeholder 5">
            <a:extLst>
              <a:ext uri="{FF2B5EF4-FFF2-40B4-BE49-F238E27FC236}">
                <a16:creationId xmlns:a16="http://schemas.microsoft.com/office/drawing/2014/main" id="{3D88BCAF-8B07-DFD7-DF81-69704A9C7F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AD82AB-ABB2-5D9E-4E43-3989AEBAC16A}"/>
              </a:ext>
            </a:extLst>
          </p:cNvPr>
          <p:cNvSpPr>
            <a:spLocks noGrp="1"/>
          </p:cNvSpPr>
          <p:nvPr>
            <p:ph type="sldNum" sz="quarter" idx="12"/>
          </p:nvPr>
        </p:nvSpPr>
        <p:spPr/>
        <p:txBody>
          <a:bodyPr/>
          <a:lstStyle/>
          <a:p>
            <a:fld id="{1DEB5F38-3EC1-4F76-A136-CD9821235946}" type="slidenum">
              <a:rPr lang="en-US" smtClean="0"/>
              <a:t>‹#›</a:t>
            </a:fld>
            <a:endParaRPr lang="en-US"/>
          </a:p>
        </p:txBody>
      </p:sp>
    </p:spTree>
    <p:extLst>
      <p:ext uri="{BB962C8B-B14F-4D97-AF65-F5344CB8AC3E}">
        <p14:creationId xmlns:p14="http://schemas.microsoft.com/office/powerpoint/2010/main" val="2232857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DEE3D-3851-94A9-FC4B-376432054CB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03D5E6-5CB0-E03B-A5BC-E438A53BDE3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636D3E-F75B-45B0-2E50-0D4D7A0C21E4}"/>
              </a:ext>
            </a:extLst>
          </p:cNvPr>
          <p:cNvSpPr>
            <a:spLocks noGrp="1"/>
          </p:cNvSpPr>
          <p:nvPr>
            <p:ph type="dt" sz="half" idx="10"/>
          </p:nvPr>
        </p:nvSpPr>
        <p:spPr/>
        <p:txBody>
          <a:bodyPr/>
          <a:lstStyle/>
          <a:p>
            <a:fld id="{23FCEA23-F800-4AE1-B471-6FC524D05CC4}" type="datetimeFigureOut">
              <a:rPr lang="en-US" smtClean="0"/>
              <a:t>11/3/2026</a:t>
            </a:fld>
            <a:endParaRPr lang="en-US"/>
          </a:p>
        </p:txBody>
      </p:sp>
      <p:sp>
        <p:nvSpPr>
          <p:cNvPr id="5" name="Footer Placeholder 4">
            <a:extLst>
              <a:ext uri="{FF2B5EF4-FFF2-40B4-BE49-F238E27FC236}">
                <a16:creationId xmlns:a16="http://schemas.microsoft.com/office/drawing/2014/main" id="{024970F8-9B2A-A043-DE4E-4B0E963862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C7A1FF-E47D-7C7A-FD7C-FF4E15440B16}"/>
              </a:ext>
            </a:extLst>
          </p:cNvPr>
          <p:cNvSpPr>
            <a:spLocks noGrp="1"/>
          </p:cNvSpPr>
          <p:nvPr>
            <p:ph type="sldNum" sz="quarter" idx="12"/>
          </p:nvPr>
        </p:nvSpPr>
        <p:spPr/>
        <p:txBody>
          <a:bodyPr/>
          <a:lstStyle/>
          <a:p>
            <a:fld id="{1DEB5F38-3EC1-4F76-A136-CD9821235946}" type="slidenum">
              <a:rPr lang="en-US" smtClean="0"/>
              <a:t>‹#›</a:t>
            </a:fld>
            <a:endParaRPr lang="en-US"/>
          </a:p>
        </p:txBody>
      </p:sp>
    </p:spTree>
    <p:extLst>
      <p:ext uri="{BB962C8B-B14F-4D97-AF65-F5344CB8AC3E}">
        <p14:creationId xmlns:p14="http://schemas.microsoft.com/office/powerpoint/2010/main" val="26219755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8BFC8E1-FA5E-6F4F-5EBC-205A7A848CB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F79A60-FCC7-A49C-AAA5-223C3082EFA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927692-DA4A-9D7F-DD2A-321FD9E51C35}"/>
              </a:ext>
            </a:extLst>
          </p:cNvPr>
          <p:cNvSpPr>
            <a:spLocks noGrp="1"/>
          </p:cNvSpPr>
          <p:nvPr>
            <p:ph type="dt" sz="half" idx="10"/>
          </p:nvPr>
        </p:nvSpPr>
        <p:spPr/>
        <p:txBody>
          <a:bodyPr/>
          <a:lstStyle/>
          <a:p>
            <a:fld id="{23FCEA23-F800-4AE1-B471-6FC524D05CC4}" type="datetimeFigureOut">
              <a:rPr lang="en-US" smtClean="0"/>
              <a:t>11/3/2026</a:t>
            </a:fld>
            <a:endParaRPr lang="en-US"/>
          </a:p>
        </p:txBody>
      </p:sp>
      <p:sp>
        <p:nvSpPr>
          <p:cNvPr id="5" name="Footer Placeholder 4">
            <a:extLst>
              <a:ext uri="{FF2B5EF4-FFF2-40B4-BE49-F238E27FC236}">
                <a16:creationId xmlns:a16="http://schemas.microsoft.com/office/drawing/2014/main" id="{BD4D8E58-7446-B717-C943-0F95320D0F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6A261B-4645-15CD-C2A1-0BE3149ABBF3}"/>
              </a:ext>
            </a:extLst>
          </p:cNvPr>
          <p:cNvSpPr>
            <a:spLocks noGrp="1"/>
          </p:cNvSpPr>
          <p:nvPr>
            <p:ph type="sldNum" sz="quarter" idx="12"/>
          </p:nvPr>
        </p:nvSpPr>
        <p:spPr/>
        <p:txBody>
          <a:bodyPr/>
          <a:lstStyle/>
          <a:p>
            <a:fld id="{1DEB5F38-3EC1-4F76-A136-CD9821235946}" type="slidenum">
              <a:rPr lang="en-US" smtClean="0"/>
              <a:t>‹#›</a:t>
            </a:fld>
            <a:endParaRPr lang="en-US"/>
          </a:p>
        </p:txBody>
      </p:sp>
    </p:spTree>
    <p:extLst>
      <p:ext uri="{BB962C8B-B14F-4D97-AF65-F5344CB8AC3E}">
        <p14:creationId xmlns:p14="http://schemas.microsoft.com/office/powerpoint/2010/main" val="38077540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72407536"/>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CNB_Title, content and resource banner">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3E22BCC-7032-17F0-B273-F935DF91BB2C}"/>
              </a:ext>
            </a:extLst>
          </p:cNvPr>
          <p:cNvPicPr>
            <a:picLocks noChangeAspect="1"/>
          </p:cNvPicPr>
          <p:nvPr userDrawn="1"/>
        </p:nvPicPr>
        <p:blipFill rotWithShape="1">
          <a:blip r:embed="rId2"/>
          <a:srcRect l="383"/>
          <a:stretch/>
        </p:blipFill>
        <p:spPr>
          <a:xfrm>
            <a:off x="-5080" y="-6350"/>
            <a:ext cx="12197080" cy="1180614"/>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00979" y="285070"/>
            <a:ext cx="11018520" cy="553998"/>
          </a:xfrm>
        </p:spPr>
        <p:txBody>
          <a:bodyPr/>
          <a:lstStyle>
            <a:lvl1pPr>
              <a:defRPr sz="3600">
                <a:solidFill>
                  <a:schemeClr val="bg1"/>
                </a:solidFill>
              </a:defRPr>
            </a:lvl1pPr>
          </a:lstStyle>
          <a:p>
            <a:r>
              <a:rPr lang="en-US"/>
              <a:t>Click to edit Master title style</a:t>
            </a:r>
          </a:p>
        </p:txBody>
      </p:sp>
      <p:sp>
        <p:nvSpPr>
          <p:cNvPr id="3" name="Text Placeholder 2"/>
          <p:cNvSpPr>
            <a:spLocks noGrp="1"/>
          </p:cNvSpPr>
          <p:nvPr>
            <p:ph type="body" sz="quarter" idx="10"/>
          </p:nvPr>
        </p:nvSpPr>
        <p:spPr>
          <a:xfrm>
            <a:off x="584200" y="1435497"/>
            <a:ext cx="11018520" cy="1268039"/>
          </a:xfrm>
        </p:spPr>
        <p:txBody>
          <a:bodyPr/>
          <a:lstStyle>
            <a:lvl1pPr>
              <a:defRPr sz="2000">
                <a:solidFill>
                  <a:srgbClr val="000000"/>
                </a:solidFill>
                <a:latin typeface="+mn-lt"/>
              </a:defRPr>
            </a:lvl1pPr>
            <a:lvl2pPr>
              <a:defRPr sz="1600">
                <a:solidFill>
                  <a:srgbClr val="000000"/>
                </a:solidFill>
              </a:defRPr>
            </a:lvl2pPr>
            <a:lvl3pPr>
              <a:defRPr sz="1400">
                <a:solidFill>
                  <a:srgbClr val="000000"/>
                </a:solidFill>
              </a:defRPr>
            </a:lvl3pPr>
            <a:lvl4pPr>
              <a:defRPr sz="1200">
                <a:solidFill>
                  <a:srgbClr val="000000"/>
                </a:solidFill>
              </a:defRPr>
            </a:lvl4pPr>
            <a:lvl5pPr>
              <a:defRPr sz="10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ounded Rectangle 6">
            <a:extLst>
              <a:ext uri="{FF2B5EF4-FFF2-40B4-BE49-F238E27FC236}">
                <a16:creationId xmlns:a16="http://schemas.microsoft.com/office/drawing/2014/main" id="{F1F6ECD6-0872-3D76-0A88-B53820253296}"/>
              </a:ext>
            </a:extLst>
          </p:cNvPr>
          <p:cNvSpPr/>
          <p:nvPr userDrawn="1"/>
        </p:nvSpPr>
        <p:spPr>
          <a:xfrm>
            <a:off x="0" y="5849078"/>
            <a:ext cx="5165521" cy="1011104"/>
          </a:xfrm>
          <a:prstGeom prst="roundRect">
            <a:avLst>
              <a:gd name="adj" fmla="val 0"/>
            </a:avLst>
          </a:prstGeom>
          <a:solidFill>
            <a:srgbClr val="F250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730947EA-688D-4587-5AD1-B1F0D2D2954E}"/>
              </a:ext>
            </a:extLst>
          </p:cNvPr>
          <p:cNvSpPr>
            <a:spLocks noGrp="1"/>
          </p:cNvSpPr>
          <p:nvPr>
            <p:ph type="body" sz="quarter" idx="12" hasCustomPrompt="1"/>
          </p:nvPr>
        </p:nvSpPr>
        <p:spPr>
          <a:xfrm>
            <a:off x="278321" y="6199848"/>
            <a:ext cx="4073525" cy="309563"/>
          </a:xfrm>
        </p:spPr>
        <p:txBody>
          <a:bodyPr/>
          <a:lstStyle>
            <a:lvl1pPr marL="0" indent="0">
              <a:buNone/>
              <a:defRPr>
                <a:solidFill>
                  <a:schemeClr val="bg1"/>
                </a:solidFill>
              </a:defRPr>
            </a:lvl1pPr>
          </a:lstStyle>
          <a:p>
            <a:pPr lvl="0"/>
            <a:r>
              <a:rPr lang="en-US"/>
              <a:t>Click to add key resource link</a:t>
            </a:r>
          </a:p>
        </p:txBody>
      </p:sp>
    </p:spTree>
    <p:extLst>
      <p:ext uri="{BB962C8B-B14F-4D97-AF65-F5344CB8AC3E}">
        <p14:creationId xmlns:p14="http://schemas.microsoft.com/office/powerpoint/2010/main" val="1434244372"/>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CNB_Updates">
    <p:bg>
      <p:bgPr>
        <a:solidFill>
          <a:schemeClr val="bg1"/>
        </a:solidFill>
        <a:effectLst/>
      </p:bgPr>
    </p:bg>
    <p:spTree>
      <p:nvGrpSpPr>
        <p:cNvPr id="1" name=""/>
        <p:cNvGrpSpPr/>
        <p:nvPr/>
      </p:nvGrpSpPr>
      <p:grpSpPr>
        <a:xfrm>
          <a:off x="0" y="0"/>
          <a:ext cx="0" cy="0"/>
          <a:chOff x="0" y="0"/>
          <a:chExt cx="0" cy="0"/>
        </a:xfrm>
      </p:grpSpPr>
      <p:sp>
        <p:nvSpPr>
          <p:cNvPr id="6" name="Rounded Rectangle 4">
            <a:extLst>
              <a:ext uri="{FF2B5EF4-FFF2-40B4-BE49-F238E27FC236}">
                <a16:creationId xmlns:a16="http://schemas.microsoft.com/office/drawing/2014/main" id="{6A1507C7-C542-E81C-EF4A-218C3711D00D}"/>
              </a:ext>
            </a:extLst>
          </p:cNvPr>
          <p:cNvSpPr/>
          <p:nvPr userDrawn="1"/>
        </p:nvSpPr>
        <p:spPr>
          <a:xfrm>
            <a:off x="8928100" y="1151393"/>
            <a:ext cx="3263900" cy="5706606"/>
          </a:xfrm>
          <a:prstGeom prst="round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3E22BCC-7032-17F0-B273-F935DF91BB2C}"/>
              </a:ext>
            </a:extLst>
          </p:cNvPr>
          <p:cNvPicPr>
            <a:picLocks noChangeAspect="1"/>
          </p:cNvPicPr>
          <p:nvPr userDrawn="1"/>
        </p:nvPicPr>
        <p:blipFill rotWithShape="1">
          <a:blip r:embed="rId2"/>
          <a:srcRect l="383"/>
          <a:stretch/>
        </p:blipFill>
        <p:spPr>
          <a:xfrm>
            <a:off x="-5080" y="-6350"/>
            <a:ext cx="12197080" cy="1180614"/>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00979" y="285070"/>
            <a:ext cx="11018520" cy="553998"/>
          </a:xfrm>
        </p:spPr>
        <p:txBody>
          <a:bodyPr/>
          <a:lstStyle>
            <a:lvl1pPr>
              <a:defRPr sz="3600">
                <a:solidFill>
                  <a:schemeClr val="bg1"/>
                </a:solidFill>
              </a:defRPr>
            </a:lvl1pPr>
          </a:lstStyle>
          <a:p>
            <a:r>
              <a:rPr lang="en-US"/>
              <a:t>Click to edit Master title style</a:t>
            </a:r>
          </a:p>
        </p:txBody>
      </p:sp>
      <p:sp>
        <p:nvSpPr>
          <p:cNvPr id="4" name="Footer Placeholder 10">
            <a:extLst>
              <a:ext uri="{FF2B5EF4-FFF2-40B4-BE49-F238E27FC236}">
                <a16:creationId xmlns:a16="http://schemas.microsoft.com/office/drawing/2014/main" id="{DD1BEEC7-5874-1E48-8B60-B1E5D9779C29}"/>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r>
              <a:rPr lang="en-US"/>
              <a:t>© Microsoft Corporation                                                                                  					   	    	                                     Microsoft 365 </a:t>
            </a:r>
          </a:p>
        </p:txBody>
      </p:sp>
      <p:sp>
        <p:nvSpPr>
          <p:cNvPr id="10" name="Rounded Rectangle 1">
            <a:extLst>
              <a:ext uri="{FF2B5EF4-FFF2-40B4-BE49-F238E27FC236}">
                <a16:creationId xmlns:a16="http://schemas.microsoft.com/office/drawing/2014/main" id="{A3FE6813-A34B-408D-5E57-9D178EE76FD8}"/>
              </a:ext>
            </a:extLst>
          </p:cNvPr>
          <p:cNvSpPr/>
          <p:nvPr userDrawn="1"/>
        </p:nvSpPr>
        <p:spPr>
          <a:xfrm>
            <a:off x="0" y="1173570"/>
            <a:ext cx="4152900" cy="468061"/>
          </a:xfrm>
          <a:prstGeom prst="roundRect">
            <a:avLst>
              <a:gd name="adj" fmla="val 0"/>
            </a:avLst>
          </a:prstGeom>
          <a:solidFill>
            <a:srgbClr val="2C7E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7" name="Picture Placeholder 16">
            <a:extLst>
              <a:ext uri="{FF2B5EF4-FFF2-40B4-BE49-F238E27FC236}">
                <a16:creationId xmlns:a16="http://schemas.microsoft.com/office/drawing/2014/main" id="{05AA3CE7-CCC3-9EBF-4083-17CD49870263}"/>
              </a:ext>
            </a:extLst>
          </p:cNvPr>
          <p:cNvSpPr>
            <a:spLocks noGrp="1"/>
          </p:cNvSpPr>
          <p:nvPr>
            <p:ph type="pic" sz="quarter" idx="11" hasCustomPrompt="1"/>
          </p:nvPr>
        </p:nvSpPr>
        <p:spPr>
          <a:xfrm>
            <a:off x="5650395" y="2239963"/>
            <a:ext cx="6262206" cy="3246437"/>
          </a:xfrm>
          <a:prstGeom prst="roundRect">
            <a:avLst>
              <a:gd name="adj" fmla="val 4622"/>
            </a:avLst>
          </a:prstGeom>
          <a:solidFill>
            <a:schemeClr val="bg2"/>
          </a:solidFill>
        </p:spPr>
        <p:txBody>
          <a:bodyPr anchor="ctr">
            <a:noAutofit/>
          </a:bodyPr>
          <a:lstStyle>
            <a:lvl1pPr marL="0" indent="0" algn="ctr">
              <a:buNone/>
              <a:defRPr/>
            </a:lvl1pPr>
          </a:lstStyle>
          <a:p>
            <a:r>
              <a:rPr lang="en-US"/>
              <a:t>Click to insert picture</a:t>
            </a:r>
          </a:p>
        </p:txBody>
      </p:sp>
      <p:sp>
        <p:nvSpPr>
          <p:cNvPr id="19" name="Text Placeholder 18">
            <a:extLst>
              <a:ext uri="{FF2B5EF4-FFF2-40B4-BE49-F238E27FC236}">
                <a16:creationId xmlns:a16="http://schemas.microsoft.com/office/drawing/2014/main" id="{6E0B161C-8EF0-F07D-6565-5AC5DAF93DB4}"/>
              </a:ext>
            </a:extLst>
          </p:cNvPr>
          <p:cNvSpPr>
            <a:spLocks noGrp="1"/>
          </p:cNvSpPr>
          <p:nvPr>
            <p:ph type="body" sz="quarter" idx="12"/>
          </p:nvPr>
        </p:nvSpPr>
        <p:spPr>
          <a:xfrm>
            <a:off x="461963" y="1257671"/>
            <a:ext cx="3617912" cy="307777"/>
          </a:xfrm>
        </p:spPr>
        <p:txBody>
          <a:bodyPr/>
          <a:lstStyle>
            <a:lvl1pPr marL="0" indent="0">
              <a:buNone/>
              <a:defRPr>
                <a:solidFill>
                  <a:schemeClr val="bg1"/>
                </a:solidFill>
                <a:latin typeface="+mj-lt"/>
              </a:defRPr>
            </a:lvl1pPr>
            <a:lvl2pPr marL="228600" indent="0">
              <a:buNone/>
              <a:defRPr/>
            </a:lvl2pPr>
          </a:lstStyle>
          <a:p>
            <a:pPr lvl="0"/>
            <a:r>
              <a:rPr lang="en-US"/>
              <a:t>Click to edit Master text styles</a:t>
            </a:r>
          </a:p>
        </p:txBody>
      </p:sp>
      <p:sp>
        <p:nvSpPr>
          <p:cNvPr id="21" name="Text Placeholder 20">
            <a:extLst>
              <a:ext uri="{FF2B5EF4-FFF2-40B4-BE49-F238E27FC236}">
                <a16:creationId xmlns:a16="http://schemas.microsoft.com/office/drawing/2014/main" id="{0E79AF9F-FE77-CCB9-F3E4-8905E3B043A1}"/>
              </a:ext>
            </a:extLst>
          </p:cNvPr>
          <p:cNvSpPr>
            <a:spLocks noGrp="1"/>
          </p:cNvSpPr>
          <p:nvPr>
            <p:ph type="body" sz="quarter" idx="13" hasCustomPrompt="1"/>
          </p:nvPr>
        </p:nvSpPr>
        <p:spPr>
          <a:xfrm>
            <a:off x="584200" y="2239963"/>
            <a:ext cx="4927600" cy="3137269"/>
          </a:xfrm>
        </p:spPr>
        <p:txBody>
          <a:bodyPr/>
          <a:lstStyle>
            <a:lvl1pPr marL="0" indent="0">
              <a:buNone/>
              <a:defRPr/>
            </a:lvl1pPr>
          </a:lstStyle>
          <a:p>
            <a:pPr marL="0" indent="0">
              <a:lnSpc>
                <a:spcPct val="90000"/>
              </a:lnSpc>
              <a:spcBef>
                <a:spcPts val="1000"/>
              </a:spcBef>
              <a:buNone/>
            </a:pPr>
            <a:r>
              <a:rPr lang="en-US" sz="2800">
                <a:latin typeface="+mj-lt"/>
                <a:cs typeface="Segoe UI Semibold" panose="020B0502040204020203" pitchFamily="34" charset="0"/>
              </a:rPr>
              <a:t>Lorem ipsum dolor sit </a:t>
            </a:r>
            <a:r>
              <a:rPr lang="en-US" sz="2800" err="1">
                <a:latin typeface="+mj-lt"/>
                <a:cs typeface="Segoe UI Semibold" panose="020B0502040204020203" pitchFamily="34" charset="0"/>
              </a:rPr>
              <a:t>amet</a:t>
            </a:r>
            <a:endParaRPr lang="en-US" sz="2000">
              <a:latin typeface="+mj-lt"/>
              <a:cs typeface="Segoe UI" panose="020B0502040204020203" pitchFamily="34" charset="0"/>
            </a:endParaRPr>
          </a:p>
          <a:p>
            <a:pPr marL="0" indent="0">
              <a:lnSpc>
                <a:spcPct val="90000"/>
              </a:lnSpc>
              <a:spcBef>
                <a:spcPts val="1000"/>
              </a:spcBef>
              <a:buNone/>
            </a:pPr>
            <a:r>
              <a:rPr lang="en-US" sz="2000">
                <a:solidFill>
                  <a:srgbClr val="000000"/>
                </a:solidFill>
                <a:effectLst/>
                <a:highlight>
                  <a:srgbClr val="FFFFFF"/>
                </a:highlight>
                <a:latin typeface="Segoe UI" panose="020B0502040204020203" pitchFamily="34" charset="0"/>
                <a:cs typeface="Segoe UI" panose="020B0502040204020203" pitchFamily="34" charset="0"/>
              </a:rPr>
              <a:t>Vestibulum cursus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quam</a:t>
            </a:r>
            <a:r>
              <a:rPr lang="en-US" sz="2000">
                <a:solidFill>
                  <a:srgbClr val="000000"/>
                </a:solidFill>
                <a:effectLst/>
                <a:highlight>
                  <a:srgbClr val="FFFFFF"/>
                </a:highlight>
                <a:latin typeface="Segoe UI" panose="020B0502040204020203" pitchFamily="34" charset="0"/>
                <a:cs typeface="Segoe UI" panose="020B0502040204020203" pitchFamily="34" charset="0"/>
              </a:rPr>
              <a:t> vitae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erat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rutrum</a:t>
            </a:r>
            <a:r>
              <a:rPr lang="en-US" sz="2000">
                <a:solidFill>
                  <a:srgbClr val="000000"/>
                </a:solidFill>
                <a:effectLst/>
                <a:highlight>
                  <a:srgbClr val="FFFFFF"/>
                </a:highlight>
                <a:latin typeface="Segoe UI" panose="020B0502040204020203" pitchFamily="34" charset="0"/>
                <a:cs typeface="Segoe UI" panose="020B0502040204020203" pitchFamily="34" charset="0"/>
              </a:rPr>
              <a:t>, sit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amet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commodo</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felis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commodo</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Vivamus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finibus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arcu</a:t>
            </a:r>
            <a:r>
              <a:rPr lang="en-US" sz="2000">
                <a:solidFill>
                  <a:srgbClr val="000000"/>
                </a:solidFill>
                <a:effectLst/>
                <a:highlight>
                  <a:srgbClr val="FFFFFF"/>
                </a:highlight>
                <a:latin typeface="Segoe UI" panose="020B0502040204020203" pitchFamily="34" charset="0"/>
                <a:cs typeface="Segoe UI" panose="020B0502040204020203" pitchFamily="34" charset="0"/>
              </a:rPr>
              <a:t> vel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tellus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varius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nec</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laoreet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massa</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condimentum</a:t>
            </a:r>
            <a:r>
              <a:rPr lang="en-US" sz="2000">
                <a:solidFill>
                  <a:srgbClr val="000000"/>
                </a:solidFill>
                <a:effectLst/>
                <a:highlight>
                  <a:srgbClr val="FFFFFF"/>
                </a:highlight>
                <a:latin typeface="Segoe UI" panose="020B0502040204020203" pitchFamily="34" charset="0"/>
                <a:cs typeface="Segoe UI" panose="020B0502040204020203" pitchFamily="34" charset="0"/>
              </a:rPr>
              <a:t>. Lorem ipsum dolor sit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amet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consectetur</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adipiscing</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elit</a:t>
            </a:r>
            <a:r>
              <a:rPr lang="en-US" sz="2000">
                <a:solidFill>
                  <a:srgbClr val="000000"/>
                </a:solidFill>
                <a:effectLst/>
                <a:highlight>
                  <a:srgbClr val="FFFFFF"/>
                </a:highlight>
                <a:latin typeface="Segoe UI" panose="020B0502040204020203" pitchFamily="34" charset="0"/>
                <a:cs typeface="Segoe UI" panose="020B0502040204020203" pitchFamily="34" charset="0"/>
              </a:rPr>
              <a:t>. Vestibulum fermentum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imperdiet</a:t>
            </a:r>
            <a:r>
              <a:rPr lang="en-US" sz="2000">
                <a:solidFill>
                  <a:srgbClr val="000000"/>
                </a:solidFill>
                <a:effectLst/>
                <a:highlight>
                  <a:srgbClr val="FFFFFF"/>
                </a:highlight>
                <a:latin typeface="Segoe UI" panose="020B0502040204020203" pitchFamily="34" charset="0"/>
                <a:cs typeface="Segoe UI" panose="020B0502040204020203" pitchFamily="34" charset="0"/>
              </a:rPr>
              <a:t> ex,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nec</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consequat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felis</a:t>
            </a:r>
            <a:r>
              <a:rPr lang="en-US" sz="2000">
                <a:solidFill>
                  <a:srgbClr val="000000"/>
                </a:solidFill>
                <a:effectLst/>
                <a:highlight>
                  <a:srgbClr val="FFFFFF"/>
                </a:highlight>
                <a:latin typeface="Segoe UI" panose="020B0502040204020203" pitchFamily="34" charset="0"/>
                <a:cs typeface="Segoe UI" panose="020B0502040204020203" pitchFamily="34" charset="0"/>
              </a:rPr>
              <a:t> tempus vitae.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Phasellus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lobortis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laoreet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erat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p>
          <a:p>
            <a:pPr marL="0" indent="0">
              <a:lnSpc>
                <a:spcPct val="90000"/>
              </a:lnSpc>
              <a:spcBef>
                <a:spcPts val="1000"/>
              </a:spcBef>
              <a:buNone/>
            </a:pPr>
            <a:r>
              <a:rPr lang="en-US" sz="2000">
                <a:highlight>
                  <a:srgbClr val="FFFFFF"/>
                </a:highlight>
                <a:latin typeface="Segoe UI" panose="020B0502040204020203" pitchFamily="34" charset="0"/>
                <a:cs typeface="Segoe UI" panose="020B0502040204020203" pitchFamily="34" charset="0"/>
              </a:rPr>
              <a:t>Learn more at aka.ms/community.</a:t>
            </a:r>
            <a:endParaRPr lang="en-US" sz="200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208043120"/>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NB_Title, content and resource banner">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3E22BCC-7032-17F0-B273-F935DF91BB2C}"/>
              </a:ext>
            </a:extLst>
          </p:cNvPr>
          <p:cNvPicPr>
            <a:picLocks noChangeAspect="1"/>
          </p:cNvPicPr>
          <p:nvPr userDrawn="1"/>
        </p:nvPicPr>
        <p:blipFill rotWithShape="1">
          <a:blip r:embed="rId2"/>
          <a:srcRect l="383"/>
          <a:stretch/>
        </p:blipFill>
        <p:spPr>
          <a:xfrm>
            <a:off x="-5080" y="-6350"/>
            <a:ext cx="12197080" cy="1180614"/>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00979" y="285070"/>
            <a:ext cx="11018520" cy="553998"/>
          </a:xfrm>
        </p:spPr>
        <p:txBody>
          <a:bodyPr/>
          <a:lstStyle>
            <a:lvl1pPr>
              <a:defRPr sz="3600">
                <a:solidFill>
                  <a:schemeClr val="bg1"/>
                </a:solidFill>
              </a:defRPr>
            </a:lvl1pPr>
          </a:lstStyle>
          <a:p>
            <a:r>
              <a:rPr lang="en-US"/>
              <a:t>Click to edit Master title style</a:t>
            </a:r>
          </a:p>
        </p:txBody>
      </p:sp>
      <p:sp>
        <p:nvSpPr>
          <p:cNvPr id="3" name="Text Placeholder 2"/>
          <p:cNvSpPr>
            <a:spLocks noGrp="1"/>
          </p:cNvSpPr>
          <p:nvPr>
            <p:ph type="body" sz="quarter" idx="10"/>
          </p:nvPr>
        </p:nvSpPr>
        <p:spPr>
          <a:xfrm>
            <a:off x="584200" y="1435497"/>
            <a:ext cx="11018520" cy="1268039"/>
          </a:xfrm>
        </p:spPr>
        <p:txBody>
          <a:bodyPr/>
          <a:lstStyle>
            <a:lvl1pPr>
              <a:defRPr sz="2000">
                <a:solidFill>
                  <a:srgbClr val="000000"/>
                </a:solidFill>
                <a:latin typeface="+mn-lt"/>
              </a:defRPr>
            </a:lvl1pPr>
            <a:lvl2pPr>
              <a:defRPr sz="1600">
                <a:solidFill>
                  <a:srgbClr val="000000"/>
                </a:solidFill>
              </a:defRPr>
            </a:lvl2pPr>
            <a:lvl3pPr>
              <a:defRPr sz="1400">
                <a:solidFill>
                  <a:srgbClr val="000000"/>
                </a:solidFill>
              </a:defRPr>
            </a:lvl3pPr>
            <a:lvl4pPr>
              <a:defRPr sz="1200">
                <a:solidFill>
                  <a:srgbClr val="000000"/>
                </a:solidFill>
              </a:defRPr>
            </a:lvl4pPr>
            <a:lvl5pPr>
              <a:defRPr sz="10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ounded Rectangle 6">
            <a:extLst>
              <a:ext uri="{FF2B5EF4-FFF2-40B4-BE49-F238E27FC236}">
                <a16:creationId xmlns:a16="http://schemas.microsoft.com/office/drawing/2014/main" id="{F1F6ECD6-0872-3D76-0A88-B53820253296}"/>
              </a:ext>
            </a:extLst>
          </p:cNvPr>
          <p:cNvSpPr/>
          <p:nvPr userDrawn="1"/>
        </p:nvSpPr>
        <p:spPr>
          <a:xfrm>
            <a:off x="0" y="5849078"/>
            <a:ext cx="5165521" cy="1011104"/>
          </a:xfrm>
          <a:prstGeom prst="roundRect">
            <a:avLst>
              <a:gd name="adj" fmla="val 0"/>
            </a:avLst>
          </a:prstGeom>
          <a:solidFill>
            <a:srgbClr val="2C7E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14F8B1A8-2C10-27D2-A0CC-B065DAFCDB19}"/>
              </a:ext>
            </a:extLst>
          </p:cNvPr>
          <p:cNvSpPr>
            <a:spLocks noGrp="1"/>
          </p:cNvSpPr>
          <p:nvPr>
            <p:ph type="body" sz="quarter" idx="11" hasCustomPrompt="1"/>
          </p:nvPr>
        </p:nvSpPr>
        <p:spPr>
          <a:xfrm>
            <a:off x="300038" y="6059672"/>
            <a:ext cx="4094162" cy="307777"/>
          </a:xfrm>
        </p:spPr>
        <p:txBody>
          <a:bodyPr/>
          <a:lstStyle>
            <a:lvl1pPr marL="0" indent="0">
              <a:buNone/>
              <a:defRPr>
                <a:solidFill>
                  <a:schemeClr val="bg1"/>
                </a:solidFill>
              </a:defRPr>
            </a:lvl1pPr>
            <a:lvl2pPr marL="228600" indent="0">
              <a:buNone/>
              <a:defRPr/>
            </a:lvl2pPr>
          </a:lstStyle>
          <a:p>
            <a:pPr lvl="0"/>
            <a:r>
              <a:rPr lang="en-US"/>
              <a:t>Click to add key resource link</a:t>
            </a:r>
          </a:p>
        </p:txBody>
      </p:sp>
    </p:spTree>
    <p:extLst>
      <p:ext uri="{BB962C8B-B14F-4D97-AF65-F5344CB8AC3E}">
        <p14:creationId xmlns:p14="http://schemas.microsoft.com/office/powerpoint/2010/main" val="1900573328"/>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Custom Layout">
    <p:bg>
      <p:bgPr>
        <a:solidFill>
          <a:schemeClr val="accent2"/>
        </a:solidFill>
        <a:effectLst/>
      </p:bgPr>
    </p:bg>
    <p:spTree>
      <p:nvGrpSpPr>
        <p:cNvPr id="1" name=""/>
        <p:cNvGrpSpPr/>
        <p:nvPr/>
      </p:nvGrpSpPr>
      <p:grpSpPr>
        <a:xfrm>
          <a:off x="0" y="0"/>
          <a:ext cx="0" cy="0"/>
          <a:chOff x="0" y="0"/>
          <a:chExt cx="0" cy="0"/>
        </a:xfrm>
      </p:grpSpPr>
      <p:sp>
        <p:nvSpPr>
          <p:cNvPr id="12" name="Arc 11">
            <a:extLst>
              <a:ext uri="{FF2B5EF4-FFF2-40B4-BE49-F238E27FC236}">
                <a16:creationId xmlns:a16="http://schemas.microsoft.com/office/drawing/2014/main" id="{BCD166DF-F406-4662-F0A3-9E428C189C38}"/>
              </a:ext>
            </a:extLst>
          </p:cNvPr>
          <p:cNvSpPr/>
          <p:nvPr userDrawn="1"/>
        </p:nvSpPr>
        <p:spPr>
          <a:xfrm>
            <a:off x="-5416980" y="2416294"/>
            <a:ext cx="9081479" cy="9081479"/>
          </a:xfrm>
          <a:prstGeom prst="arc">
            <a:avLst>
              <a:gd name="adj1" fmla="val 16127454"/>
              <a:gd name="adj2" fmla="val 1947052"/>
            </a:avLst>
          </a:prstGeom>
          <a:ln w="508000">
            <a:solidFill>
              <a:schemeClr val="bg1">
                <a:alpha val="1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Arc 1">
            <a:extLst>
              <a:ext uri="{FF2B5EF4-FFF2-40B4-BE49-F238E27FC236}">
                <a16:creationId xmlns:a16="http://schemas.microsoft.com/office/drawing/2014/main" id="{4F07DCFA-8087-3D24-DEDE-C03E63DA626A}"/>
              </a:ext>
            </a:extLst>
          </p:cNvPr>
          <p:cNvSpPr/>
          <p:nvPr userDrawn="1"/>
        </p:nvSpPr>
        <p:spPr>
          <a:xfrm rot="10800000">
            <a:off x="7863023" y="-5112266"/>
            <a:ext cx="9081479" cy="9081479"/>
          </a:xfrm>
          <a:prstGeom prst="arc">
            <a:avLst>
              <a:gd name="adj1" fmla="val 16127454"/>
              <a:gd name="adj2" fmla="val 1947052"/>
            </a:avLst>
          </a:prstGeom>
          <a:ln w="508000">
            <a:solidFill>
              <a:schemeClr val="bg1">
                <a:alpha val="1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1041740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Photo full bleed lower title">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9C4891A6-B964-47F0-8B92-8EE40632F92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Oval 1">
            <a:extLst>
              <a:ext uri="{FF2B5EF4-FFF2-40B4-BE49-F238E27FC236}">
                <a16:creationId xmlns:a16="http://schemas.microsoft.com/office/drawing/2014/main" id="{A85858A1-71F3-413A-9DB7-A6B676CE507A}"/>
              </a:ext>
            </a:extLst>
          </p:cNvPr>
          <p:cNvSpPr/>
          <p:nvPr userDrawn="1"/>
        </p:nvSpPr>
        <p:spPr bwMode="auto">
          <a:xfrm>
            <a:off x="6629400" y="685800"/>
            <a:ext cx="5486400" cy="5486400"/>
          </a:xfrm>
          <a:prstGeom prst="ellipse">
            <a:avLst/>
          </a:prstGeom>
          <a:gradFill flip="none" rotWithShape="1">
            <a:gsLst>
              <a:gs pos="36000">
                <a:srgbClr val="011128"/>
              </a:gs>
              <a:gs pos="81000">
                <a:srgbClr val="011128">
                  <a:alpha val="0"/>
                </a:srgbClr>
              </a:gs>
            </a:gsLst>
            <a:path path="circle">
              <a:fillToRect l="50000" t="50000" r="50000" b="50000"/>
            </a:path>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pic>
        <p:nvPicPr>
          <p:cNvPr id="7" name="Graphic 6">
            <a:extLst>
              <a:ext uri="{FF2B5EF4-FFF2-40B4-BE49-F238E27FC236}">
                <a16:creationId xmlns:a16="http://schemas.microsoft.com/office/drawing/2014/main" id="{2CB82F55-3B81-4613-BD39-D678B3604667}"/>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299064" y="1377809"/>
            <a:ext cx="4134118" cy="4114800"/>
          </a:xfrm>
          <a:prstGeom prst="rect">
            <a:avLst/>
          </a:prstGeom>
        </p:spPr>
      </p:pic>
      <p:pic>
        <p:nvPicPr>
          <p:cNvPr id="9" name="Picture 8" descr="A picture containing text, clipart&#10;&#10;Description automatically generated">
            <a:extLst>
              <a:ext uri="{FF2B5EF4-FFF2-40B4-BE49-F238E27FC236}">
                <a16:creationId xmlns:a16="http://schemas.microsoft.com/office/drawing/2014/main" id="{85603684-D24B-4C19-A4C0-1EF77D305E6A}"/>
              </a:ext>
            </a:extLst>
          </p:cNvPr>
          <p:cNvPicPr>
            <a:picLocks noChangeAspect="1"/>
          </p:cNvPicPr>
          <p:nvPr userDrawn="1"/>
        </p:nvPicPr>
        <p:blipFill>
          <a:blip r:embed="rId4"/>
          <a:stretch>
            <a:fillRect/>
          </a:stretch>
        </p:blipFill>
        <p:spPr>
          <a:xfrm>
            <a:off x="584201" y="585788"/>
            <a:ext cx="1517162" cy="323661"/>
          </a:xfrm>
          <a:prstGeom prst="rect">
            <a:avLst/>
          </a:prstGeom>
        </p:spPr>
      </p:pic>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2935517"/>
            <a:ext cx="7953829" cy="968829"/>
          </a:xfrm>
          <a:noFill/>
        </p:spPr>
        <p:txBody>
          <a:bodyPr lIns="585216" tIns="585216" rIns="585216" bIns="585216" anchor="b" anchorCtr="0">
            <a:noAutofit/>
          </a:bodyPr>
          <a:lstStyle>
            <a:lvl1pPr>
              <a:defRPr sz="4000" spc="0">
                <a:solidFill>
                  <a:srgbClr val="FFFFFF"/>
                </a:solidFill>
              </a:defRPr>
            </a:lvl1pPr>
          </a:lstStyle>
          <a:p>
            <a:r>
              <a:rPr lang="en-US"/>
              <a:t>Click to edit Master title style</a:t>
            </a:r>
          </a:p>
        </p:txBody>
      </p:sp>
      <p:sp>
        <p:nvSpPr>
          <p:cNvPr id="6" name="TextBox 5">
            <a:extLst>
              <a:ext uri="{FF2B5EF4-FFF2-40B4-BE49-F238E27FC236}">
                <a16:creationId xmlns:a16="http://schemas.microsoft.com/office/drawing/2014/main" id="{03F619C2-B134-493A-AB9F-5DE39C92993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728343873"/>
      </p:ext>
    </p:extLst>
  </p:cSld>
  <p:clrMapOvr>
    <a:masterClrMapping/>
  </p:clrMapOvr>
  <p:transition>
    <p:fade/>
  </p:transition>
  <p:extLst>
    <p:ext uri="{DCECCB84-F9BA-43D5-87BE-67443E8EF086}">
      <p15:sldGuideLst xmlns:p15="http://schemas.microsoft.com/office/powerpoint/2012/main">
        <p15:guide id="1" orient="horz" pos="2160">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Photo full bleed lower titl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85D287B-5326-434C-B7F7-B810C3B49409}"/>
              </a:ext>
            </a:extLst>
          </p:cNvPr>
          <p:cNvSpPr/>
          <p:nvPr userDrawn="1"/>
        </p:nvSpPr>
        <p:spPr bwMode="auto">
          <a:xfrm>
            <a:off x="0" y="0"/>
            <a:ext cx="12192000"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pic>
        <p:nvPicPr>
          <p:cNvPr id="11" name="Graphic 10">
            <a:extLst>
              <a:ext uri="{FF2B5EF4-FFF2-40B4-BE49-F238E27FC236}">
                <a16:creationId xmlns:a16="http://schemas.microsoft.com/office/drawing/2014/main" id="{0D9B1DB1-C316-4AC7-9A06-EC070AAC79B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826992" y="1211701"/>
            <a:ext cx="4459843" cy="4433136"/>
          </a:xfrm>
          <a:prstGeom prst="rect">
            <a:avLst/>
          </a:prstGeom>
        </p:spPr>
      </p:pic>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2935517"/>
            <a:ext cx="7953829" cy="968829"/>
          </a:xfrm>
          <a:noFill/>
        </p:spPr>
        <p:txBody>
          <a:bodyPr lIns="585216" tIns="585216" rIns="585216" bIns="585216" anchor="b" anchorCtr="0">
            <a:noAutofit/>
          </a:bodyPr>
          <a:lstStyle>
            <a:lvl1pPr>
              <a:defRPr sz="4000" spc="0">
                <a:solidFill>
                  <a:srgbClr val="FFFFFF"/>
                </a:solidFill>
              </a:defRPr>
            </a:lvl1pPr>
          </a:lstStyle>
          <a:p>
            <a:r>
              <a:rPr lang="en-US"/>
              <a:t>Click to edit Master title style</a:t>
            </a:r>
          </a:p>
        </p:txBody>
      </p:sp>
      <p:sp>
        <p:nvSpPr>
          <p:cNvPr id="6" name="TextBox 5">
            <a:extLst>
              <a:ext uri="{FF2B5EF4-FFF2-40B4-BE49-F238E27FC236}">
                <a16:creationId xmlns:a16="http://schemas.microsoft.com/office/drawing/2014/main" id="{03F619C2-B134-493A-AB9F-5DE39C92993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pic>
        <p:nvPicPr>
          <p:cNvPr id="7" name="Picture 6" descr="A picture containing text, clipart&#10;&#10;Description automatically generated">
            <a:extLst>
              <a:ext uri="{FF2B5EF4-FFF2-40B4-BE49-F238E27FC236}">
                <a16:creationId xmlns:a16="http://schemas.microsoft.com/office/drawing/2014/main" id="{52407738-1272-47EC-ABB9-B1A48029A4CD}"/>
              </a:ext>
            </a:extLst>
          </p:cNvPr>
          <p:cNvPicPr>
            <a:picLocks noChangeAspect="1"/>
          </p:cNvPicPr>
          <p:nvPr userDrawn="1"/>
        </p:nvPicPr>
        <p:blipFill>
          <a:blip r:embed="rId3"/>
          <a:stretch>
            <a:fillRect/>
          </a:stretch>
        </p:blipFill>
        <p:spPr>
          <a:xfrm>
            <a:off x="584201" y="585788"/>
            <a:ext cx="1517162" cy="323661"/>
          </a:xfrm>
          <a:prstGeom prst="rect">
            <a:avLst/>
          </a:prstGeom>
        </p:spPr>
      </p:pic>
    </p:spTree>
    <p:extLst>
      <p:ext uri="{BB962C8B-B14F-4D97-AF65-F5344CB8AC3E}">
        <p14:creationId xmlns:p14="http://schemas.microsoft.com/office/powerpoint/2010/main" val="3331208181"/>
      </p:ext>
    </p:extLst>
  </p:cSld>
  <p:clrMapOvr>
    <a:masterClrMapping/>
  </p:clrMapOvr>
  <p:transition>
    <p:fade/>
  </p:transition>
  <p:extLst>
    <p:ext uri="{DCECCB84-F9BA-43D5-87BE-67443E8EF086}">
      <p15:sldGuideLst xmlns:p15="http://schemas.microsoft.com/office/powerpoint/2012/main">
        <p15:guide id="1" orient="horz" pos="2160">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quare photo">
    <p:bg>
      <p:bgPr>
        <a:solidFill>
          <a:srgbClr val="0078D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pic>
        <p:nvPicPr>
          <p:cNvPr id="7" name="MS logo white - EMF" descr="Microsoft logo white text version">
            <a:extLst>
              <a:ext uri="{FF2B5EF4-FFF2-40B4-BE49-F238E27FC236}">
                <a16:creationId xmlns:a16="http://schemas.microsoft.com/office/drawing/2014/main" id="{B75A0920-A5C0-44B4-805C-2A21395BDE6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pic>
        <p:nvPicPr>
          <p:cNvPr id="3" name="Picture 2" descr="A meeting in a conference room.">
            <a:extLst>
              <a:ext uri="{FF2B5EF4-FFF2-40B4-BE49-F238E27FC236}">
                <a16:creationId xmlns:a16="http://schemas.microsoft.com/office/drawing/2014/main" id="{1C493F8D-AB10-4958-85D1-CC12E3C2F13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bwMode="ltGray">
          <a:xfrm>
            <a:off x="5334000" y="0"/>
            <a:ext cx="6858000" cy="6858000"/>
          </a:xfrm>
          <a:prstGeom prst="rect">
            <a:avLst/>
          </a:prstGeom>
        </p:spPr>
      </p:pic>
    </p:spTree>
    <p:extLst>
      <p:ext uri="{BB962C8B-B14F-4D97-AF65-F5344CB8AC3E}">
        <p14:creationId xmlns:p14="http://schemas.microsoft.com/office/powerpoint/2010/main" val="134014289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quar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pic>
        <p:nvPicPr>
          <p:cNvPr id="7" name="MS logo gray - EMF" descr="Microsoft logo, gray text version">
            <a:extLst>
              <a:ext uri="{FF2B5EF4-FFF2-40B4-BE49-F238E27FC236}">
                <a16:creationId xmlns:a16="http://schemas.microsoft.com/office/drawing/2014/main" id="{DDC08157-A48C-4ACA-A5BB-EE2A866E10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pic>
        <p:nvPicPr>
          <p:cNvPr id="3" name="Picture 2" descr="A meeting in a conference room.">
            <a:extLst>
              <a:ext uri="{FF2B5EF4-FFF2-40B4-BE49-F238E27FC236}">
                <a16:creationId xmlns:a16="http://schemas.microsoft.com/office/drawing/2014/main" id="{73BBB57F-0AE7-43B4-A8A4-8A3F02549FB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bwMode="ltGray">
          <a:xfrm>
            <a:off x="5334000" y="0"/>
            <a:ext cx="6858000" cy="6858000"/>
          </a:xfrm>
          <a:prstGeom prst="rect">
            <a:avLst/>
          </a:prstGeom>
        </p:spPr>
      </p:pic>
    </p:spTree>
    <p:extLst>
      <p:ext uri="{BB962C8B-B14F-4D97-AF65-F5344CB8AC3E}">
        <p14:creationId xmlns:p14="http://schemas.microsoft.com/office/powerpoint/2010/main" val="20420713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78D4"/>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49312187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2">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123259434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315126165"/>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9719302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77643117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7431603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0278218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30813514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6" name="TextBox 5">
            <a:extLst>
              <a:ext uri="{FF2B5EF4-FFF2-40B4-BE49-F238E27FC236}">
                <a16:creationId xmlns:a16="http://schemas.microsoft.com/office/drawing/2014/main" id="{16BDF4B0-32EF-4DA8-9A83-B73DD831057C}"/>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064118425"/>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8A09A47B-FEF5-47F3-B2DD-A73E7C3234AF}"/>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452223696"/>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6C2F1290-9237-4BEE-AAAC-6708F286265B}"/>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316550456"/>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hoto full bleed low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20116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3657600"/>
            <a:ext cx="12192000" cy="3200400"/>
          </a:xfrm>
          <a:gradFill flip="none" rotWithShape="1">
            <a:gsLst>
              <a:gs pos="40000">
                <a:srgbClr val="000000">
                  <a:alpha val="70000"/>
                </a:srgbClr>
              </a:gs>
              <a:gs pos="100000">
                <a:srgbClr val="000000">
                  <a:alpha val="0"/>
                </a:srgbClr>
              </a:gs>
            </a:gsLst>
            <a:lin ang="16200000" scaled="1"/>
            <a:tileRect/>
          </a:gradFill>
        </p:spPr>
        <p:txBody>
          <a:bodyPr lIns="585216" tIns="585216" rIns="585216" bIns="585216" anchor="b" anchorCtr="0">
            <a:noAutofit/>
          </a:bodyPr>
          <a:lstStyle>
            <a:lvl1pPr>
              <a:defRPr sz="3600" spc="0">
                <a:solidFill>
                  <a:srgbClr val="FFFFFF"/>
                </a:solidFill>
              </a:defRPr>
            </a:lvl1pPr>
          </a:lstStyle>
          <a:p>
            <a:r>
              <a:rPr lang="en-US"/>
              <a:t>Click to edit Master title style</a:t>
            </a:r>
          </a:p>
        </p:txBody>
      </p:sp>
      <p:sp>
        <p:nvSpPr>
          <p:cNvPr id="6" name="TextBox 5">
            <a:extLst>
              <a:ext uri="{FF2B5EF4-FFF2-40B4-BE49-F238E27FC236}">
                <a16:creationId xmlns:a16="http://schemas.microsoft.com/office/drawing/2014/main" id="{03F619C2-B134-493A-AB9F-5DE39C92993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93972274"/>
      </p:ext>
    </p:extLst>
  </p:cSld>
  <p:clrMapOvr>
    <a:masterClrMapping/>
  </p:clrMapOvr>
  <p:transition>
    <p:fade/>
  </p:transition>
  <p:extLst>
    <p:ext uri="{DCECCB84-F9BA-43D5-87BE-67443E8EF086}">
      <p15:sldGuideLst xmlns:p15="http://schemas.microsoft.com/office/powerpoint/2012/main">
        <p15:guide id="1" orient="horz" pos="2160">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20116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a:t>Click to edit </a:t>
            </a:r>
            <a:br>
              <a:rPr lang="en-US"/>
            </a:br>
            <a:r>
              <a:rPr lang="en-US"/>
              <a:t>Master title style</a:t>
            </a:r>
          </a:p>
        </p:txBody>
      </p:sp>
      <p:sp>
        <p:nvSpPr>
          <p:cNvPr id="6" name="TextBox 5">
            <a:extLst>
              <a:ext uri="{FF2B5EF4-FFF2-40B4-BE49-F238E27FC236}">
                <a16:creationId xmlns:a16="http://schemas.microsoft.com/office/drawing/2014/main" id="{1D4894F6-B50F-43E1-83FC-4F2200B2FA65}"/>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474304621"/>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hoto full bleed righ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20116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6522720" y="0"/>
            <a:ext cx="5669280" cy="6858000"/>
          </a:xfrm>
          <a:gradFill flip="none" rotWithShape="1">
            <a:gsLst>
              <a:gs pos="50000">
                <a:srgbClr val="000000">
                  <a:alpha val="70000"/>
                </a:srgbClr>
              </a:gs>
              <a:gs pos="100000">
                <a:srgbClr val="000000">
                  <a:alpha val="0"/>
                </a:srgbClr>
              </a:gs>
            </a:gsLst>
            <a:lin ang="10800000" scaled="1"/>
            <a:tileRect/>
          </a:gradFill>
        </p:spPr>
        <p:txBody>
          <a:bodyPr lIns="585216" tIns="585216" rIns="585216" bIns="585216" anchor="ctr">
            <a:noAutofit/>
          </a:bodyPr>
          <a:lstStyle>
            <a:lvl1pPr algn="r">
              <a:defRPr sz="3600" spc="0">
                <a:solidFill>
                  <a:srgbClr val="FFFFFF"/>
                </a:solidFill>
              </a:defRPr>
            </a:lvl1pPr>
          </a:lstStyle>
          <a:p>
            <a:r>
              <a:rPr lang="en-US"/>
              <a:t>Click to edit </a:t>
            </a:r>
            <a:br>
              <a:rPr lang="en-US"/>
            </a:br>
            <a:r>
              <a:rPr lang="en-US"/>
              <a:t>Master title style</a:t>
            </a:r>
          </a:p>
        </p:txBody>
      </p:sp>
      <p:sp>
        <p:nvSpPr>
          <p:cNvPr id="6" name="TextBox 5">
            <a:extLst>
              <a:ext uri="{FF2B5EF4-FFF2-40B4-BE49-F238E27FC236}">
                <a16:creationId xmlns:a16="http://schemas.microsoft.com/office/drawing/2014/main" id="{A629011D-E3B4-416F-9D7F-7A99AE49F65A}"/>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742638627"/>
      </p:ext>
    </p:extLst>
  </p:cSld>
  <p:clrMapOvr>
    <a:masterClrMapping/>
  </p:clrMapOvr>
  <p:transition>
    <p:fade/>
  </p:transition>
  <p:extLst>
    <p:ext uri="{DCECCB84-F9BA-43D5-87BE-67443E8EF086}">
      <p15:sldGuideLst xmlns:p15="http://schemas.microsoft.com/office/powerpoint/2012/main">
        <p15:guide id="7" pos="4105">
          <p15:clr>
            <a:srgbClr val="5ACBF0"/>
          </p15:clr>
        </p15:guide>
        <p15:guide id="8" orient="horz" pos="2160">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A996C37-D0C9-4349-A860-B639C4EB9D5D}"/>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082509174"/>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D6FDE6F-0F4B-446A-A51F-494FB0996655}"/>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787768866"/>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0" name="TextBox 9">
            <a:extLst>
              <a:ext uri="{FF2B5EF4-FFF2-40B4-BE49-F238E27FC236}">
                <a16:creationId xmlns:a16="http://schemas.microsoft.com/office/drawing/2014/main" id="{CAF59E09-7602-42B9-AB0C-9D1365A9EBB2}"/>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600046511"/>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564062"/>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1446212"/>
            <a:ext cx="3474720" cy="2765425"/>
          </a:xfrm>
          <a:blipFill>
            <a:blip r:embed="rId2" cstate="screen">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Box 13">
            <a:extLst>
              <a:ext uri="{FF2B5EF4-FFF2-40B4-BE49-F238E27FC236}">
                <a16:creationId xmlns:a16="http://schemas.microsoft.com/office/drawing/2014/main" id="{52B36921-D927-4BA6-8891-8AEE9784923C}"/>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15" name="Text Placeholder 3">
            <a:extLst>
              <a:ext uri="{FF2B5EF4-FFF2-40B4-BE49-F238E27FC236}">
                <a16:creationId xmlns:a16="http://schemas.microsoft.com/office/drawing/2014/main" id="{1427286A-C8CF-4BF2-9615-253DBCF24748}"/>
              </a:ext>
            </a:extLst>
          </p:cNvPr>
          <p:cNvSpPr>
            <a:spLocks noGrp="1"/>
          </p:cNvSpPr>
          <p:nvPr>
            <p:ph type="body" sz="quarter" idx="17"/>
          </p:nvPr>
        </p:nvSpPr>
        <p:spPr>
          <a:xfrm>
            <a:off x="4356101" y="4564062"/>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DAB9C9BA-7F20-48D3-8E36-FEB164FD2351}"/>
              </a:ext>
            </a:extLst>
          </p:cNvPr>
          <p:cNvSpPr>
            <a:spLocks noGrp="1"/>
          </p:cNvSpPr>
          <p:nvPr>
            <p:ph type="pic" sz="quarter" idx="18" hasCustomPrompt="1"/>
          </p:nvPr>
        </p:nvSpPr>
        <p:spPr bwMode="ltGray">
          <a:xfrm>
            <a:off x="4356100" y="1446212"/>
            <a:ext cx="3474720" cy="2765425"/>
          </a:xfrm>
          <a:blipFill>
            <a:blip r:embed="rId2" cstate="screen">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7" name="Text Placeholder 3">
            <a:extLst>
              <a:ext uri="{FF2B5EF4-FFF2-40B4-BE49-F238E27FC236}">
                <a16:creationId xmlns:a16="http://schemas.microsoft.com/office/drawing/2014/main" id="{48BCE855-2968-408F-BC75-A67C79C37C92}"/>
              </a:ext>
            </a:extLst>
          </p:cNvPr>
          <p:cNvSpPr>
            <a:spLocks noGrp="1"/>
          </p:cNvSpPr>
          <p:nvPr>
            <p:ph type="body" sz="quarter" idx="19"/>
          </p:nvPr>
        </p:nvSpPr>
        <p:spPr>
          <a:xfrm>
            <a:off x="8134669" y="4564062"/>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02BEACB5-FA0C-4826-A5F6-82364A06FD46}"/>
              </a:ext>
            </a:extLst>
          </p:cNvPr>
          <p:cNvSpPr>
            <a:spLocks noGrp="1"/>
          </p:cNvSpPr>
          <p:nvPr>
            <p:ph type="pic" sz="quarter" idx="20" hasCustomPrompt="1"/>
          </p:nvPr>
        </p:nvSpPr>
        <p:spPr bwMode="ltGray">
          <a:xfrm>
            <a:off x="8134668" y="1446212"/>
            <a:ext cx="3474720" cy="2765425"/>
          </a:xfrm>
          <a:blipFill>
            <a:blip r:embed="rId2" cstate="screen">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53680573"/>
      </p:ext>
    </p:extLst>
  </p:cSld>
  <p:clrMapOvr>
    <a:masterClrMapping/>
  </p:clrMapOvr>
  <p:transition>
    <p:fade/>
  </p:transition>
  <p:extLst>
    <p:ext uri="{DCECCB84-F9BA-43D5-87BE-67443E8EF086}">
      <p15:sldGuideLst xmlns:p15="http://schemas.microsoft.com/office/powerpoint/2012/main">
        <p15:guide id="3" orient="horz" pos="2880">
          <p15:clr>
            <a:srgbClr val="5ACBF0"/>
          </p15:clr>
        </p15:guide>
        <p15:guide id="4" orient="horz" pos="912">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6500"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16" name="TextBox 15">
            <a:extLst>
              <a:ext uri="{FF2B5EF4-FFF2-40B4-BE49-F238E27FC236}">
                <a16:creationId xmlns:a16="http://schemas.microsoft.com/office/drawing/2014/main" id="{5CF56B00-AAD4-4F4F-8228-B6CF8367DE0D}"/>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4220311116"/>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354523" y="2309812"/>
            <a:ext cx="7254865" cy="3959226"/>
          </a:xfrm>
        </p:spPr>
        <p:txBody>
          <a:bodyPr anchor="t"/>
          <a:lstStyle>
            <a:lvl1pPr marL="0" indent="0">
              <a:spcAft>
                <a:spcPts val="800"/>
              </a:spcAft>
              <a:buNone/>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userDrawn="1"/>
        </p:nvCxnSpPr>
        <p:spPr>
          <a:xfrm>
            <a:off x="585216" y="2019300"/>
            <a:ext cx="3182112" cy="0"/>
          </a:xfrm>
          <a:prstGeom prst="line">
            <a:avLst/>
          </a:prstGeom>
          <a:ln w="57150">
            <a:solidFill>
              <a:srgbClr val="D83B0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userDrawn="1"/>
        </p:nvCxnSpPr>
        <p:spPr>
          <a:xfrm>
            <a:off x="4354523" y="2019300"/>
            <a:ext cx="7254865" cy="0"/>
          </a:xfrm>
          <a:prstGeom prst="line">
            <a:avLst/>
          </a:prstGeom>
          <a:ln w="57150">
            <a:solidFill>
              <a:srgbClr val="D2D2D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4257739"/>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7" y="1705432"/>
            <a:ext cx="3072384" cy="491445"/>
          </a:xfrm>
        </p:spPr>
        <p:txBody>
          <a:bodyPr anchor="t"/>
          <a:lstStyle>
            <a:lvl1pPr>
              <a:defRPr>
                <a:solidFill>
                  <a:schemeClr val="tx1"/>
                </a:solidFill>
              </a:defRPr>
            </a:lvl1pPr>
          </a:lstStyle>
          <a:p>
            <a:r>
              <a:rPr lang="en-US"/>
              <a:t>Title</a:t>
            </a:r>
          </a:p>
        </p:txBody>
      </p:sp>
      <p:sp>
        <p:nvSpPr>
          <p:cNvPr id="6" name="TextBox 5">
            <a:extLst>
              <a:ext uri="{FF2B5EF4-FFF2-40B4-BE49-F238E27FC236}">
                <a16:creationId xmlns:a16="http://schemas.microsoft.com/office/drawing/2014/main" id="{49D8AF80-CAD5-4055-80AD-0B31EBCB52A9}"/>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7" name="Picture Placeholder" descr="This photo is a 'placeholder' only. Drag or drop your photo here, or click and tap the center to insert a photo.">
            <a:extLst>
              <a:ext uri="{FF2B5EF4-FFF2-40B4-BE49-F238E27FC236}">
                <a16:creationId xmlns:a16="http://schemas.microsoft.com/office/drawing/2014/main" id="{7167A558-F125-447E-B726-FE165910A8A8}"/>
              </a:ext>
            </a:extLst>
          </p:cNvPr>
          <p:cNvSpPr>
            <a:spLocks noGrp="1"/>
          </p:cNvSpPr>
          <p:nvPr>
            <p:ph type="pic" sz="quarter" idx="12" hasCustomPrompt="1"/>
          </p:nvPr>
        </p:nvSpPr>
        <p:spPr bwMode="ltGray">
          <a:xfrm>
            <a:off x="6110514" y="0"/>
            <a:ext cx="6081486" cy="6858000"/>
          </a:xfrm>
          <a:blipFill>
            <a:blip r:embed="rId2" cstate="screen">
              <a:extLst>
                <a:ext uri="{28A0092B-C50C-407E-A947-70E740481C1C}">
                  <a14:useLocalDpi xmlns:a14="http://schemas.microsoft.com/office/drawing/2010/main"/>
                </a:ext>
              </a:extLst>
            </a:blip>
            <a:stretch>
              <a:fillRect/>
            </a:stretch>
          </a:blipFill>
        </p:spPr>
        <p:txBody>
          <a:bodyPr lIns="0" tIns="210312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cxnSp>
        <p:nvCxnSpPr>
          <p:cNvPr id="9" name="Straight Connector 8">
            <a:extLst>
              <a:ext uri="{FF2B5EF4-FFF2-40B4-BE49-F238E27FC236}">
                <a16:creationId xmlns:a16="http://schemas.microsoft.com/office/drawing/2014/main" id="{7A0F862D-B1CC-48A7-B4E2-9251CB5E9811}"/>
              </a:ext>
              <a:ext uri="{C183D7F6-B498-43B3-948B-1728B52AA6E4}">
                <adec:decorative xmlns:adec="http://schemas.microsoft.com/office/drawing/2017/decorative" val="1"/>
              </a:ext>
            </a:extLst>
          </p:cNvPr>
          <p:cNvCxnSpPr>
            <a:cxnSpLocks/>
          </p:cNvCxnSpPr>
          <p:nvPr userDrawn="1"/>
        </p:nvCxnSpPr>
        <p:spPr>
          <a:xfrm>
            <a:off x="585216" y="2556331"/>
            <a:ext cx="3182112" cy="0"/>
          </a:xfrm>
          <a:prstGeom prst="line">
            <a:avLst/>
          </a:prstGeom>
          <a:ln w="57150">
            <a:solidFill>
              <a:srgbClr val="0078D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0" name="Text Placeholder 9">
            <a:extLst>
              <a:ext uri="{FF2B5EF4-FFF2-40B4-BE49-F238E27FC236}">
                <a16:creationId xmlns:a16="http://schemas.microsoft.com/office/drawing/2014/main" id="{9FC3B758-1A7F-44C9-BE93-0D76BB7FCA59}"/>
              </a:ext>
            </a:extLst>
          </p:cNvPr>
          <p:cNvSpPr>
            <a:spLocks noGrp="1"/>
          </p:cNvSpPr>
          <p:nvPr>
            <p:ph type="body" sz="quarter" idx="13"/>
          </p:nvPr>
        </p:nvSpPr>
        <p:spPr>
          <a:xfrm>
            <a:off x="584200" y="2953656"/>
            <a:ext cx="5090886" cy="2518229"/>
          </a:xfrm>
        </p:spPr>
        <p:txBody>
          <a:bodyPr/>
          <a:lstStyle>
            <a:lvl1pPr marL="274320" indent="-274320">
              <a:spcBef>
                <a:spcPts val="1200"/>
              </a:spcBef>
              <a:defRPr sz="2400"/>
            </a:lvl1pPr>
            <a:lvl2pPr marL="274320" indent="-274320">
              <a:spcBef>
                <a:spcPts val="1200"/>
              </a:spcBef>
              <a:defRPr sz="2400"/>
            </a:lvl2pPr>
            <a:lvl3pPr marL="274320" indent="-274320">
              <a:spcBef>
                <a:spcPts val="1200"/>
              </a:spcBef>
              <a:defRPr sz="2400"/>
            </a:lvl3pPr>
            <a:lvl4pPr marL="274320" indent="-274320">
              <a:spcBef>
                <a:spcPts val="1200"/>
              </a:spcBef>
              <a:defRPr sz="2400"/>
            </a:lvl4pPr>
            <a:lvl5pPr marL="274320" indent="-274320">
              <a:spcBef>
                <a:spcPts val="1200"/>
              </a:spcBef>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89217673"/>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816">
          <p15:clr>
            <a:srgbClr val="5ACBF0"/>
          </p15:clr>
        </p15:guide>
        <p15:guide id="30" pos="2376">
          <p15:clr>
            <a:srgbClr val="5ACBF0"/>
          </p15:clr>
        </p15:guide>
        <p15:guide id="32" orient="horz" pos="1056">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0" indent="0">
              <a:buNone/>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DEB5FBAF-D5DB-4D1E-9D76-AE83D1B7417A}"/>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426949894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168E9297-A1A1-40D0-BB8A-0A2FE30C0E5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rgbClr val="50E6FF"/>
                </a:solidFill>
                <a:latin typeface="+mn-lt"/>
              </a:defRPr>
            </a:lvl1pPr>
          </a:lstStyle>
          <a:p>
            <a:pPr lvl="0"/>
            <a:r>
              <a:rPr lang="en-US"/>
              <a:t>Speaker name</a:t>
            </a:r>
          </a:p>
        </p:txBody>
      </p:sp>
    </p:spTree>
    <p:extLst>
      <p:ext uri="{BB962C8B-B14F-4D97-AF65-F5344CB8AC3E}">
        <p14:creationId xmlns:p14="http://schemas.microsoft.com/office/powerpoint/2010/main" val="344195665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54850267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C9D85C28-1565-4369-98E7-F3AFB1E2CDF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121609619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Section Title">
    <p:bg>
      <p:bgPr>
        <a:solidFill>
          <a:schemeClr val="tx1"/>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C9D85C28-1565-4369-98E7-F3AFB1E2CDF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108700" y="0"/>
            <a:ext cx="6083300" cy="6858000"/>
          </a:xfrm>
          <a:prstGeom prst="rect">
            <a:avLst/>
          </a:prstGeom>
        </p:spPr>
      </p:pic>
      <p:sp>
        <p:nvSpPr>
          <p:cNvPr id="2" name="Title 1"/>
          <p:cNvSpPr>
            <a:spLocks noGrp="1"/>
          </p:cNvSpPr>
          <p:nvPr>
            <p:ph type="title" hasCustomPrompt="1"/>
          </p:nvPr>
        </p:nvSpPr>
        <p:spPr>
          <a:xfrm>
            <a:off x="585216" y="3035808"/>
            <a:ext cx="44566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0078D4"/>
                </a:solidFill>
                <a:effectLst/>
                <a:latin typeface="+mj-lt"/>
                <a:ea typeface="+mn-ea"/>
                <a:cs typeface="Segoe UI" pitchFamily="34" charset="0"/>
              </a:defRPr>
            </a:lvl1pPr>
          </a:lstStyle>
          <a:p>
            <a:r>
              <a:rPr lang="en-US"/>
              <a:t>Section title</a:t>
            </a:r>
          </a:p>
        </p:txBody>
      </p:sp>
      <p:sp>
        <p:nvSpPr>
          <p:cNvPr id="4" name="Oval 3">
            <a:extLst>
              <a:ext uri="{FF2B5EF4-FFF2-40B4-BE49-F238E27FC236}">
                <a16:creationId xmlns:a16="http://schemas.microsoft.com/office/drawing/2014/main" id="{BC03996A-9794-4437-8500-374F1994E4CC}"/>
              </a:ext>
            </a:extLst>
          </p:cNvPr>
          <p:cNvSpPr/>
          <p:nvPr userDrawn="1"/>
        </p:nvSpPr>
        <p:spPr bwMode="auto">
          <a:xfrm>
            <a:off x="6629400" y="685800"/>
            <a:ext cx="5486400" cy="5486400"/>
          </a:xfrm>
          <a:prstGeom prst="ellipse">
            <a:avLst/>
          </a:prstGeom>
          <a:gradFill flip="none" rotWithShape="1">
            <a:gsLst>
              <a:gs pos="36000">
                <a:srgbClr val="011128"/>
              </a:gs>
              <a:gs pos="81000">
                <a:srgbClr val="011128">
                  <a:alpha val="0"/>
                </a:srgbClr>
              </a:gs>
            </a:gsLst>
            <a:path path="circle">
              <a:fillToRect l="50000" t="50000" r="50000" b="50000"/>
            </a:path>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pic>
        <p:nvPicPr>
          <p:cNvPr id="5" name="Graphic 4">
            <a:extLst>
              <a:ext uri="{FF2B5EF4-FFF2-40B4-BE49-F238E27FC236}">
                <a16:creationId xmlns:a16="http://schemas.microsoft.com/office/drawing/2014/main" id="{EB19C10F-F8D6-43E0-A82F-9F1C728F223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299064" y="1377809"/>
            <a:ext cx="4134118" cy="4114800"/>
          </a:xfrm>
          <a:prstGeom prst="rect">
            <a:avLst/>
          </a:prstGeom>
        </p:spPr>
      </p:pic>
    </p:spTree>
    <p:extLst>
      <p:ext uri="{BB962C8B-B14F-4D97-AF65-F5344CB8AC3E}">
        <p14:creationId xmlns:p14="http://schemas.microsoft.com/office/powerpoint/2010/main" val="55058383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32660649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92614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690530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solidFill>
                  <a:schemeClr val="tx1"/>
                </a:solidFill>
                <a:latin typeface="Consolas" panose="020B0609020204030204" pitchFamily="49" charset="0"/>
                <a:cs typeface="Consolas" panose="020B0609020204030204" pitchFamily="49" charset="0"/>
              </a:defRPr>
            </a:lvl1pPr>
            <a:lvl2pPr marL="346553" indent="0">
              <a:buNone/>
              <a:defRPr sz="2400">
                <a:solidFill>
                  <a:schemeClr val="tx1"/>
                </a:solidFill>
                <a:latin typeface="Consolas" panose="020B0609020204030204" pitchFamily="49" charset="0"/>
                <a:cs typeface="Consolas" panose="020B0609020204030204" pitchFamily="49" charset="0"/>
              </a:defRPr>
            </a:lvl2pPr>
            <a:lvl3pPr marL="584607" indent="0">
              <a:buNone/>
              <a:defRPr sz="2000">
                <a:solidFill>
                  <a:schemeClr val="tx1"/>
                </a:solidFill>
                <a:latin typeface="Consolas" panose="020B0609020204030204" pitchFamily="49" charset="0"/>
                <a:cs typeface="Consolas" panose="020B0609020204030204" pitchFamily="49" charset="0"/>
              </a:defRPr>
            </a:lvl3pPr>
            <a:lvl4pPr marL="814563" indent="0">
              <a:buNone/>
              <a:defRPr sz="1800">
                <a:solidFill>
                  <a:schemeClr val="tx1"/>
                </a:solidFill>
                <a:latin typeface="Consolas" panose="020B0609020204030204" pitchFamily="49" charset="0"/>
                <a:cs typeface="Consolas" panose="020B0609020204030204" pitchFamily="49" charset="0"/>
              </a:defRPr>
            </a:lvl4pPr>
            <a:lvl5pPr marL="1050997" indent="0">
              <a:buNone/>
              <a:defRPr sz="18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83137074"/>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rgbClr val="0078D4"/>
        </a:solidFill>
        <a:effectLst/>
      </p:bgPr>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tx1"/>
                </a:soli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418843277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Closing logo slide">
    <p:bg>
      <p:bgPr>
        <a:solidFill>
          <a:srgbClr val="0078D4"/>
        </a:solidFill>
        <a:effectLst/>
      </p:bgPr>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B23611B6-62AD-45F8-BE9A-F41F8534F56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tx1"/>
                </a:soli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338520100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353988401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4" name="Table Placeholder 3"/>
          <p:cNvSpPr>
            <a:spLocks noGrp="1"/>
          </p:cNvSpPr>
          <p:nvPr>
            <p:ph type="tbl" sz="quarter" idx="10"/>
          </p:nvPr>
        </p:nvSpPr>
        <p:spPr>
          <a:xfrm>
            <a:off x="426424" y="2135536"/>
            <a:ext cx="11336039" cy="4288197"/>
          </a:xfrm>
        </p:spPr>
        <p:txBody>
          <a:bodyPr bIns="1737360" anchor="ctr">
            <a:noAutofit/>
          </a:bodyPr>
          <a:lstStyle>
            <a:lvl1pPr algn="ctr">
              <a:defRPr sz="1961">
                <a:solidFill>
                  <a:srgbClr val="000000"/>
                </a:solidFill>
                <a:latin typeface="+mj-lt"/>
              </a:defRPr>
            </a:lvl1pPr>
          </a:lstStyle>
          <a:p>
            <a:r>
              <a:rPr lang="en-US"/>
              <a:t>Click icon to add table</a:t>
            </a:r>
          </a:p>
        </p:txBody>
      </p:sp>
      <p:sp>
        <p:nvSpPr>
          <p:cNvPr id="5" name="Title Placeholder 1">
            <a:extLst>
              <a:ext uri="{FF2B5EF4-FFF2-40B4-BE49-F238E27FC236}">
                <a16:creationId xmlns:a16="http://schemas.microsoft.com/office/drawing/2014/main" id="{4F997AC3-87B6-4E0B-88C2-A05069E413C4}"/>
              </a:ext>
            </a:extLst>
          </p:cNvPr>
          <p:cNvSpPr>
            <a:spLocks noGrp="1"/>
          </p:cNvSpPr>
          <p:nvPr>
            <p:ph type="title" hasCustomPrompt="1"/>
          </p:nvPr>
        </p:nvSpPr>
        <p:spPr>
          <a:xfrm>
            <a:off x="426424" y="440495"/>
            <a:ext cx="11336039" cy="739343"/>
          </a:xfrm>
          <a:prstGeom prst="rect">
            <a:avLst/>
          </a:prstGeom>
        </p:spPr>
        <p:txBody>
          <a:bodyPr vert="horz" wrap="square" lIns="0" tIns="164592" rIns="0" bIns="0" rtlCol="0" anchor="t">
            <a:noAutofit/>
          </a:bodyPr>
          <a:lstStyle>
            <a:lvl1pPr>
              <a:defRPr>
                <a:solidFill>
                  <a:srgbClr val="000000"/>
                </a:solidFill>
              </a:defRPr>
            </a:lvl1pPr>
          </a:lstStyle>
          <a:p>
            <a:r>
              <a:rPr lang="en-US"/>
              <a:t>Table layout</a:t>
            </a:r>
          </a:p>
        </p:txBody>
      </p:sp>
    </p:spTree>
    <p:extLst>
      <p:ext uri="{BB962C8B-B14F-4D97-AF65-F5344CB8AC3E}">
        <p14:creationId xmlns:p14="http://schemas.microsoft.com/office/powerpoint/2010/main" val="79342038"/>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4" y="440495"/>
            <a:ext cx="11336039" cy="758022"/>
          </a:xfrm>
          <a:prstGeom prst="rect">
            <a:avLst/>
          </a:prstGeom>
        </p:spPr>
        <p:txBody>
          <a:bodyPr vert="horz" wrap="square" lIns="0" tIns="164592" rIns="0" bIns="0" rtlCol="0" anchor="t">
            <a:noAutofit/>
          </a:bodyPr>
          <a:lstStyle>
            <a:lvl1pPr>
              <a:defRPr>
                <a:solidFill>
                  <a:srgbClr val="000000"/>
                </a:solidFill>
              </a:defRPr>
            </a:lvl1pPr>
          </a:lstStyle>
          <a:p>
            <a:r>
              <a:rPr lang="en-US"/>
              <a:t>Title</a:t>
            </a:r>
          </a:p>
        </p:txBody>
      </p:sp>
    </p:spTree>
    <p:extLst>
      <p:ext uri="{BB962C8B-B14F-4D97-AF65-F5344CB8AC3E}">
        <p14:creationId xmlns:p14="http://schemas.microsoft.com/office/powerpoint/2010/main" val="111645768"/>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Agend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D4142-DBC4-E65B-1F41-30597BE745C3}"/>
              </a:ext>
            </a:extLst>
          </p:cNvPr>
          <p:cNvSpPr>
            <a:spLocks noGrp="1"/>
          </p:cNvSpPr>
          <p:nvPr>
            <p:ph type="title" hasCustomPrompt="1"/>
          </p:nvPr>
        </p:nvSpPr>
        <p:spPr>
          <a:xfrm>
            <a:off x="588263" y="3152001"/>
            <a:ext cx="2386712" cy="553998"/>
          </a:xfrm>
        </p:spPr>
        <p:txBody>
          <a:bodyPr anchor="ctr" anchorCtr="0"/>
          <a:lstStyle>
            <a:lvl1pPr>
              <a:defRPr>
                <a:solidFill>
                  <a:srgbClr val="FFFFFF"/>
                </a:solidFill>
              </a:defRPr>
            </a:lvl1pPr>
          </a:lstStyle>
          <a:p>
            <a:r>
              <a:rPr lang="en-US"/>
              <a:t>Agenda</a:t>
            </a:r>
          </a:p>
        </p:txBody>
      </p:sp>
      <p:sp>
        <p:nvSpPr>
          <p:cNvPr id="4" name="Text Placeholder 3">
            <a:extLst>
              <a:ext uri="{FF2B5EF4-FFF2-40B4-BE49-F238E27FC236}">
                <a16:creationId xmlns:a16="http://schemas.microsoft.com/office/drawing/2014/main" id="{6E0E8775-9DC0-A022-7A80-27B9652441C3}"/>
              </a:ext>
            </a:extLst>
          </p:cNvPr>
          <p:cNvSpPr>
            <a:spLocks noGrp="1"/>
          </p:cNvSpPr>
          <p:nvPr>
            <p:ph type="body" sz="quarter" idx="10"/>
          </p:nvPr>
        </p:nvSpPr>
        <p:spPr>
          <a:xfrm>
            <a:off x="4140200" y="2622626"/>
            <a:ext cx="7469188" cy="1612749"/>
          </a:xfrm>
        </p:spPr>
        <p:txBody>
          <a:bodyPr anchor="ctr"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79234274"/>
      </p:ext>
    </p:extLst>
  </p:cSld>
  <p:clrMapOvr>
    <a:masterClrMapping/>
  </p:clrMapOvr>
  <p:transition>
    <p:fade/>
  </p:transition>
  <p:extLst>
    <p:ext uri="{DCECCB84-F9BA-43D5-87BE-67443E8EF086}">
      <p15:sldGuideLst xmlns:p15="http://schemas.microsoft.com/office/powerpoint/2012/main">
        <p15:guide id="1" pos="2241">
          <p15:clr>
            <a:srgbClr val="FBAE40"/>
          </p15:clr>
        </p15:guide>
        <p15:guide id="2" pos="1874">
          <p15:clr>
            <a:srgbClr val="FBAE40"/>
          </p15:clr>
        </p15:guide>
        <p15:guide id="3" pos="2608">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cSld name="3_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6F50C-D648-0B58-246C-ABF04984694F}"/>
              </a:ext>
            </a:extLst>
          </p:cNvPr>
          <p:cNvSpPr>
            <a:spLocks noGrp="1"/>
          </p:cNvSpPr>
          <p:nvPr>
            <p:ph type="title"/>
          </p:nvPr>
        </p:nvSpPr>
        <p:spPr>
          <a:xfrm>
            <a:off x="838200" y="-1457325"/>
            <a:ext cx="10515600" cy="1325562"/>
          </a:xfrm>
        </p:spPr>
        <p:txBody>
          <a:bodyPr anchor="b"/>
          <a:lstStyle>
            <a:lvl1pPr>
              <a:defRPr/>
            </a:lvl1pPr>
          </a:lstStyle>
          <a:p>
            <a:r>
              <a:rPr lang="en-US"/>
              <a:t>Click to edit Master title style</a:t>
            </a:r>
          </a:p>
        </p:txBody>
      </p:sp>
      <p:sp>
        <p:nvSpPr>
          <p:cNvPr id="3" name="Date Placeholder 2">
            <a:extLst>
              <a:ext uri="{FF2B5EF4-FFF2-40B4-BE49-F238E27FC236}">
                <a16:creationId xmlns:a16="http://schemas.microsoft.com/office/drawing/2014/main" id="{A68739E2-068B-7B27-AD87-57F55F6B085F}"/>
              </a:ext>
            </a:extLst>
          </p:cNvPr>
          <p:cNvSpPr>
            <a:spLocks noGrp="1"/>
          </p:cNvSpPr>
          <p:nvPr>
            <p:ph type="dt" sz="half" idx="10"/>
          </p:nvPr>
        </p:nvSpPr>
        <p:spPr/>
        <p:txBody>
          <a:bodyPr/>
          <a:lstStyle/>
          <a:p>
            <a:fld id="{DC56D356-9898-4849-8B56-8D4425780EAC}" type="datetimeFigureOut">
              <a:rPr lang="en-US" smtClean="0"/>
              <a:t>11/3/2026</a:t>
            </a:fld>
            <a:endParaRPr lang="en-US"/>
          </a:p>
        </p:txBody>
      </p:sp>
      <p:sp>
        <p:nvSpPr>
          <p:cNvPr id="4" name="Footer Placeholder 3">
            <a:extLst>
              <a:ext uri="{FF2B5EF4-FFF2-40B4-BE49-F238E27FC236}">
                <a16:creationId xmlns:a16="http://schemas.microsoft.com/office/drawing/2014/main" id="{86A63DC9-08A7-7DE2-B712-6D9EBA44B2A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A792A57-72ED-7884-772F-E15DAE86412E}"/>
              </a:ext>
            </a:extLst>
          </p:cNvPr>
          <p:cNvSpPr>
            <a:spLocks noGrp="1"/>
          </p:cNvSpPr>
          <p:nvPr>
            <p:ph type="sldNum" sz="quarter" idx="12"/>
          </p:nvPr>
        </p:nvSpPr>
        <p:spPr/>
        <p:txBody>
          <a:bodyPr/>
          <a:lstStyle/>
          <a:p>
            <a:fld id="{7074C321-619E-43ED-B73E-91FE40887C8E}" type="slidenum">
              <a:rPr lang="en-US" smtClean="0"/>
              <a:t>‹#›</a:t>
            </a:fld>
            <a:endParaRPr lang="en-US"/>
          </a:p>
        </p:txBody>
      </p:sp>
    </p:spTree>
    <p:extLst>
      <p:ext uri="{BB962C8B-B14F-4D97-AF65-F5344CB8AC3E}">
        <p14:creationId xmlns:p14="http://schemas.microsoft.com/office/powerpoint/2010/main" val="13793524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2_Blank">
    <p:bg>
      <p:bgPr>
        <a:solidFill>
          <a:srgbClr val="01060C"/>
        </a:solidFill>
        <a:effectLst/>
      </p:bgPr>
    </p:bg>
    <p:spTree>
      <p:nvGrpSpPr>
        <p:cNvPr id="1" name=""/>
        <p:cNvGrpSpPr/>
        <p:nvPr/>
      </p:nvGrpSpPr>
      <p:grpSpPr>
        <a:xfrm>
          <a:off x="0" y="0"/>
          <a:ext cx="0" cy="0"/>
          <a:chOff x="0" y="0"/>
          <a:chExt cx="0" cy="0"/>
        </a:xfrm>
      </p:grpSpPr>
      <p:pic>
        <p:nvPicPr>
          <p:cNvPr id="6" name="Picture 5" descr="Circles pattern abstract background">
            <a:extLst>
              <a:ext uri="{FF2B5EF4-FFF2-40B4-BE49-F238E27FC236}">
                <a16:creationId xmlns:a16="http://schemas.microsoft.com/office/drawing/2014/main" id="{913C6B68-99F1-45F2-D622-2C9A8C8227FB}"/>
              </a:ext>
            </a:extLst>
          </p:cNvPr>
          <p:cNvPicPr>
            <a:picLocks noChangeAspect="1"/>
          </p:cNvPicPr>
          <p:nvPr userDrawn="1"/>
        </p:nvPicPr>
        <p:blipFill rotWithShape="1">
          <a:blip r:embed="rId2">
            <a:alphaModFix amt="40000"/>
            <a:extLst>
              <a:ext uri="{28A0092B-C50C-407E-A947-70E740481C1C}">
                <a14:useLocalDpi xmlns:a14="http://schemas.microsoft.com/office/drawing/2010/main" val="0"/>
              </a:ext>
            </a:extLst>
          </a:blip>
          <a:srcRect b="4284"/>
          <a:stretch/>
        </p:blipFill>
        <p:spPr>
          <a:xfrm>
            <a:off x="3526971" y="1014549"/>
            <a:ext cx="8634549" cy="5843452"/>
          </a:xfrm>
          <a:prstGeom prst="rect">
            <a:avLst/>
          </a:prstGeom>
        </p:spPr>
      </p:pic>
    </p:spTree>
    <p:extLst>
      <p:ext uri="{BB962C8B-B14F-4D97-AF65-F5344CB8AC3E}">
        <p14:creationId xmlns:p14="http://schemas.microsoft.com/office/powerpoint/2010/main" val="247192273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51B72-9E72-707A-93F5-EC728EB91D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D35E75-759E-057A-EED4-686F7388D7A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F0A28F-C183-777E-73A9-ECF77E951375}"/>
              </a:ext>
            </a:extLst>
          </p:cNvPr>
          <p:cNvSpPr>
            <a:spLocks noGrp="1"/>
          </p:cNvSpPr>
          <p:nvPr>
            <p:ph type="dt" sz="half" idx="10"/>
          </p:nvPr>
        </p:nvSpPr>
        <p:spPr/>
        <p:txBody>
          <a:bodyPr/>
          <a:lstStyle/>
          <a:p>
            <a:fld id="{8DD7038C-62EA-4619-851E-E5F256C13C34}" type="datetimeFigureOut">
              <a:rPr lang="en-US" smtClean="0"/>
              <a:t>11/3/2026</a:t>
            </a:fld>
            <a:endParaRPr lang="en-US"/>
          </a:p>
        </p:txBody>
      </p:sp>
      <p:sp>
        <p:nvSpPr>
          <p:cNvPr id="5" name="Footer Placeholder 4">
            <a:extLst>
              <a:ext uri="{FF2B5EF4-FFF2-40B4-BE49-F238E27FC236}">
                <a16:creationId xmlns:a16="http://schemas.microsoft.com/office/drawing/2014/main" id="{0BC8E0A4-4FF4-A0AF-A340-5FF6C0D234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5D44B5-7B6F-3905-3D64-DF4A07ECA4C5}"/>
              </a:ext>
            </a:extLst>
          </p:cNvPr>
          <p:cNvSpPr>
            <a:spLocks noGrp="1"/>
          </p:cNvSpPr>
          <p:nvPr>
            <p:ph type="sldNum" sz="quarter" idx="12"/>
          </p:nvPr>
        </p:nvSpPr>
        <p:spPr/>
        <p:txBody>
          <a:bodyPr/>
          <a:lstStyle/>
          <a:p>
            <a:fld id="{F6FEDE47-5C65-4B83-B8B3-46E3B7E2E75A}" type="slidenum">
              <a:rPr lang="en-US" smtClean="0"/>
              <a:t>‹#›</a:t>
            </a:fld>
            <a:endParaRPr lang="en-US"/>
          </a:p>
        </p:txBody>
      </p:sp>
    </p:spTree>
    <p:extLst>
      <p:ext uri="{BB962C8B-B14F-4D97-AF65-F5344CB8AC3E}">
        <p14:creationId xmlns:p14="http://schemas.microsoft.com/office/powerpoint/2010/main" val="295824531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5_Photo full bleed lower title">
    <p:spTree>
      <p:nvGrpSpPr>
        <p:cNvPr id="1" name=""/>
        <p:cNvGrpSpPr/>
        <p:nvPr/>
      </p:nvGrpSpPr>
      <p:grpSpPr>
        <a:xfrm>
          <a:off x="0" y="0"/>
          <a:ext cx="0" cy="0"/>
          <a:chOff x="0" y="0"/>
          <a:chExt cx="0" cy="0"/>
        </a:xfrm>
      </p:grpSpPr>
      <p:pic>
        <p:nvPicPr>
          <p:cNvPr id="7" name="Picture 6" descr="Abstract network of node and mesh">
            <a:extLst>
              <a:ext uri="{FF2B5EF4-FFF2-40B4-BE49-F238E27FC236}">
                <a16:creationId xmlns:a16="http://schemas.microsoft.com/office/drawing/2014/main" id="{EB13B5E3-B807-AFAD-8A80-BB8B05E6176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2476"/>
          <a:stretch/>
        </p:blipFill>
        <p:spPr>
          <a:xfrm>
            <a:off x="0" y="-1140023"/>
            <a:ext cx="12191999" cy="7998023"/>
          </a:xfrm>
          <a:prstGeom prst="rect">
            <a:avLst/>
          </a:prstGeom>
        </p:spPr>
      </p:pic>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3657600"/>
            <a:ext cx="12192000" cy="3200400"/>
          </a:xfrm>
          <a:gradFill flip="none" rotWithShape="1">
            <a:gsLst>
              <a:gs pos="40000">
                <a:srgbClr val="000000">
                  <a:alpha val="70000"/>
                </a:srgbClr>
              </a:gs>
              <a:gs pos="100000">
                <a:srgbClr val="000000">
                  <a:alpha val="0"/>
                </a:srgbClr>
              </a:gs>
            </a:gsLst>
            <a:lin ang="16200000" scaled="1"/>
            <a:tileRect/>
          </a:gradFill>
        </p:spPr>
        <p:txBody>
          <a:bodyPr lIns="585216" tIns="585216" rIns="585216" bIns="585216" anchor="b" anchorCtr="0">
            <a:noAutofit/>
          </a:bodyPr>
          <a:lstStyle>
            <a:lvl1pPr>
              <a:defRPr sz="3600" spc="0">
                <a:solidFill>
                  <a:srgbClr val="FFFFFF"/>
                </a:solidFill>
              </a:defRPr>
            </a:lvl1pPr>
          </a:lstStyle>
          <a:p>
            <a:r>
              <a:rPr lang="en-US"/>
              <a:t>Click to edit Master title style</a:t>
            </a:r>
          </a:p>
        </p:txBody>
      </p:sp>
      <p:sp>
        <p:nvSpPr>
          <p:cNvPr id="6" name="TextBox 5">
            <a:extLst>
              <a:ext uri="{FF2B5EF4-FFF2-40B4-BE49-F238E27FC236}">
                <a16:creationId xmlns:a16="http://schemas.microsoft.com/office/drawing/2014/main" id="{03F619C2-B134-493A-AB9F-5DE39C92993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633107984"/>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Blank">
    <p:bg>
      <p:bgPr>
        <a:solidFill>
          <a:srgbClr val="6A4A9E"/>
        </a:solid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A641EA03-7BB3-955E-2E58-6CD9BD819738}"/>
              </a:ext>
            </a:extLst>
          </p:cNvPr>
          <p:cNvSpPr>
            <a:spLocks noGrp="1" noRot="1" noMove="1" noResize="1" noEditPoints="1" noAdjustHandles="1" noChangeArrowheads="1" noChangeShapeType="1"/>
          </p:cNvSpPr>
          <p:nvPr userDrawn="1"/>
        </p:nvSpPr>
        <p:spPr>
          <a:xfrm>
            <a:off x="-2217420" y="-453390"/>
            <a:ext cx="7776210" cy="777621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 name="Graphic 3">
            <a:extLst>
              <a:ext uri="{FF2B5EF4-FFF2-40B4-BE49-F238E27FC236}">
                <a16:creationId xmlns:a16="http://schemas.microsoft.com/office/drawing/2014/main" id="{889E431C-1767-9734-75F9-4E0BC27DF58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005884" y="905999"/>
            <a:ext cx="5424117" cy="3329940"/>
          </a:xfrm>
          <a:prstGeom prst="rect">
            <a:avLst/>
          </a:prstGeom>
        </p:spPr>
      </p:pic>
      <p:sp>
        <p:nvSpPr>
          <p:cNvPr id="5" name="Text Placeholder 2">
            <a:extLst>
              <a:ext uri="{FF2B5EF4-FFF2-40B4-BE49-F238E27FC236}">
                <a16:creationId xmlns:a16="http://schemas.microsoft.com/office/drawing/2014/main" id="{CDCA20A1-DEE4-4359-BEA7-9E25AA2CB593}"/>
              </a:ext>
            </a:extLst>
          </p:cNvPr>
          <p:cNvSpPr>
            <a:spLocks noGrp="1"/>
          </p:cNvSpPr>
          <p:nvPr>
            <p:ph type="body" sz="quarter" idx="15"/>
          </p:nvPr>
        </p:nvSpPr>
        <p:spPr>
          <a:xfrm>
            <a:off x="761999" y="927667"/>
            <a:ext cx="4152901" cy="467029"/>
          </a:xfrm>
        </p:spPr>
        <p:txBody>
          <a:bodyPr lIns="0">
            <a:normAutofit/>
          </a:bodyPr>
          <a:lstStyle>
            <a:lvl1pPr marL="0" indent="0">
              <a:buNone/>
              <a:defRPr sz="2400" b="1">
                <a:solidFill>
                  <a:schemeClr val="bg1"/>
                </a:solidFill>
                <a:latin typeface="IBM Plex Sans Condensed SemiBol" panose="020B0706050203000203" pitchFamily="34" charset="0"/>
              </a:defRPr>
            </a:lvl1pPr>
          </a:lstStyle>
          <a:p>
            <a:pPr lvl="0"/>
            <a:r>
              <a:rPr lang="en-US"/>
              <a:t>Click to edit Master text styles</a:t>
            </a:r>
            <a:endParaRPr lang="de-DE"/>
          </a:p>
        </p:txBody>
      </p:sp>
      <p:sp>
        <p:nvSpPr>
          <p:cNvPr id="6" name="Text Placeholder 2">
            <a:extLst>
              <a:ext uri="{FF2B5EF4-FFF2-40B4-BE49-F238E27FC236}">
                <a16:creationId xmlns:a16="http://schemas.microsoft.com/office/drawing/2014/main" id="{063D6633-10FF-5AC4-5DA1-6CF612B10E09}"/>
              </a:ext>
            </a:extLst>
          </p:cNvPr>
          <p:cNvSpPr>
            <a:spLocks noGrp="1"/>
          </p:cNvSpPr>
          <p:nvPr>
            <p:ph type="body" sz="quarter" idx="16" hasCustomPrompt="1"/>
          </p:nvPr>
        </p:nvSpPr>
        <p:spPr>
          <a:xfrm>
            <a:off x="761999" y="1634188"/>
            <a:ext cx="4152901" cy="4545632"/>
          </a:xfrm>
        </p:spPr>
        <p:txBody>
          <a:bodyPr lIns="0">
            <a:noAutofit/>
          </a:bodyPr>
          <a:lstStyle>
            <a:lvl1pPr marL="0" indent="0" algn="just">
              <a:buNone/>
              <a:defRPr sz="16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Maecenas </a:t>
            </a:r>
            <a:r>
              <a:rPr lang="en-US" err="1"/>
              <a:t>ultrices</a:t>
            </a:r>
            <a:r>
              <a:rPr lang="en-US"/>
              <a:t> ligula dui, id semper </a:t>
            </a:r>
            <a:r>
              <a:rPr lang="en-US" err="1"/>
              <a:t>metus</a:t>
            </a:r>
            <a:r>
              <a:rPr lang="en-US"/>
              <a:t> </a:t>
            </a:r>
            <a:r>
              <a:rPr lang="en-US" err="1"/>
              <a:t>elementum</a:t>
            </a:r>
            <a:r>
              <a:rPr lang="en-US"/>
              <a:t> vel. </a:t>
            </a:r>
            <a:r>
              <a:rPr lang="en-US" err="1"/>
              <a:t>Pellentesque</a:t>
            </a:r>
            <a:r>
              <a:rPr lang="en-US"/>
              <a:t> non </a:t>
            </a:r>
            <a:r>
              <a:rPr lang="en-US" err="1"/>
              <a:t>laoreet</a:t>
            </a:r>
            <a:r>
              <a:rPr lang="en-US"/>
              <a:t> libero. Aenean </a:t>
            </a:r>
            <a:r>
              <a:rPr lang="en-US" err="1"/>
              <a:t>lectus</a:t>
            </a:r>
            <a:r>
              <a:rPr lang="en-US"/>
              <a:t> </a:t>
            </a:r>
            <a:r>
              <a:rPr lang="en-US" err="1"/>
              <a:t>orci</a:t>
            </a:r>
            <a:r>
              <a:rPr lang="en-US"/>
              <a:t>, </a:t>
            </a:r>
            <a:r>
              <a:rPr lang="en-US" err="1"/>
              <a:t>posuere</a:t>
            </a:r>
            <a:r>
              <a:rPr lang="en-US"/>
              <a:t> </a:t>
            </a:r>
            <a:r>
              <a:rPr lang="en-US" err="1"/>
              <a:t>eu</a:t>
            </a:r>
            <a:r>
              <a:rPr lang="en-US"/>
              <a:t> </a:t>
            </a:r>
            <a:r>
              <a:rPr lang="en-US" err="1"/>
              <a:t>felis</a:t>
            </a:r>
            <a:r>
              <a:rPr lang="en-US"/>
              <a:t> et, lacinia </a:t>
            </a:r>
            <a:r>
              <a:rPr lang="en-US" err="1"/>
              <a:t>congue</a:t>
            </a:r>
            <a:r>
              <a:rPr lang="en-US"/>
              <a:t> </a:t>
            </a:r>
            <a:r>
              <a:rPr lang="en-US" err="1"/>
              <a:t>nulla</a:t>
            </a:r>
            <a:r>
              <a:rPr lang="en-US"/>
              <a:t>. Aenean vestibulum </a:t>
            </a:r>
            <a:r>
              <a:rPr lang="en-US" err="1"/>
              <a:t>metus</a:t>
            </a:r>
            <a:r>
              <a:rPr lang="en-US"/>
              <a:t> </a:t>
            </a:r>
            <a:r>
              <a:rPr lang="en-US" err="1"/>
              <a:t>bibendum</a:t>
            </a:r>
            <a:r>
              <a:rPr lang="en-US"/>
              <a:t> dolor </a:t>
            </a:r>
            <a:r>
              <a:rPr lang="en-US" err="1"/>
              <a:t>imperdiet</a:t>
            </a:r>
            <a:r>
              <a:rPr lang="en-US"/>
              <a:t>, sit </a:t>
            </a:r>
            <a:r>
              <a:rPr lang="en-US" err="1"/>
              <a:t>amet</a:t>
            </a:r>
            <a:r>
              <a:rPr lang="en-US"/>
              <a:t> </a:t>
            </a:r>
            <a:r>
              <a:rPr lang="en-US" err="1"/>
              <a:t>laoreet</a:t>
            </a:r>
            <a:r>
              <a:rPr lang="en-US"/>
              <a:t> </a:t>
            </a:r>
            <a:r>
              <a:rPr lang="en-US" err="1"/>
              <a:t>erat</a:t>
            </a:r>
            <a:r>
              <a:rPr lang="en-US"/>
              <a:t> </a:t>
            </a:r>
            <a:r>
              <a:rPr lang="en-US" err="1"/>
              <a:t>interdum</a:t>
            </a:r>
            <a:r>
              <a:rPr lang="en-US"/>
              <a:t>. Vestibulum </a:t>
            </a:r>
            <a:r>
              <a:rPr lang="en-US" err="1"/>
              <a:t>quis</a:t>
            </a:r>
            <a:r>
              <a:rPr lang="en-US"/>
              <a:t> </a:t>
            </a:r>
            <a:r>
              <a:rPr lang="en-US" err="1"/>
              <a:t>scelerisque</a:t>
            </a:r>
            <a:r>
              <a:rPr lang="en-US"/>
              <a:t> </a:t>
            </a:r>
            <a:r>
              <a:rPr lang="en-US" err="1"/>
              <a:t>est</a:t>
            </a:r>
            <a:r>
              <a:rPr lang="en-US"/>
              <a:t>, </a:t>
            </a:r>
            <a:r>
              <a:rPr lang="en-US" err="1"/>
              <a:t>facilisis</a:t>
            </a:r>
            <a:r>
              <a:rPr lang="en-US"/>
              <a:t> </a:t>
            </a:r>
            <a:r>
              <a:rPr lang="en-US" err="1"/>
              <a:t>aliquam</a:t>
            </a:r>
            <a:r>
              <a:rPr lang="en-US"/>
              <a:t> libero. In hac </a:t>
            </a:r>
            <a:r>
              <a:rPr lang="en-US" err="1"/>
              <a:t>habitasse</a:t>
            </a:r>
            <a:r>
              <a:rPr lang="en-US"/>
              <a:t> </a:t>
            </a:r>
            <a:r>
              <a:rPr lang="en-US" err="1"/>
              <a:t>platea</a:t>
            </a:r>
            <a:r>
              <a:rPr lang="en-US"/>
              <a:t> </a:t>
            </a:r>
            <a:r>
              <a:rPr lang="en-US" err="1"/>
              <a:t>dictumst</a:t>
            </a:r>
            <a:r>
              <a:rPr lang="en-US"/>
              <a:t>. </a:t>
            </a:r>
            <a:r>
              <a:rPr lang="en-US" err="1"/>
              <a:t>Interdum</a:t>
            </a:r>
            <a:r>
              <a:rPr lang="en-US"/>
              <a:t> et </a:t>
            </a:r>
            <a:r>
              <a:rPr lang="en-US" err="1"/>
              <a:t>malesuada</a:t>
            </a:r>
            <a:r>
              <a:rPr lang="en-US"/>
              <a:t> fames ac ante ipsum </a:t>
            </a:r>
            <a:r>
              <a:rPr lang="en-US" err="1"/>
              <a:t>primis</a:t>
            </a:r>
            <a:r>
              <a:rPr lang="en-US"/>
              <a:t> in </a:t>
            </a:r>
            <a:r>
              <a:rPr lang="en-US" err="1"/>
              <a:t>faucibus</a:t>
            </a:r>
            <a:endParaRPr lang="de-DE"/>
          </a:p>
        </p:txBody>
      </p:sp>
    </p:spTree>
    <p:extLst>
      <p:ext uri="{BB962C8B-B14F-4D97-AF65-F5344CB8AC3E}">
        <p14:creationId xmlns:p14="http://schemas.microsoft.com/office/powerpoint/2010/main" val="16740965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8567046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C1E391-6085-6B4D-3EF6-CED882F7E8AB}"/>
              </a:ext>
            </a:extLst>
          </p:cNvPr>
          <p:cNvSpPr>
            <a:spLocks noGrp="1"/>
          </p:cNvSpPr>
          <p:nvPr>
            <p:ph type="body" sz="quarter" idx="10"/>
          </p:nvPr>
        </p:nvSpPr>
        <p:spPr>
          <a:xfrm>
            <a:off x="613780" y="4840838"/>
            <a:ext cx="4911187" cy="646331"/>
          </a:xfrm>
          <a:noFill/>
        </p:spPr>
        <p:txBody>
          <a:bodyPr wrap="square" rtlCol="0">
            <a:spAutoFit/>
          </a:bodyPr>
          <a:lstStyle>
            <a:lvl1pPr marL="0" indent="0" algn="r">
              <a:buNone/>
              <a:defRPr lang="en-US" sz="4000" dirty="0">
                <a:latin typeface="Roboto Slab Black" pitchFamily="2" charset="0"/>
                <a:ea typeface="Roboto Slab Black" pitchFamily="2" charset="0"/>
              </a:defRPr>
            </a:lvl1pPr>
          </a:lstStyle>
          <a:p>
            <a:pPr marL="0" lvl="0"/>
            <a:r>
              <a:rPr lang="en-US"/>
              <a:t>Click to edit</a:t>
            </a:r>
          </a:p>
        </p:txBody>
      </p:sp>
      <p:sp>
        <p:nvSpPr>
          <p:cNvPr id="17" name="Text Placeholder 16">
            <a:extLst>
              <a:ext uri="{FF2B5EF4-FFF2-40B4-BE49-F238E27FC236}">
                <a16:creationId xmlns:a16="http://schemas.microsoft.com/office/drawing/2014/main" id="{6F058ED3-2C0E-BB46-E4A4-505EABE6862D}"/>
              </a:ext>
            </a:extLst>
          </p:cNvPr>
          <p:cNvSpPr>
            <a:spLocks noGrp="1"/>
          </p:cNvSpPr>
          <p:nvPr>
            <p:ph type="body" sz="quarter" idx="11"/>
          </p:nvPr>
        </p:nvSpPr>
        <p:spPr>
          <a:xfrm>
            <a:off x="5691415" y="4840838"/>
            <a:ext cx="5966325" cy="1466215"/>
          </a:xfrm>
        </p:spPr>
        <p:txBody>
          <a:bodyPr>
            <a:normAutofit/>
          </a:bodyPr>
          <a:lstStyle>
            <a:lvl1pPr marL="0" indent="0">
              <a:buNone/>
              <a:defRPr sz="1600"/>
            </a:lvl1pPr>
          </a:lstStyle>
          <a:p>
            <a:pPr lvl="0"/>
            <a:r>
              <a:rPr lang="en-US"/>
              <a:t>Click to edit</a:t>
            </a:r>
          </a:p>
        </p:txBody>
      </p:sp>
      <p:sp>
        <p:nvSpPr>
          <p:cNvPr id="5" name="Picture Placeholder 4">
            <a:extLst>
              <a:ext uri="{FF2B5EF4-FFF2-40B4-BE49-F238E27FC236}">
                <a16:creationId xmlns:a16="http://schemas.microsoft.com/office/drawing/2014/main" id="{0781B5CC-AF21-CE51-B1BB-AF2652C984F5}"/>
              </a:ext>
            </a:extLst>
          </p:cNvPr>
          <p:cNvSpPr>
            <a:spLocks noGrp="1"/>
          </p:cNvSpPr>
          <p:nvPr>
            <p:ph type="pic" sz="quarter" idx="12"/>
          </p:nvPr>
        </p:nvSpPr>
        <p:spPr>
          <a:xfrm>
            <a:off x="2661241" y="2212392"/>
            <a:ext cx="1006362" cy="984504"/>
          </a:xfrm>
          <a:prstGeom prst="ellipse">
            <a:avLst/>
          </a:prstGeom>
          <a:effectLst>
            <a:softEdge rad="0"/>
          </a:effectLst>
        </p:spPr>
        <p:txBody>
          <a:bodyPr>
            <a:normAutofit/>
          </a:bodyPr>
          <a:lstStyle>
            <a:lvl1pPr>
              <a:defRPr sz="1100"/>
            </a:lvl1pPr>
          </a:lstStyle>
          <a:p>
            <a:endParaRPr lang="en-US"/>
          </a:p>
        </p:txBody>
      </p:sp>
      <p:pic>
        <p:nvPicPr>
          <p:cNvPr id="6" name="Graphic 5">
            <a:extLst>
              <a:ext uri="{FF2B5EF4-FFF2-40B4-BE49-F238E27FC236}">
                <a16:creationId xmlns:a16="http://schemas.microsoft.com/office/drawing/2014/main" id="{D6B349D0-6500-A6C6-C272-976C343B68A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761885" y="364747"/>
            <a:ext cx="1895855" cy="372400"/>
          </a:xfrm>
          <a:prstGeom prst="rect">
            <a:avLst/>
          </a:prstGeom>
        </p:spPr>
      </p:pic>
      <p:sp>
        <p:nvSpPr>
          <p:cNvPr id="4" name="Picture Placeholder 4">
            <a:extLst>
              <a:ext uri="{FF2B5EF4-FFF2-40B4-BE49-F238E27FC236}">
                <a16:creationId xmlns:a16="http://schemas.microsoft.com/office/drawing/2014/main" id="{57317091-DD93-EDB5-BBFA-4B0DBA2D5F58}"/>
              </a:ext>
            </a:extLst>
          </p:cNvPr>
          <p:cNvSpPr>
            <a:spLocks noGrp="1"/>
          </p:cNvSpPr>
          <p:nvPr>
            <p:ph type="pic" sz="quarter" idx="15"/>
          </p:nvPr>
        </p:nvSpPr>
        <p:spPr>
          <a:xfrm>
            <a:off x="8549977" y="2212392"/>
            <a:ext cx="1006362" cy="984504"/>
          </a:xfrm>
          <a:prstGeom prst="ellipse">
            <a:avLst/>
          </a:prstGeom>
          <a:effectLst>
            <a:softEdge rad="0"/>
          </a:effectLst>
        </p:spPr>
        <p:txBody>
          <a:bodyPr>
            <a:normAutofit/>
          </a:bodyPr>
          <a:lstStyle>
            <a:lvl1pPr>
              <a:defRPr sz="1100"/>
            </a:lvl1pPr>
          </a:lstStyle>
          <a:p>
            <a:endParaRPr lang="en-US"/>
          </a:p>
        </p:txBody>
      </p:sp>
      <p:sp>
        <p:nvSpPr>
          <p:cNvPr id="9" name="Picture Placeholder 4">
            <a:extLst>
              <a:ext uri="{FF2B5EF4-FFF2-40B4-BE49-F238E27FC236}">
                <a16:creationId xmlns:a16="http://schemas.microsoft.com/office/drawing/2014/main" id="{1448A3FC-E768-70BC-3A7D-AFDB1C22F800}"/>
              </a:ext>
            </a:extLst>
          </p:cNvPr>
          <p:cNvSpPr>
            <a:spLocks noGrp="1"/>
          </p:cNvSpPr>
          <p:nvPr>
            <p:ph type="pic" sz="quarter" idx="18"/>
          </p:nvPr>
        </p:nvSpPr>
        <p:spPr>
          <a:xfrm>
            <a:off x="4624153" y="2212392"/>
            <a:ext cx="1006362" cy="984504"/>
          </a:xfrm>
          <a:prstGeom prst="ellipse">
            <a:avLst/>
          </a:prstGeom>
          <a:effectLst>
            <a:softEdge rad="0"/>
          </a:effectLst>
        </p:spPr>
        <p:txBody>
          <a:bodyPr>
            <a:normAutofit/>
          </a:bodyPr>
          <a:lstStyle>
            <a:lvl1pPr>
              <a:defRPr sz="1100"/>
            </a:lvl1pPr>
          </a:lstStyle>
          <a:p>
            <a:endParaRPr lang="en-US"/>
          </a:p>
        </p:txBody>
      </p:sp>
      <p:sp>
        <p:nvSpPr>
          <p:cNvPr id="12" name="Picture Placeholder 4">
            <a:extLst>
              <a:ext uri="{FF2B5EF4-FFF2-40B4-BE49-F238E27FC236}">
                <a16:creationId xmlns:a16="http://schemas.microsoft.com/office/drawing/2014/main" id="{61C1D0EF-3A16-8B8A-39FC-A754069BC43E}"/>
              </a:ext>
            </a:extLst>
          </p:cNvPr>
          <p:cNvSpPr>
            <a:spLocks noGrp="1"/>
          </p:cNvSpPr>
          <p:nvPr>
            <p:ph type="pic" sz="quarter" idx="21"/>
          </p:nvPr>
        </p:nvSpPr>
        <p:spPr>
          <a:xfrm>
            <a:off x="6587065" y="2212392"/>
            <a:ext cx="1006362" cy="984504"/>
          </a:xfrm>
          <a:prstGeom prst="ellipse">
            <a:avLst/>
          </a:prstGeom>
          <a:effectLst>
            <a:softEdge rad="0"/>
          </a:effectLst>
        </p:spPr>
        <p:txBody>
          <a:bodyPr>
            <a:normAutofit/>
          </a:bodyPr>
          <a:lstStyle>
            <a:lvl1pPr>
              <a:defRPr sz="1100"/>
            </a:lvl1pPr>
          </a:lstStyle>
          <a:p>
            <a:endParaRPr lang="en-US"/>
          </a:p>
        </p:txBody>
      </p:sp>
      <p:sp>
        <p:nvSpPr>
          <p:cNvPr id="24" name="Text Placeholder 14">
            <a:extLst>
              <a:ext uri="{FF2B5EF4-FFF2-40B4-BE49-F238E27FC236}">
                <a16:creationId xmlns:a16="http://schemas.microsoft.com/office/drawing/2014/main" id="{9950E5D7-AC92-92FE-A1B3-88FDD30315DB}"/>
              </a:ext>
            </a:extLst>
          </p:cNvPr>
          <p:cNvSpPr>
            <a:spLocks noGrp="1"/>
          </p:cNvSpPr>
          <p:nvPr>
            <p:ph type="body" sz="quarter" idx="19" hasCustomPrompt="1"/>
          </p:nvPr>
        </p:nvSpPr>
        <p:spPr>
          <a:xfrm>
            <a:off x="2368893" y="1606635"/>
            <a:ext cx="1591057" cy="286232"/>
          </a:xfrm>
          <a:noFill/>
        </p:spPr>
        <p:txBody>
          <a:bodyPr wrap="square" rtlCol="0">
            <a:spAutoFit/>
          </a:bodyPr>
          <a:lstStyle>
            <a:lvl1pPr marL="0" indent="0" algn="ctr">
              <a:buNone/>
              <a:defRPr lang="en-US" sz="1400" dirty="0">
                <a:latin typeface="Roboto Slab Medium" pitchFamily="2" charset="0"/>
                <a:ea typeface="Roboto Slab Medium" pitchFamily="2" charset="0"/>
              </a:defRPr>
            </a:lvl1pPr>
          </a:lstStyle>
          <a:p>
            <a:pPr marL="0" lvl="0"/>
            <a:r>
              <a:rPr lang="en-US"/>
              <a:t>Title</a:t>
            </a:r>
          </a:p>
        </p:txBody>
      </p:sp>
      <p:sp>
        <p:nvSpPr>
          <p:cNvPr id="25" name="Text Placeholder 14">
            <a:extLst>
              <a:ext uri="{FF2B5EF4-FFF2-40B4-BE49-F238E27FC236}">
                <a16:creationId xmlns:a16="http://schemas.microsoft.com/office/drawing/2014/main" id="{5B5F4B10-0A2A-05AD-8DD2-EB3D26AB3071}"/>
              </a:ext>
            </a:extLst>
          </p:cNvPr>
          <p:cNvSpPr>
            <a:spLocks noGrp="1"/>
          </p:cNvSpPr>
          <p:nvPr>
            <p:ph type="body" sz="quarter" idx="22" hasCustomPrompt="1"/>
          </p:nvPr>
        </p:nvSpPr>
        <p:spPr>
          <a:xfrm>
            <a:off x="8257629" y="1606635"/>
            <a:ext cx="1591057" cy="286232"/>
          </a:xfrm>
          <a:noFill/>
        </p:spPr>
        <p:txBody>
          <a:bodyPr wrap="square" rtlCol="0">
            <a:spAutoFit/>
          </a:bodyPr>
          <a:lstStyle>
            <a:lvl1pPr marL="0" indent="0" algn="ctr">
              <a:buNone/>
              <a:defRPr lang="en-US" sz="1400" dirty="0">
                <a:latin typeface="Roboto Slab Medium" pitchFamily="2" charset="0"/>
                <a:ea typeface="Roboto Slab Medium" pitchFamily="2" charset="0"/>
              </a:defRPr>
            </a:lvl1pPr>
          </a:lstStyle>
          <a:p>
            <a:pPr marL="0" lvl="0"/>
            <a:r>
              <a:rPr lang="en-US"/>
              <a:t>Title</a:t>
            </a:r>
          </a:p>
        </p:txBody>
      </p:sp>
      <p:sp>
        <p:nvSpPr>
          <p:cNvPr id="26" name="Text Placeholder 14">
            <a:extLst>
              <a:ext uri="{FF2B5EF4-FFF2-40B4-BE49-F238E27FC236}">
                <a16:creationId xmlns:a16="http://schemas.microsoft.com/office/drawing/2014/main" id="{CE6B171B-FCE8-F702-2D62-4DB42C1C20A9}"/>
              </a:ext>
            </a:extLst>
          </p:cNvPr>
          <p:cNvSpPr>
            <a:spLocks noGrp="1"/>
          </p:cNvSpPr>
          <p:nvPr>
            <p:ph type="body" sz="quarter" idx="23" hasCustomPrompt="1"/>
          </p:nvPr>
        </p:nvSpPr>
        <p:spPr>
          <a:xfrm>
            <a:off x="6294717" y="1606635"/>
            <a:ext cx="1591057" cy="286232"/>
          </a:xfrm>
          <a:noFill/>
        </p:spPr>
        <p:txBody>
          <a:bodyPr wrap="square" rtlCol="0">
            <a:spAutoFit/>
          </a:bodyPr>
          <a:lstStyle>
            <a:lvl1pPr marL="0" indent="0" algn="ctr">
              <a:buNone/>
              <a:defRPr lang="en-US" sz="1400" dirty="0">
                <a:latin typeface="Roboto Slab Medium" pitchFamily="2" charset="0"/>
                <a:ea typeface="Roboto Slab Medium" pitchFamily="2" charset="0"/>
              </a:defRPr>
            </a:lvl1pPr>
          </a:lstStyle>
          <a:p>
            <a:pPr marL="0" lvl="0"/>
            <a:r>
              <a:rPr lang="en-US"/>
              <a:t>Title</a:t>
            </a:r>
          </a:p>
        </p:txBody>
      </p:sp>
      <p:sp>
        <p:nvSpPr>
          <p:cNvPr id="27" name="Text Placeholder 14">
            <a:extLst>
              <a:ext uri="{FF2B5EF4-FFF2-40B4-BE49-F238E27FC236}">
                <a16:creationId xmlns:a16="http://schemas.microsoft.com/office/drawing/2014/main" id="{697D3752-083C-7ECA-167F-00EF61364353}"/>
              </a:ext>
            </a:extLst>
          </p:cNvPr>
          <p:cNvSpPr>
            <a:spLocks noGrp="1"/>
          </p:cNvSpPr>
          <p:nvPr>
            <p:ph type="body" sz="quarter" idx="24" hasCustomPrompt="1"/>
          </p:nvPr>
        </p:nvSpPr>
        <p:spPr>
          <a:xfrm>
            <a:off x="4331805" y="1606635"/>
            <a:ext cx="1591057" cy="286232"/>
          </a:xfrm>
          <a:noFill/>
        </p:spPr>
        <p:txBody>
          <a:bodyPr wrap="square" rtlCol="0">
            <a:spAutoFit/>
          </a:bodyPr>
          <a:lstStyle>
            <a:lvl1pPr marL="0" indent="0" algn="ctr">
              <a:buNone/>
              <a:defRPr lang="en-US" sz="1400" dirty="0">
                <a:latin typeface="Roboto Slab Medium" pitchFamily="2" charset="0"/>
                <a:ea typeface="Roboto Slab Medium" pitchFamily="2" charset="0"/>
              </a:defRPr>
            </a:lvl1pPr>
          </a:lstStyle>
          <a:p>
            <a:pPr marL="0" lvl="0"/>
            <a:r>
              <a:rPr lang="en-US"/>
              <a:t>Title</a:t>
            </a:r>
          </a:p>
        </p:txBody>
      </p:sp>
    </p:spTree>
    <p:extLst>
      <p:ext uri="{BB962C8B-B14F-4D97-AF65-F5344CB8AC3E}">
        <p14:creationId xmlns:p14="http://schemas.microsoft.com/office/powerpoint/2010/main" val="418829787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JA Full Content Light">
    <p:bg>
      <p:bgPr>
        <a:solidFill>
          <a:schemeClr val="tx1"/>
        </a:solidFill>
        <a:effectLst/>
      </p:bgPr>
    </p:bg>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DA88BC40-C78B-C5D7-B316-D655D717F502}"/>
              </a:ext>
            </a:extLst>
          </p:cNvPr>
          <p:cNvSpPr>
            <a:spLocks noGrp="1"/>
          </p:cNvSpPr>
          <p:nvPr>
            <p:ph type="title"/>
          </p:nvPr>
        </p:nvSpPr>
        <p:spPr>
          <a:xfrm>
            <a:off x="401918" y="457722"/>
            <a:ext cx="11357960" cy="878025"/>
          </a:xfrm>
        </p:spPr>
        <p:txBody>
          <a:bodyPr>
            <a:normAutofit/>
          </a:bodyPr>
          <a:lstStyle>
            <a:lvl1pPr>
              <a:defRPr sz="3600">
                <a:solidFill>
                  <a:schemeClr val="bg2">
                    <a:lumMod val="75000"/>
                  </a:schemeClr>
                </a:solidFill>
              </a:defRPr>
            </a:lvl1pPr>
          </a:lstStyle>
          <a:p>
            <a:r>
              <a:rPr lang="en-GB"/>
              <a:t>Click to edit Master title style</a:t>
            </a:r>
            <a:endParaRPr lang="en-US"/>
          </a:p>
        </p:txBody>
      </p:sp>
      <p:sp>
        <p:nvSpPr>
          <p:cNvPr id="2" name="Content Placeholder 9">
            <a:extLst>
              <a:ext uri="{FF2B5EF4-FFF2-40B4-BE49-F238E27FC236}">
                <a16:creationId xmlns:a16="http://schemas.microsoft.com/office/drawing/2014/main" id="{F0BA0DAD-0278-8CC4-1D58-4C362E846CB2}"/>
              </a:ext>
            </a:extLst>
          </p:cNvPr>
          <p:cNvSpPr>
            <a:spLocks noGrp="1"/>
          </p:cNvSpPr>
          <p:nvPr>
            <p:ph sz="quarter" idx="11"/>
          </p:nvPr>
        </p:nvSpPr>
        <p:spPr>
          <a:xfrm>
            <a:off x="401918" y="1707626"/>
            <a:ext cx="11357960" cy="4303149"/>
          </a:xfrm>
        </p:spPr>
        <p:txBody>
          <a:bodyPr/>
          <a:lstStyle>
            <a:lvl1pPr>
              <a:defRPr>
                <a:solidFill>
                  <a:schemeClr val="bg2">
                    <a:lumMod val="75000"/>
                  </a:schemeClr>
                </a:solidFill>
              </a:defRPr>
            </a:lvl1pPr>
            <a:lvl2pPr>
              <a:defRPr>
                <a:solidFill>
                  <a:schemeClr val="bg2">
                    <a:lumMod val="75000"/>
                  </a:schemeClr>
                </a:solidFill>
              </a:defRPr>
            </a:lvl2pPr>
            <a:lvl3pPr>
              <a:defRPr>
                <a:solidFill>
                  <a:schemeClr val="bg2">
                    <a:lumMod val="75000"/>
                  </a:schemeClr>
                </a:solidFill>
              </a:defRPr>
            </a:lvl3pPr>
            <a:lvl4pPr>
              <a:defRPr>
                <a:solidFill>
                  <a:schemeClr val="bg2">
                    <a:lumMod val="75000"/>
                  </a:schemeClr>
                </a:solidFill>
              </a:defRPr>
            </a:lvl4pPr>
            <a:lvl5pPr>
              <a:defRPr>
                <a:solidFill>
                  <a:schemeClr val="bg2">
                    <a:lumMod val="75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4" name="Picture 3" descr="A blue and purple text&#10;&#10;Description automatically generated">
            <a:extLst>
              <a:ext uri="{FF2B5EF4-FFF2-40B4-BE49-F238E27FC236}">
                <a16:creationId xmlns:a16="http://schemas.microsoft.com/office/drawing/2014/main" id="{65922BD3-29CB-0809-61B5-F1B58539326B}"/>
              </a:ext>
            </a:extLst>
          </p:cNvPr>
          <p:cNvPicPr>
            <a:picLocks noChangeAspect="1"/>
          </p:cNvPicPr>
          <p:nvPr userDrawn="1"/>
        </p:nvPicPr>
        <p:blipFill>
          <a:blip r:embed="rId2"/>
          <a:stretch>
            <a:fillRect/>
          </a:stretch>
        </p:blipFill>
        <p:spPr>
          <a:xfrm>
            <a:off x="401918" y="6163234"/>
            <a:ext cx="1284790" cy="474087"/>
          </a:xfrm>
          <a:prstGeom prst="rect">
            <a:avLst/>
          </a:prstGeom>
        </p:spPr>
      </p:pic>
      <p:sp>
        <p:nvSpPr>
          <p:cNvPr id="5" name="TextBox 4">
            <a:extLst>
              <a:ext uri="{FF2B5EF4-FFF2-40B4-BE49-F238E27FC236}">
                <a16:creationId xmlns:a16="http://schemas.microsoft.com/office/drawing/2014/main" id="{0DAFC8F7-F465-85BA-7B55-5322CA56575A}"/>
              </a:ext>
            </a:extLst>
          </p:cNvPr>
          <p:cNvSpPr txBox="1"/>
          <p:nvPr userDrawn="1"/>
        </p:nvSpPr>
        <p:spPr>
          <a:xfrm>
            <a:off x="5516604" y="6261777"/>
            <a:ext cx="6273478" cy="276999"/>
          </a:xfrm>
          <a:prstGeom prst="rect">
            <a:avLst/>
          </a:prstGeom>
          <a:noFill/>
        </p:spPr>
        <p:txBody>
          <a:bodyPr wrap="square" rtlCol="0">
            <a:spAutoFit/>
          </a:bodyPr>
          <a:lstStyle/>
          <a:p>
            <a:pPr algn="r"/>
            <a:r>
              <a:rPr lang="en-US" sz="1200">
                <a:solidFill>
                  <a:schemeClr val="bg1">
                    <a:lumMod val="90000"/>
                    <a:lumOff val="10000"/>
                  </a:schemeClr>
                </a:solidFill>
              </a:rPr>
              <a:t>Creating better events through technology that makes a difference</a:t>
            </a:r>
          </a:p>
        </p:txBody>
      </p:sp>
    </p:spTree>
    <p:extLst>
      <p:ext uri="{BB962C8B-B14F-4D97-AF65-F5344CB8AC3E}">
        <p14:creationId xmlns:p14="http://schemas.microsoft.com/office/powerpoint/2010/main" val="162269714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31CD4-A344-B015-6487-BECDE974B2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26A3F87-DE9C-1FFA-2B79-7C1BFF0AE2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A8CA64E-2446-28E0-1BB9-961B195D5E39}"/>
              </a:ext>
            </a:extLst>
          </p:cNvPr>
          <p:cNvSpPr>
            <a:spLocks noGrp="1"/>
          </p:cNvSpPr>
          <p:nvPr>
            <p:ph type="dt" sz="half" idx="10"/>
          </p:nvPr>
        </p:nvSpPr>
        <p:spPr/>
        <p:txBody>
          <a:bodyPr/>
          <a:lstStyle/>
          <a:p>
            <a:fld id="{278DD62D-9961-4585-82C2-9AC35BA51174}" type="datetimeFigureOut">
              <a:rPr lang="en-US" smtClean="0"/>
              <a:t>11/3/2026</a:t>
            </a:fld>
            <a:endParaRPr lang="en-US"/>
          </a:p>
        </p:txBody>
      </p:sp>
      <p:sp>
        <p:nvSpPr>
          <p:cNvPr id="5" name="Footer Placeholder 4">
            <a:extLst>
              <a:ext uri="{FF2B5EF4-FFF2-40B4-BE49-F238E27FC236}">
                <a16:creationId xmlns:a16="http://schemas.microsoft.com/office/drawing/2014/main" id="{6AEC624A-1C83-D4DF-051F-6A317E6D22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41CB98-341E-C138-90B1-4D9AC149CB31}"/>
              </a:ext>
            </a:extLst>
          </p:cNvPr>
          <p:cNvSpPr>
            <a:spLocks noGrp="1"/>
          </p:cNvSpPr>
          <p:nvPr>
            <p:ph type="sldNum" sz="quarter" idx="12"/>
          </p:nvPr>
        </p:nvSpPr>
        <p:spPr/>
        <p:txBody>
          <a:bodyPr/>
          <a:lstStyle/>
          <a:p>
            <a:fld id="{D293AE4D-B10C-4CD4-BD88-881D31ACEBA1}" type="slidenum">
              <a:rPr lang="en-US" smtClean="0"/>
              <a:t>‹#›</a:t>
            </a:fld>
            <a:endParaRPr lang="en-US"/>
          </a:p>
        </p:txBody>
      </p:sp>
    </p:spTree>
    <p:extLst>
      <p:ext uri="{BB962C8B-B14F-4D97-AF65-F5344CB8AC3E}">
        <p14:creationId xmlns:p14="http://schemas.microsoft.com/office/powerpoint/2010/main" val="250641942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Title square photo">
    <p:bg>
      <p:bgPr>
        <a:solidFill>
          <a:srgbClr val="1A1A1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a:t>
            </a:r>
          </a:p>
        </p:txBody>
      </p:sp>
      <p:pic>
        <p:nvPicPr>
          <p:cNvPr id="6" name="MS logo gray - EMF">
            <a:extLst>
              <a:ext uri="{FF2B5EF4-FFF2-40B4-BE49-F238E27FC236}">
                <a16:creationId xmlns:a16="http://schemas.microsoft.com/office/drawing/2014/main" id="{8F86527F-B7BB-AF49-9D34-D1BF54FEAE0D}"/>
              </a:ext>
            </a:extLst>
          </p:cNvPr>
          <p:cNvPicPr>
            <a:picLocks noChangeAspect="1"/>
          </p:cNvPicPr>
          <p:nvPr userDrawn="1"/>
        </p:nvPicPr>
        <p:blipFill>
          <a:blip r:embed="rId2"/>
          <a:stretch>
            <a:fillRect/>
          </a:stretch>
        </p:blipFill>
        <p:spPr bwMode="black">
          <a:xfrm>
            <a:off x="283297" y="281709"/>
            <a:ext cx="2440148" cy="902854"/>
          </a:xfrm>
          <a:prstGeom prst="rect">
            <a:avLst/>
          </a:prstGeom>
        </p:spPr>
      </p:pic>
      <p:pic>
        <p:nvPicPr>
          <p:cNvPr id="7" name="Picture 6">
            <a:extLst>
              <a:ext uri="{FF2B5EF4-FFF2-40B4-BE49-F238E27FC236}">
                <a16:creationId xmlns:a16="http://schemas.microsoft.com/office/drawing/2014/main" id="{5EE30564-C64B-8E46-9139-9003B0DD2FEA}"/>
              </a:ext>
            </a:extLst>
          </p:cNvPr>
          <p:cNvPicPr>
            <a:picLocks noChangeAspect="1"/>
          </p:cNvPicPr>
          <p:nvPr userDrawn="1"/>
        </p:nvPicPr>
        <p:blipFill rotWithShape="1">
          <a:blip r:embed="rId3"/>
          <a:srcRect r="33360"/>
          <a:stretch/>
        </p:blipFill>
        <p:spPr>
          <a:xfrm>
            <a:off x="5343525" y="0"/>
            <a:ext cx="6848475" cy="6858000"/>
          </a:xfrm>
          <a:prstGeom prst="rect">
            <a:avLst/>
          </a:prstGeom>
        </p:spPr>
      </p:pic>
    </p:spTree>
    <p:extLst>
      <p:ext uri="{BB962C8B-B14F-4D97-AF65-F5344CB8AC3E}">
        <p14:creationId xmlns:p14="http://schemas.microsoft.com/office/powerpoint/2010/main" val="30734398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Title square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671763"/>
            <a:ext cx="4167887" cy="861774"/>
          </a:xfrm>
        </p:spPr>
        <p:txBody>
          <a:bodyPr anchor="b" anchorCtr="0">
            <a:spAutoFit/>
          </a:bodyPr>
          <a:lstStyle>
            <a:lvl1pPr>
              <a:defRPr>
                <a:solidFill>
                  <a:srgbClr val="000000"/>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rgbClr val="000000"/>
                </a:solidFill>
                <a:latin typeface="+mn-lt"/>
                <a:cs typeface="Segoe UI" panose="020B0502040204020203" pitchFamily="34" charset="0"/>
              </a:defRPr>
            </a:lvl1pPr>
          </a:lstStyle>
          <a:p>
            <a:pPr lvl="0"/>
            <a:r>
              <a:rPr lang="en-US"/>
              <a:t>Speaker name or subtitle</a:t>
            </a:r>
          </a:p>
        </p:txBody>
      </p:sp>
      <p:pic>
        <p:nvPicPr>
          <p:cNvPr id="6" name="MS logo gray - EMF">
            <a:extLst>
              <a:ext uri="{FF2B5EF4-FFF2-40B4-BE49-F238E27FC236}">
                <a16:creationId xmlns:a16="http://schemas.microsoft.com/office/drawing/2014/main" id="{DBA914E4-44EB-1640-BCC3-F4246F350969}"/>
              </a:ext>
            </a:extLst>
          </p:cNvPr>
          <p:cNvPicPr>
            <a:picLocks noChangeAspect="1"/>
          </p:cNvPicPr>
          <p:nvPr userDrawn="1"/>
        </p:nvPicPr>
        <p:blipFill>
          <a:blip r:embed="rId2"/>
          <a:stretch>
            <a:fillRect/>
          </a:stretch>
        </p:blipFill>
        <p:spPr bwMode="black">
          <a:xfrm>
            <a:off x="283297" y="281709"/>
            <a:ext cx="2440148" cy="902855"/>
          </a:xfrm>
          <a:prstGeom prst="rect">
            <a:avLst/>
          </a:prstGeom>
        </p:spPr>
      </p:pic>
      <p:pic>
        <p:nvPicPr>
          <p:cNvPr id="9" name="Picture 8">
            <a:extLst>
              <a:ext uri="{FF2B5EF4-FFF2-40B4-BE49-F238E27FC236}">
                <a16:creationId xmlns:a16="http://schemas.microsoft.com/office/drawing/2014/main" id="{620CF735-8822-D546-BDF3-65F86EE07B52}"/>
              </a:ext>
            </a:extLst>
          </p:cNvPr>
          <p:cNvPicPr>
            <a:picLocks noChangeAspect="1"/>
          </p:cNvPicPr>
          <p:nvPr userDrawn="1"/>
        </p:nvPicPr>
        <p:blipFill rotWithShape="1">
          <a:blip r:embed="rId3"/>
          <a:srcRect l="10000" r="30085"/>
          <a:stretch/>
        </p:blipFill>
        <p:spPr bwMode="auto">
          <a:xfrm>
            <a:off x="5343525" y="-32320"/>
            <a:ext cx="6848476" cy="6890320"/>
          </a:xfrm>
          <a:prstGeom prst="rect">
            <a:avLst/>
          </a:prstGeom>
        </p:spPr>
      </p:pic>
    </p:spTree>
    <p:extLst>
      <p:ext uri="{BB962C8B-B14F-4D97-AF65-F5344CB8AC3E}">
        <p14:creationId xmlns:p14="http://schemas.microsoft.com/office/powerpoint/2010/main" val="3592455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2"/>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gradFill>
                  <a:gsLst>
                    <a:gs pos="62564">
                      <a:schemeClr val="tx1"/>
                    </a:gs>
                    <a:gs pos="55000">
                      <a:schemeClr val="tx1"/>
                    </a:gs>
                  </a:gsLst>
                  <a:lin ang="5400000" scaled="0"/>
                </a:gra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chemeClr val="accent3"/>
                </a:solidFill>
                <a:latin typeface="+mn-lt"/>
                <a:cs typeface="Segoe UI" panose="020B0502040204020203" pitchFamily="34" charset="0"/>
              </a:defRPr>
            </a:lvl1pPr>
          </a:lstStyle>
          <a:p>
            <a:pPr lvl="0"/>
            <a:r>
              <a:rPr lang="en-US"/>
              <a:t>Speaker name or subtitle text</a:t>
            </a:r>
          </a:p>
        </p:txBody>
      </p:sp>
      <p:pic>
        <p:nvPicPr>
          <p:cNvPr id="6" name="MS logo gray - EMF">
            <a:extLst>
              <a:ext uri="{FF2B5EF4-FFF2-40B4-BE49-F238E27FC236}">
                <a16:creationId xmlns:a16="http://schemas.microsoft.com/office/drawing/2014/main" id="{D41543F4-CE18-594C-A501-0968DD537C55}"/>
              </a:ext>
            </a:extLst>
          </p:cNvPr>
          <p:cNvPicPr>
            <a:picLocks noChangeAspect="1"/>
          </p:cNvPicPr>
          <p:nvPr userDrawn="1"/>
        </p:nvPicPr>
        <p:blipFill>
          <a:blip r:embed="rId2"/>
          <a:stretch>
            <a:fillRect/>
          </a:stretch>
        </p:blipFill>
        <p:spPr bwMode="black">
          <a:xfrm>
            <a:off x="283297" y="281709"/>
            <a:ext cx="2440148" cy="902854"/>
          </a:xfrm>
          <a:prstGeom prst="rect">
            <a:avLst/>
          </a:prstGeom>
        </p:spPr>
      </p:pic>
    </p:spTree>
    <p:extLst>
      <p:ext uri="{BB962C8B-B14F-4D97-AF65-F5344CB8AC3E}">
        <p14:creationId xmlns:p14="http://schemas.microsoft.com/office/powerpoint/2010/main" val="45698231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bg1">
            <a:lumMod val="95000"/>
          </a:schemeClr>
        </a:solidFill>
        <a:effectLst/>
      </p:bgPr>
    </p:bg>
    <p:spTree>
      <p:nvGrpSpPr>
        <p:cNvPr id="1" name=""/>
        <p:cNvGrpSpPr/>
        <p:nvPr/>
      </p:nvGrpSpPr>
      <p:grpSpPr>
        <a:xfrm>
          <a:off x="0" y="0"/>
          <a:ext cx="0" cy="0"/>
          <a:chOff x="0" y="0"/>
          <a:chExt cx="0" cy="0"/>
        </a:xfrm>
      </p:grpSpPr>
      <p:pic>
        <p:nvPicPr>
          <p:cNvPr id="6" name="MS logo gray - EMF">
            <a:extLst>
              <a:ext uri="{FF2B5EF4-FFF2-40B4-BE49-F238E27FC236}">
                <a16:creationId xmlns:a16="http://schemas.microsoft.com/office/drawing/2014/main" id="{D3453B0B-33DE-4ED0-A610-D76D0E610F6F}"/>
              </a:ext>
            </a:extLst>
          </p:cNvPr>
          <p:cNvPicPr>
            <a:picLocks noChangeAspect="1"/>
          </p:cNvPicPr>
          <p:nvPr userDrawn="1"/>
        </p:nvPicPr>
        <p:blipFill>
          <a:blip r:embed="rId2"/>
          <a:stretch>
            <a:fillRect/>
          </a:stretch>
        </p:blipFill>
        <p:spPr bwMode="black">
          <a:xfrm>
            <a:off x="283297" y="281709"/>
            <a:ext cx="2440148" cy="902855"/>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000000"/>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rgbClr val="000000"/>
                </a:solidFill>
                <a:latin typeface="+mn-lt"/>
                <a:cs typeface="Segoe UI" panose="020B0502040204020203" pitchFamily="34" charset="0"/>
              </a:defRPr>
            </a:lvl1pPr>
          </a:lstStyle>
          <a:p>
            <a:pPr lvl="0"/>
            <a:r>
              <a:rPr lang="en-US"/>
              <a:t>Speaker name or subtitle text</a:t>
            </a:r>
          </a:p>
        </p:txBody>
      </p:sp>
    </p:spTree>
    <p:extLst>
      <p:ext uri="{BB962C8B-B14F-4D97-AF65-F5344CB8AC3E}">
        <p14:creationId xmlns:p14="http://schemas.microsoft.com/office/powerpoint/2010/main" val="674631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Title Slide wiith photo_black tex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62E1E1D-F8EE-C240-9AB2-FB6268723E08}"/>
              </a:ext>
            </a:extLst>
          </p:cNvPr>
          <p:cNvPicPr>
            <a:picLocks noChangeAspect="1"/>
          </p:cNvPicPr>
          <p:nvPr userDrawn="1"/>
        </p:nvPicPr>
        <p:blipFill rotWithShape="1">
          <a:blip r:embed="rId2"/>
          <a:srcRect l="6869" t="4813" r="352" b="16979"/>
          <a:stretch/>
        </p:blipFill>
        <p:spPr>
          <a:xfrm>
            <a:off x="0" y="0"/>
            <a:ext cx="12192000" cy="6858000"/>
          </a:xfrm>
          <a:prstGeom prst="rect">
            <a:avLst/>
          </a:prstGeom>
        </p:spPr>
      </p:pic>
      <p:sp>
        <p:nvSpPr>
          <p:cNvPr id="9" name="Title 1"/>
          <p:cNvSpPr>
            <a:spLocks noGrp="1"/>
          </p:cNvSpPr>
          <p:nvPr>
            <p:ph type="title" hasCustomPrompt="1"/>
          </p:nvPr>
        </p:nvSpPr>
        <p:spPr>
          <a:xfrm>
            <a:off x="584200" y="2425780"/>
            <a:ext cx="5083629" cy="1107996"/>
          </a:xfrm>
          <a:noFill/>
        </p:spPr>
        <p:txBody>
          <a:bodyPr wrap="square" lIns="0" tIns="0" rIns="0" bIns="0" anchor="b" anchorCtr="0">
            <a:spAutoFit/>
          </a:bodyPr>
          <a:lstStyle>
            <a:lvl1pPr>
              <a:defRPr sz="3600" spc="-50" baseline="0">
                <a:gradFill>
                  <a:gsLst>
                    <a:gs pos="21764">
                      <a:srgbClr val="1A1A1A"/>
                    </a:gs>
                    <a:gs pos="12500">
                      <a:srgbClr val="1A1A1A"/>
                    </a:gs>
                  </a:gsLst>
                  <a:lin ang="5400000" scaled="0"/>
                </a:gra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5084064" cy="246221"/>
          </a:xfrm>
          <a:noFill/>
        </p:spPr>
        <p:txBody>
          <a:bodyPr wrap="square" lIns="0" tIns="0" rIns="0" bIns="0">
            <a:spAutoFit/>
          </a:bodyPr>
          <a:lstStyle>
            <a:lvl1pPr marL="0" indent="0">
              <a:spcBef>
                <a:spcPts val="0"/>
              </a:spcBef>
              <a:buNone/>
              <a:defRPr sz="1600" spc="0" baseline="0">
                <a:gradFill>
                  <a:gsLst>
                    <a:gs pos="21764">
                      <a:srgbClr val="1A1A1A"/>
                    </a:gs>
                    <a:gs pos="12500">
                      <a:srgbClr val="1A1A1A"/>
                    </a:gs>
                  </a:gsLst>
                  <a:lin ang="5400000" scaled="0"/>
                </a:gradFill>
                <a:latin typeface="+mn-lt"/>
                <a:cs typeface="Segoe UI" panose="020B0502040204020203" pitchFamily="34" charset="0"/>
              </a:defRPr>
            </a:lvl1pPr>
          </a:lstStyle>
          <a:p>
            <a:pPr lvl="0"/>
            <a:r>
              <a:rPr lang="en-US"/>
              <a:t>Speaker name or subtitle text</a:t>
            </a:r>
          </a:p>
        </p:txBody>
      </p:sp>
      <p:pic>
        <p:nvPicPr>
          <p:cNvPr id="7" name="MS logo gray - EMF">
            <a:extLst>
              <a:ext uri="{FF2B5EF4-FFF2-40B4-BE49-F238E27FC236}">
                <a16:creationId xmlns:a16="http://schemas.microsoft.com/office/drawing/2014/main" id="{C4B60698-9D0C-2245-AB54-408320A04694}"/>
              </a:ext>
            </a:extLst>
          </p:cNvPr>
          <p:cNvPicPr>
            <a:picLocks noChangeAspect="1"/>
          </p:cNvPicPr>
          <p:nvPr userDrawn="1"/>
        </p:nvPicPr>
        <p:blipFill>
          <a:blip r:embed="rId3"/>
          <a:stretch>
            <a:fillRect/>
          </a:stretch>
        </p:blipFill>
        <p:spPr bwMode="black">
          <a:xfrm>
            <a:off x="283297" y="281709"/>
            <a:ext cx="2440148" cy="902855"/>
          </a:xfrm>
          <a:prstGeom prst="rect">
            <a:avLst/>
          </a:prstGeom>
        </p:spPr>
      </p:pic>
    </p:spTree>
    <p:extLst>
      <p:ext uri="{BB962C8B-B14F-4D97-AF65-F5344CB8AC3E}">
        <p14:creationId xmlns:p14="http://schemas.microsoft.com/office/powerpoint/2010/main" val="426077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1_Title Slide wiith photo_black tex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62E1E1D-F8EE-C240-9AB2-FB6268723E08}"/>
              </a:ext>
            </a:extLst>
          </p:cNvPr>
          <p:cNvPicPr>
            <a:picLocks noChangeAspect="1"/>
          </p:cNvPicPr>
          <p:nvPr userDrawn="1"/>
        </p:nvPicPr>
        <p:blipFill rotWithShape="1">
          <a:blip r:embed="rId2"/>
          <a:srcRect l="922" t="8425" r="3450" b="10953"/>
          <a:stretch/>
        </p:blipFill>
        <p:spPr>
          <a:xfrm>
            <a:off x="-1" y="-1"/>
            <a:ext cx="12192001" cy="6858001"/>
          </a:xfrm>
          <a:prstGeom prst="rect">
            <a:avLst/>
          </a:prstGeom>
        </p:spPr>
      </p:pic>
      <p:sp>
        <p:nvSpPr>
          <p:cNvPr id="9" name="Title 1"/>
          <p:cNvSpPr>
            <a:spLocks noGrp="1"/>
          </p:cNvSpPr>
          <p:nvPr>
            <p:ph type="title" hasCustomPrompt="1"/>
          </p:nvPr>
        </p:nvSpPr>
        <p:spPr>
          <a:xfrm>
            <a:off x="584200" y="2425780"/>
            <a:ext cx="5083629" cy="1107996"/>
          </a:xfrm>
          <a:noFill/>
        </p:spPr>
        <p:txBody>
          <a:bodyPr wrap="square" lIns="0" tIns="0" rIns="0" bIns="0" anchor="b" anchorCtr="0">
            <a:spAutoFit/>
          </a:bodyPr>
          <a:lstStyle>
            <a:lvl1pPr>
              <a:defRPr sz="3600" spc="-50" baseline="0">
                <a:solidFill>
                  <a:schemeClr val="bg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5084064" cy="246221"/>
          </a:xfrm>
          <a:noFill/>
        </p:spPr>
        <p:txBody>
          <a:bodyPr wrap="square" lIns="0" tIns="0" rIns="0" bIns="0">
            <a:spAutoFit/>
          </a:bodyPr>
          <a:lstStyle>
            <a:lvl1pPr marL="0" indent="0">
              <a:spcBef>
                <a:spcPts val="0"/>
              </a:spcBef>
              <a:buNone/>
              <a:defRPr sz="1600" spc="0" baseline="0">
                <a:solidFill>
                  <a:schemeClr val="bg1"/>
                </a:solidFill>
                <a:latin typeface="+mn-lt"/>
                <a:cs typeface="Segoe UI" panose="020B0502040204020203" pitchFamily="34" charset="0"/>
              </a:defRPr>
            </a:lvl1pPr>
          </a:lstStyle>
          <a:p>
            <a:pPr lvl="0"/>
            <a:r>
              <a:rPr lang="en-US"/>
              <a:t>Speaker name or subtitle text</a:t>
            </a:r>
          </a:p>
        </p:txBody>
      </p:sp>
      <p:pic>
        <p:nvPicPr>
          <p:cNvPr id="6" name="MS logo gray - EMF">
            <a:extLst>
              <a:ext uri="{FF2B5EF4-FFF2-40B4-BE49-F238E27FC236}">
                <a16:creationId xmlns:a16="http://schemas.microsoft.com/office/drawing/2014/main" id="{1A0A0744-85F1-0F43-8CD0-F540C13B0A75}"/>
              </a:ext>
            </a:extLst>
          </p:cNvPr>
          <p:cNvPicPr>
            <a:picLocks noChangeAspect="1"/>
          </p:cNvPicPr>
          <p:nvPr userDrawn="1"/>
        </p:nvPicPr>
        <p:blipFill>
          <a:blip r:embed="rId3"/>
          <a:stretch>
            <a:fillRect/>
          </a:stretch>
        </p:blipFill>
        <p:spPr bwMode="black">
          <a:xfrm>
            <a:off x="283297" y="281709"/>
            <a:ext cx="2440148" cy="902854"/>
          </a:xfrm>
          <a:prstGeom prst="rect">
            <a:avLst/>
          </a:prstGeom>
        </p:spPr>
      </p:pic>
    </p:spTree>
    <p:extLst>
      <p:ext uri="{BB962C8B-B14F-4D97-AF65-F5344CB8AC3E}">
        <p14:creationId xmlns:p14="http://schemas.microsoft.com/office/powerpoint/2010/main" val="1082670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itle Slide wiith photo_white text">
    <p:bg>
      <p:bgRef idx="1001">
        <a:schemeClr val="bg2"/>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99E035-8F3C-C54D-844B-D184582FA580}"/>
              </a:ext>
            </a:extLst>
          </p:cNvPr>
          <p:cNvPicPr>
            <a:picLocks noChangeAspect="1"/>
          </p:cNvPicPr>
          <p:nvPr userDrawn="1"/>
        </p:nvPicPr>
        <p:blipFill rotWithShape="1">
          <a:blip r:embed="rId2"/>
          <a:srcRect l="322" t="11533" b="4448"/>
          <a:stretch/>
        </p:blipFill>
        <p:spPr>
          <a:xfrm flipH="1">
            <a:off x="0" y="0"/>
            <a:ext cx="12192000" cy="6858000"/>
          </a:xfrm>
          <a:prstGeom prst="rect">
            <a:avLst/>
          </a:prstGeom>
        </p:spPr>
      </p:pic>
      <p:sp>
        <p:nvSpPr>
          <p:cNvPr id="9" name="Title 1"/>
          <p:cNvSpPr>
            <a:spLocks noGrp="1"/>
          </p:cNvSpPr>
          <p:nvPr>
            <p:ph type="title" hasCustomPrompt="1"/>
          </p:nvPr>
        </p:nvSpPr>
        <p:spPr bwMode="white">
          <a:xfrm>
            <a:off x="584635" y="2425780"/>
            <a:ext cx="5083629" cy="1107996"/>
          </a:xfrm>
          <a:noFill/>
        </p:spPr>
        <p:txBody>
          <a:bodyPr wrap="square" lIns="0" tIns="0" rIns="0" bIns="0" anchor="b" anchorCtr="0">
            <a:spAutoFit/>
          </a:bodyPr>
          <a:lstStyle>
            <a:lvl1pPr>
              <a:defRPr sz="3600" spc="-50" baseline="0">
                <a:gradFill>
                  <a:gsLst>
                    <a:gs pos="53365">
                      <a:srgbClr val="FFFFFF"/>
                    </a:gs>
                    <a:gs pos="21764">
                      <a:srgbClr val="FFFFFF"/>
                    </a:gs>
                  </a:gsLst>
                  <a:lin ang="5400000" scaled="0"/>
                </a:gra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bwMode="white">
          <a:xfrm>
            <a:off x="584200" y="3962400"/>
            <a:ext cx="5084064" cy="246221"/>
          </a:xfrm>
          <a:noFill/>
        </p:spPr>
        <p:txBody>
          <a:bodyPr wrap="square" lIns="0" tIns="0" rIns="0" bIns="0">
            <a:spAutoFit/>
          </a:bodyPr>
          <a:lstStyle>
            <a:lvl1pPr marL="0" indent="0">
              <a:spcBef>
                <a:spcPts val="0"/>
              </a:spcBef>
              <a:buNone/>
              <a:defRPr sz="1600" spc="0" baseline="0">
                <a:gradFill>
                  <a:gsLst>
                    <a:gs pos="53365">
                      <a:srgbClr val="FFFFFF"/>
                    </a:gs>
                    <a:gs pos="21764">
                      <a:srgbClr val="FFFFFF"/>
                    </a:gs>
                  </a:gsLst>
                  <a:lin ang="5400000" scaled="0"/>
                </a:gradFill>
                <a:latin typeface="+mn-lt"/>
                <a:cs typeface="Segoe UI" panose="020B0502040204020203" pitchFamily="34" charset="0"/>
              </a:defRPr>
            </a:lvl1pPr>
          </a:lstStyle>
          <a:p>
            <a:pPr lvl="0"/>
            <a:r>
              <a:rPr lang="en-US"/>
              <a:t>Speaker name or subtitle text</a:t>
            </a:r>
          </a:p>
        </p:txBody>
      </p:sp>
      <p:pic>
        <p:nvPicPr>
          <p:cNvPr id="7" name="MS logo gray - EMF">
            <a:extLst>
              <a:ext uri="{FF2B5EF4-FFF2-40B4-BE49-F238E27FC236}">
                <a16:creationId xmlns:a16="http://schemas.microsoft.com/office/drawing/2014/main" id="{19A64866-81C9-F346-A699-D5FE5F629732}"/>
              </a:ext>
            </a:extLst>
          </p:cNvPr>
          <p:cNvPicPr>
            <a:picLocks noChangeAspect="1"/>
          </p:cNvPicPr>
          <p:nvPr userDrawn="1"/>
        </p:nvPicPr>
        <p:blipFill>
          <a:blip r:embed="rId3"/>
          <a:stretch>
            <a:fillRect/>
          </a:stretch>
        </p:blipFill>
        <p:spPr bwMode="black">
          <a:xfrm>
            <a:off x="283297" y="281709"/>
            <a:ext cx="2440148" cy="902854"/>
          </a:xfrm>
          <a:prstGeom prst="rect">
            <a:avLst/>
          </a:prstGeom>
        </p:spPr>
      </p:pic>
    </p:spTree>
    <p:extLst>
      <p:ext uri="{BB962C8B-B14F-4D97-AF65-F5344CB8AC3E}">
        <p14:creationId xmlns:p14="http://schemas.microsoft.com/office/powerpoint/2010/main" val="261866166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1_Title Slide wiith photo_white text">
    <p:bg>
      <p:bgRef idx="1001">
        <a:schemeClr val="bg2"/>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99E035-8F3C-C54D-844B-D184582FA580}"/>
              </a:ext>
            </a:extLst>
          </p:cNvPr>
          <p:cNvPicPr>
            <a:picLocks noChangeAspect="1"/>
          </p:cNvPicPr>
          <p:nvPr userDrawn="1"/>
        </p:nvPicPr>
        <p:blipFill rotWithShape="1">
          <a:blip r:embed="rId2"/>
          <a:srcRect t="34669" b="9081"/>
          <a:stretch/>
        </p:blipFill>
        <p:spPr>
          <a:xfrm flipH="1">
            <a:off x="0" y="0"/>
            <a:ext cx="12192000" cy="6858000"/>
          </a:xfrm>
          <a:prstGeom prst="rect">
            <a:avLst/>
          </a:prstGeom>
        </p:spPr>
      </p:pic>
      <p:sp>
        <p:nvSpPr>
          <p:cNvPr id="9" name="Title 1"/>
          <p:cNvSpPr>
            <a:spLocks noGrp="1"/>
          </p:cNvSpPr>
          <p:nvPr>
            <p:ph type="title" hasCustomPrompt="1"/>
          </p:nvPr>
        </p:nvSpPr>
        <p:spPr bwMode="white">
          <a:xfrm>
            <a:off x="584635" y="2425780"/>
            <a:ext cx="5083629" cy="1107996"/>
          </a:xfrm>
          <a:noFill/>
        </p:spPr>
        <p:txBody>
          <a:bodyPr wrap="square" lIns="0" tIns="0" rIns="0" bIns="0" anchor="b" anchorCtr="0">
            <a:spAutoFit/>
          </a:bodyPr>
          <a:lstStyle>
            <a:lvl1pPr>
              <a:defRPr sz="3600" spc="-50" baseline="0">
                <a:gradFill>
                  <a:gsLst>
                    <a:gs pos="53365">
                      <a:srgbClr val="FFFFFF"/>
                    </a:gs>
                    <a:gs pos="21764">
                      <a:srgbClr val="FFFFFF"/>
                    </a:gs>
                  </a:gsLst>
                  <a:lin ang="5400000" scaled="0"/>
                </a:gra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bwMode="white">
          <a:xfrm>
            <a:off x="584200" y="3962400"/>
            <a:ext cx="5084064" cy="246221"/>
          </a:xfrm>
          <a:noFill/>
        </p:spPr>
        <p:txBody>
          <a:bodyPr wrap="square" lIns="0" tIns="0" rIns="0" bIns="0">
            <a:spAutoFit/>
          </a:bodyPr>
          <a:lstStyle>
            <a:lvl1pPr marL="0" indent="0">
              <a:spcBef>
                <a:spcPts val="0"/>
              </a:spcBef>
              <a:buNone/>
              <a:defRPr sz="1600" spc="0" baseline="0">
                <a:gradFill>
                  <a:gsLst>
                    <a:gs pos="53365">
                      <a:srgbClr val="FFFFFF"/>
                    </a:gs>
                    <a:gs pos="21764">
                      <a:srgbClr val="FFFFFF"/>
                    </a:gs>
                  </a:gsLst>
                  <a:lin ang="5400000" scaled="0"/>
                </a:gradFill>
                <a:latin typeface="+mn-lt"/>
                <a:cs typeface="Segoe UI" panose="020B0502040204020203" pitchFamily="34" charset="0"/>
              </a:defRPr>
            </a:lvl1pPr>
          </a:lstStyle>
          <a:p>
            <a:pPr lvl="0"/>
            <a:r>
              <a:rPr lang="en-US"/>
              <a:t>Speaker name or subtitle text</a:t>
            </a:r>
          </a:p>
        </p:txBody>
      </p:sp>
      <p:pic>
        <p:nvPicPr>
          <p:cNvPr id="7" name="MS logo gray - EMF">
            <a:extLst>
              <a:ext uri="{FF2B5EF4-FFF2-40B4-BE49-F238E27FC236}">
                <a16:creationId xmlns:a16="http://schemas.microsoft.com/office/drawing/2014/main" id="{19A64866-81C9-F346-A699-D5FE5F629732}"/>
              </a:ext>
            </a:extLst>
          </p:cNvPr>
          <p:cNvPicPr>
            <a:picLocks noChangeAspect="1"/>
          </p:cNvPicPr>
          <p:nvPr userDrawn="1"/>
        </p:nvPicPr>
        <p:blipFill>
          <a:blip r:embed="rId3"/>
          <a:stretch>
            <a:fillRect/>
          </a:stretch>
        </p:blipFill>
        <p:spPr bwMode="black">
          <a:xfrm>
            <a:off x="283297" y="281709"/>
            <a:ext cx="2440148" cy="902854"/>
          </a:xfrm>
          <a:prstGeom prst="rect">
            <a:avLst/>
          </a:prstGeom>
        </p:spPr>
      </p:pic>
    </p:spTree>
    <p:extLst>
      <p:ext uri="{BB962C8B-B14F-4D97-AF65-F5344CB8AC3E}">
        <p14:creationId xmlns:p14="http://schemas.microsoft.com/office/powerpoint/2010/main" val="152418532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Title &amp; Non-bulleted text">
    <p:bg>
      <p:bgPr>
        <a:solidFill>
          <a:schemeClr val="bg1">
            <a:lumMod val="9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8263" y="498764"/>
            <a:ext cx="11018520" cy="553998"/>
          </a:xfrm>
        </p:spPr>
        <p:txBody>
          <a:bodyPr/>
          <a:lstStyle>
            <a:lvl1pPr>
              <a:defRPr sz="3600">
                <a:solidFill>
                  <a:srgbClr val="000000"/>
                </a:solidFill>
              </a:defRPr>
            </a:lvl1pPr>
          </a:lstStyle>
          <a:p>
            <a:r>
              <a:rPr lang="en-US"/>
              <a:t>Click to edit Master title style</a:t>
            </a:r>
          </a:p>
        </p:txBody>
      </p:sp>
      <p:sp>
        <p:nvSpPr>
          <p:cNvPr id="4" name="Text Placeholder 3"/>
          <p:cNvSpPr>
            <a:spLocks noGrp="1"/>
          </p:cNvSpPr>
          <p:nvPr>
            <p:ph type="body" sz="quarter" idx="10"/>
          </p:nvPr>
        </p:nvSpPr>
        <p:spPr>
          <a:xfrm>
            <a:off x="586390" y="1434370"/>
            <a:ext cx="11018520" cy="1083374"/>
          </a:xfrm>
        </p:spPr>
        <p:txBody>
          <a:bodyPr wrap="square">
            <a:spAutoFit/>
          </a:bodyPr>
          <a:lstStyle>
            <a:lvl1pPr marL="0" indent="0">
              <a:buNone/>
              <a:defRPr sz="2000" b="0" i="0">
                <a:solidFill>
                  <a:srgbClr val="000000"/>
                </a:solidFill>
                <a:latin typeface="+mn-lt"/>
                <a:cs typeface="Segoe UI" panose="020B0502040204020203" pitchFamily="34" charset="0"/>
              </a:defRPr>
            </a:lvl1pPr>
            <a:lvl2pPr marL="228600" indent="0">
              <a:buNone/>
              <a:defRPr sz="1600">
                <a:solidFill>
                  <a:srgbClr val="000000"/>
                </a:solidFill>
              </a:defRPr>
            </a:lvl2pPr>
            <a:lvl3pPr marL="457200" indent="0">
              <a:buNone/>
              <a:defRPr sz="1400">
                <a:solidFill>
                  <a:srgbClr val="000000"/>
                </a:solidFill>
              </a:defRPr>
            </a:lvl3pPr>
            <a:lvl4pPr marL="685800" indent="0">
              <a:buNone/>
              <a:defRPr sz="1200">
                <a:solidFill>
                  <a:srgbClr val="000000"/>
                </a:solidFill>
              </a:defRPr>
            </a:lvl4pPr>
            <a:lvl5pPr marL="914400" indent="0">
              <a:buNone/>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5" name="Footer Placeholder 10">
            <a:extLst>
              <a:ext uri="{FF2B5EF4-FFF2-40B4-BE49-F238E27FC236}">
                <a16:creationId xmlns:a16="http://schemas.microsoft.com/office/drawing/2014/main" id="{37A1A54A-CF38-9947-A8FB-BBD41DE025C0}"/>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r>
              <a:rPr lang="en-US"/>
              <a:t>© Microsoft Corporation                                                                                  					   	    	                                     Microsoft 365 </a:t>
            </a:r>
          </a:p>
        </p:txBody>
      </p:sp>
    </p:spTree>
    <p:extLst>
      <p:ext uri="{BB962C8B-B14F-4D97-AF65-F5344CB8AC3E}">
        <p14:creationId xmlns:p14="http://schemas.microsoft.com/office/powerpoint/2010/main" val="15594502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509155"/>
            <a:ext cx="11018520" cy="553998"/>
          </a:xfrm>
        </p:spPr>
        <p:txBody>
          <a:bodyPr/>
          <a:lstStyle>
            <a:lvl1pPr>
              <a:defRPr sz="3600">
                <a:solidFill>
                  <a:srgbClr val="000000"/>
                </a:solidFill>
              </a:defRPr>
            </a:lvl1pPr>
          </a:lstStyle>
          <a:p>
            <a:r>
              <a:rPr lang="en-US"/>
              <a:t>Click to edit Master title style</a:t>
            </a:r>
          </a:p>
        </p:txBody>
      </p:sp>
      <p:sp>
        <p:nvSpPr>
          <p:cNvPr id="3" name="Text Placeholder 2"/>
          <p:cNvSpPr>
            <a:spLocks noGrp="1"/>
          </p:cNvSpPr>
          <p:nvPr>
            <p:ph type="body" sz="quarter" idx="10"/>
          </p:nvPr>
        </p:nvSpPr>
        <p:spPr>
          <a:xfrm>
            <a:off x="584200" y="1435497"/>
            <a:ext cx="11018520" cy="1268039"/>
          </a:xfrm>
        </p:spPr>
        <p:txBody>
          <a:bodyPr/>
          <a:lstStyle>
            <a:lvl1pPr>
              <a:defRPr sz="2000">
                <a:solidFill>
                  <a:srgbClr val="000000"/>
                </a:solidFill>
                <a:latin typeface="+mn-lt"/>
              </a:defRPr>
            </a:lvl1pPr>
            <a:lvl2pPr>
              <a:defRPr sz="1600">
                <a:solidFill>
                  <a:srgbClr val="000000"/>
                </a:solidFill>
              </a:defRPr>
            </a:lvl2pPr>
            <a:lvl3pPr>
              <a:defRPr sz="1400">
                <a:solidFill>
                  <a:srgbClr val="000000"/>
                </a:solidFill>
              </a:defRPr>
            </a:lvl3pPr>
            <a:lvl4pPr>
              <a:defRPr sz="1200">
                <a:solidFill>
                  <a:srgbClr val="000000"/>
                </a:solidFill>
              </a:defRPr>
            </a:lvl4pPr>
            <a:lvl5pPr>
              <a:defRPr sz="10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10">
            <a:extLst>
              <a:ext uri="{FF2B5EF4-FFF2-40B4-BE49-F238E27FC236}">
                <a16:creationId xmlns:a16="http://schemas.microsoft.com/office/drawing/2014/main" id="{DD1BEEC7-5874-1E48-8B60-B1E5D9779C29}"/>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r>
              <a:rPr lang="en-US"/>
              <a:t>© Microsoft Corporation                                                                                  					   	    	                                     Microsoft 365 </a:t>
            </a:r>
          </a:p>
        </p:txBody>
      </p:sp>
    </p:spTree>
    <p:extLst>
      <p:ext uri="{BB962C8B-B14F-4D97-AF65-F5344CB8AC3E}">
        <p14:creationId xmlns:p14="http://schemas.microsoft.com/office/powerpoint/2010/main" val="1778362988"/>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CNB_Title and Content">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3E22BCC-7032-17F0-B273-F935DF91BB2C}"/>
              </a:ext>
            </a:extLst>
          </p:cNvPr>
          <p:cNvPicPr>
            <a:picLocks noChangeAspect="1"/>
          </p:cNvPicPr>
          <p:nvPr userDrawn="1"/>
        </p:nvPicPr>
        <p:blipFill rotWithShape="1">
          <a:blip r:embed="rId2"/>
          <a:srcRect l="383"/>
          <a:stretch/>
        </p:blipFill>
        <p:spPr>
          <a:xfrm>
            <a:off x="-5080" y="-6350"/>
            <a:ext cx="12197080" cy="1180614"/>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00979" y="285070"/>
            <a:ext cx="11018520" cy="553998"/>
          </a:xfrm>
        </p:spPr>
        <p:txBody>
          <a:bodyPr/>
          <a:lstStyle>
            <a:lvl1pPr>
              <a:defRPr sz="3600">
                <a:solidFill>
                  <a:schemeClr val="bg1"/>
                </a:solidFill>
              </a:defRPr>
            </a:lvl1pPr>
          </a:lstStyle>
          <a:p>
            <a:r>
              <a:rPr lang="en-US"/>
              <a:t>Click to edit Master title style</a:t>
            </a:r>
          </a:p>
        </p:txBody>
      </p:sp>
      <p:sp>
        <p:nvSpPr>
          <p:cNvPr id="3" name="Text Placeholder 2"/>
          <p:cNvSpPr>
            <a:spLocks noGrp="1"/>
          </p:cNvSpPr>
          <p:nvPr>
            <p:ph type="body" sz="quarter" idx="10"/>
          </p:nvPr>
        </p:nvSpPr>
        <p:spPr>
          <a:xfrm>
            <a:off x="584200" y="1435497"/>
            <a:ext cx="11018520" cy="1268039"/>
          </a:xfrm>
        </p:spPr>
        <p:txBody>
          <a:bodyPr/>
          <a:lstStyle>
            <a:lvl1pPr>
              <a:defRPr sz="2000">
                <a:solidFill>
                  <a:srgbClr val="000000"/>
                </a:solidFill>
                <a:latin typeface="+mn-lt"/>
              </a:defRPr>
            </a:lvl1pPr>
            <a:lvl2pPr>
              <a:defRPr sz="1600">
                <a:solidFill>
                  <a:srgbClr val="000000"/>
                </a:solidFill>
              </a:defRPr>
            </a:lvl2pPr>
            <a:lvl3pPr>
              <a:defRPr sz="1400">
                <a:solidFill>
                  <a:srgbClr val="000000"/>
                </a:solidFill>
              </a:defRPr>
            </a:lvl3pPr>
            <a:lvl4pPr>
              <a:defRPr sz="1200">
                <a:solidFill>
                  <a:srgbClr val="000000"/>
                </a:solidFill>
              </a:defRPr>
            </a:lvl4pPr>
            <a:lvl5pPr>
              <a:defRPr sz="10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10">
            <a:extLst>
              <a:ext uri="{FF2B5EF4-FFF2-40B4-BE49-F238E27FC236}">
                <a16:creationId xmlns:a16="http://schemas.microsoft.com/office/drawing/2014/main" id="{DD1BEEC7-5874-1E48-8B60-B1E5D9779C29}"/>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r>
              <a:rPr lang="en-US"/>
              <a:t>© Microsoft Corporation                                                                                  					   	    	                                     Microsoft 365 </a:t>
            </a:r>
          </a:p>
        </p:txBody>
      </p:sp>
    </p:spTree>
    <p:extLst>
      <p:ext uri="{BB962C8B-B14F-4D97-AF65-F5344CB8AC3E}">
        <p14:creationId xmlns:p14="http://schemas.microsoft.com/office/powerpoint/2010/main" val="281582170"/>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CNB_Title, content and resource banner">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3E22BCC-7032-17F0-B273-F935DF91BB2C}"/>
              </a:ext>
            </a:extLst>
          </p:cNvPr>
          <p:cNvPicPr>
            <a:picLocks noChangeAspect="1"/>
          </p:cNvPicPr>
          <p:nvPr userDrawn="1"/>
        </p:nvPicPr>
        <p:blipFill rotWithShape="1">
          <a:blip r:embed="rId2"/>
          <a:srcRect l="383"/>
          <a:stretch/>
        </p:blipFill>
        <p:spPr>
          <a:xfrm>
            <a:off x="-5080" y="-6350"/>
            <a:ext cx="12197080" cy="1180614"/>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00979" y="285070"/>
            <a:ext cx="11018520" cy="553998"/>
          </a:xfrm>
        </p:spPr>
        <p:txBody>
          <a:bodyPr/>
          <a:lstStyle>
            <a:lvl1pPr>
              <a:defRPr sz="3600">
                <a:solidFill>
                  <a:schemeClr val="bg1"/>
                </a:solidFill>
              </a:defRPr>
            </a:lvl1pPr>
          </a:lstStyle>
          <a:p>
            <a:r>
              <a:rPr lang="en-US"/>
              <a:t>Click to edit Master title style</a:t>
            </a:r>
          </a:p>
        </p:txBody>
      </p:sp>
      <p:sp>
        <p:nvSpPr>
          <p:cNvPr id="3" name="Text Placeholder 2"/>
          <p:cNvSpPr>
            <a:spLocks noGrp="1"/>
          </p:cNvSpPr>
          <p:nvPr>
            <p:ph type="body" sz="quarter" idx="10"/>
          </p:nvPr>
        </p:nvSpPr>
        <p:spPr>
          <a:xfrm>
            <a:off x="584200" y="1435497"/>
            <a:ext cx="11018520" cy="1268039"/>
          </a:xfrm>
        </p:spPr>
        <p:txBody>
          <a:bodyPr/>
          <a:lstStyle>
            <a:lvl1pPr>
              <a:defRPr sz="2000">
                <a:solidFill>
                  <a:srgbClr val="000000"/>
                </a:solidFill>
                <a:latin typeface="+mn-lt"/>
              </a:defRPr>
            </a:lvl1pPr>
            <a:lvl2pPr>
              <a:defRPr sz="1600">
                <a:solidFill>
                  <a:srgbClr val="000000"/>
                </a:solidFill>
              </a:defRPr>
            </a:lvl2pPr>
            <a:lvl3pPr>
              <a:defRPr sz="1400">
                <a:solidFill>
                  <a:srgbClr val="000000"/>
                </a:solidFill>
              </a:defRPr>
            </a:lvl3pPr>
            <a:lvl4pPr>
              <a:defRPr sz="1200">
                <a:solidFill>
                  <a:srgbClr val="000000"/>
                </a:solidFill>
              </a:defRPr>
            </a:lvl4pPr>
            <a:lvl5pPr>
              <a:defRPr sz="10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ounded Rectangle 6">
            <a:extLst>
              <a:ext uri="{FF2B5EF4-FFF2-40B4-BE49-F238E27FC236}">
                <a16:creationId xmlns:a16="http://schemas.microsoft.com/office/drawing/2014/main" id="{F1F6ECD6-0872-3D76-0A88-B53820253296}"/>
              </a:ext>
            </a:extLst>
          </p:cNvPr>
          <p:cNvSpPr/>
          <p:nvPr userDrawn="1"/>
        </p:nvSpPr>
        <p:spPr>
          <a:xfrm>
            <a:off x="0" y="5849078"/>
            <a:ext cx="5165521" cy="1011104"/>
          </a:xfrm>
          <a:prstGeom prst="roundRect">
            <a:avLst>
              <a:gd name="adj" fmla="val 0"/>
            </a:avLst>
          </a:prstGeom>
          <a:solidFill>
            <a:srgbClr val="2C7E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14F8B1A8-2C10-27D2-A0CC-B065DAFCDB19}"/>
              </a:ext>
            </a:extLst>
          </p:cNvPr>
          <p:cNvSpPr>
            <a:spLocks noGrp="1"/>
          </p:cNvSpPr>
          <p:nvPr>
            <p:ph type="body" sz="quarter" idx="11" hasCustomPrompt="1"/>
          </p:nvPr>
        </p:nvSpPr>
        <p:spPr>
          <a:xfrm>
            <a:off x="300038" y="6059672"/>
            <a:ext cx="4094162" cy="307777"/>
          </a:xfrm>
        </p:spPr>
        <p:txBody>
          <a:bodyPr/>
          <a:lstStyle>
            <a:lvl1pPr marL="0" indent="0">
              <a:buNone/>
              <a:defRPr>
                <a:solidFill>
                  <a:schemeClr val="bg1"/>
                </a:solidFill>
              </a:defRPr>
            </a:lvl1pPr>
            <a:lvl2pPr marL="228600" indent="0">
              <a:buNone/>
              <a:defRPr/>
            </a:lvl2pPr>
          </a:lstStyle>
          <a:p>
            <a:pPr lvl="0"/>
            <a:r>
              <a:rPr lang="en-US"/>
              <a:t>Click to add key resource link</a:t>
            </a:r>
          </a:p>
        </p:txBody>
      </p:sp>
    </p:spTree>
    <p:extLst>
      <p:ext uri="{BB962C8B-B14F-4D97-AF65-F5344CB8AC3E}">
        <p14:creationId xmlns:p14="http://schemas.microsoft.com/office/powerpoint/2010/main" val="2018351698"/>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1_CNB_Updates">
    <p:bg>
      <p:bgPr>
        <a:solidFill>
          <a:schemeClr val="bg1"/>
        </a:solidFill>
        <a:effectLst/>
      </p:bgPr>
    </p:bg>
    <p:spTree>
      <p:nvGrpSpPr>
        <p:cNvPr id="1" name=""/>
        <p:cNvGrpSpPr/>
        <p:nvPr/>
      </p:nvGrpSpPr>
      <p:grpSpPr>
        <a:xfrm>
          <a:off x="0" y="0"/>
          <a:ext cx="0" cy="0"/>
          <a:chOff x="0" y="0"/>
          <a:chExt cx="0" cy="0"/>
        </a:xfrm>
      </p:grpSpPr>
      <p:sp>
        <p:nvSpPr>
          <p:cNvPr id="6" name="Rounded Rectangle 4">
            <a:extLst>
              <a:ext uri="{FF2B5EF4-FFF2-40B4-BE49-F238E27FC236}">
                <a16:creationId xmlns:a16="http://schemas.microsoft.com/office/drawing/2014/main" id="{6A1507C7-C542-E81C-EF4A-218C3711D00D}"/>
              </a:ext>
            </a:extLst>
          </p:cNvPr>
          <p:cNvSpPr/>
          <p:nvPr userDrawn="1"/>
        </p:nvSpPr>
        <p:spPr>
          <a:xfrm>
            <a:off x="8928100" y="1151393"/>
            <a:ext cx="3263900" cy="5706606"/>
          </a:xfrm>
          <a:prstGeom prst="round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3E22BCC-7032-17F0-B273-F935DF91BB2C}"/>
              </a:ext>
            </a:extLst>
          </p:cNvPr>
          <p:cNvPicPr>
            <a:picLocks noChangeAspect="1"/>
          </p:cNvPicPr>
          <p:nvPr userDrawn="1"/>
        </p:nvPicPr>
        <p:blipFill rotWithShape="1">
          <a:blip r:embed="rId2"/>
          <a:srcRect l="383"/>
          <a:stretch/>
        </p:blipFill>
        <p:spPr>
          <a:xfrm>
            <a:off x="-5080" y="-6350"/>
            <a:ext cx="12197080" cy="1180614"/>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00979" y="285070"/>
            <a:ext cx="11018520" cy="553998"/>
          </a:xfrm>
        </p:spPr>
        <p:txBody>
          <a:bodyPr/>
          <a:lstStyle>
            <a:lvl1pPr>
              <a:defRPr sz="3600">
                <a:solidFill>
                  <a:schemeClr val="bg1"/>
                </a:solidFill>
              </a:defRPr>
            </a:lvl1pPr>
          </a:lstStyle>
          <a:p>
            <a:r>
              <a:rPr lang="en-US"/>
              <a:t>Click to edit Master title style</a:t>
            </a:r>
          </a:p>
        </p:txBody>
      </p:sp>
      <p:sp>
        <p:nvSpPr>
          <p:cNvPr id="4" name="Footer Placeholder 10">
            <a:extLst>
              <a:ext uri="{FF2B5EF4-FFF2-40B4-BE49-F238E27FC236}">
                <a16:creationId xmlns:a16="http://schemas.microsoft.com/office/drawing/2014/main" id="{DD1BEEC7-5874-1E48-8B60-B1E5D9779C29}"/>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r>
              <a:rPr lang="en-US"/>
              <a:t>© Microsoft Corporation                                                                                  					   	    	                                     Microsoft 365 </a:t>
            </a:r>
          </a:p>
        </p:txBody>
      </p:sp>
      <p:sp>
        <p:nvSpPr>
          <p:cNvPr id="10" name="Rounded Rectangle 1">
            <a:extLst>
              <a:ext uri="{FF2B5EF4-FFF2-40B4-BE49-F238E27FC236}">
                <a16:creationId xmlns:a16="http://schemas.microsoft.com/office/drawing/2014/main" id="{A3FE6813-A34B-408D-5E57-9D178EE76FD8}"/>
              </a:ext>
            </a:extLst>
          </p:cNvPr>
          <p:cNvSpPr/>
          <p:nvPr userDrawn="1"/>
        </p:nvSpPr>
        <p:spPr>
          <a:xfrm>
            <a:off x="0" y="1173570"/>
            <a:ext cx="4152900" cy="468061"/>
          </a:xfrm>
          <a:prstGeom prst="roundRect">
            <a:avLst>
              <a:gd name="adj" fmla="val 0"/>
            </a:avLst>
          </a:prstGeom>
          <a:solidFill>
            <a:srgbClr val="2C7E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7" name="Picture Placeholder 16">
            <a:extLst>
              <a:ext uri="{FF2B5EF4-FFF2-40B4-BE49-F238E27FC236}">
                <a16:creationId xmlns:a16="http://schemas.microsoft.com/office/drawing/2014/main" id="{05AA3CE7-CCC3-9EBF-4083-17CD49870263}"/>
              </a:ext>
            </a:extLst>
          </p:cNvPr>
          <p:cNvSpPr>
            <a:spLocks noGrp="1"/>
          </p:cNvSpPr>
          <p:nvPr>
            <p:ph type="pic" sz="quarter" idx="11" hasCustomPrompt="1"/>
          </p:nvPr>
        </p:nvSpPr>
        <p:spPr>
          <a:xfrm>
            <a:off x="5650395" y="2239963"/>
            <a:ext cx="6262206" cy="3246437"/>
          </a:xfrm>
          <a:prstGeom prst="roundRect">
            <a:avLst>
              <a:gd name="adj" fmla="val 4622"/>
            </a:avLst>
          </a:prstGeom>
          <a:solidFill>
            <a:schemeClr val="bg2"/>
          </a:solidFill>
        </p:spPr>
        <p:txBody>
          <a:bodyPr anchor="ctr">
            <a:noAutofit/>
          </a:bodyPr>
          <a:lstStyle>
            <a:lvl1pPr marL="0" indent="0" algn="ctr">
              <a:buNone/>
              <a:defRPr/>
            </a:lvl1pPr>
          </a:lstStyle>
          <a:p>
            <a:r>
              <a:rPr lang="en-US"/>
              <a:t>Click to insert picture</a:t>
            </a:r>
          </a:p>
        </p:txBody>
      </p:sp>
      <p:sp>
        <p:nvSpPr>
          <p:cNvPr id="19" name="Text Placeholder 18">
            <a:extLst>
              <a:ext uri="{FF2B5EF4-FFF2-40B4-BE49-F238E27FC236}">
                <a16:creationId xmlns:a16="http://schemas.microsoft.com/office/drawing/2014/main" id="{6E0B161C-8EF0-F07D-6565-5AC5DAF93DB4}"/>
              </a:ext>
            </a:extLst>
          </p:cNvPr>
          <p:cNvSpPr>
            <a:spLocks noGrp="1"/>
          </p:cNvSpPr>
          <p:nvPr>
            <p:ph type="body" sz="quarter" idx="12"/>
          </p:nvPr>
        </p:nvSpPr>
        <p:spPr>
          <a:xfrm>
            <a:off x="461963" y="1257671"/>
            <a:ext cx="3617912" cy="307777"/>
          </a:xfrm>
        </p:spPr>
        <p:txBody>
          <a:bodyPr/>
          <a:lstStyle>
            <a:lvl1pPr marL="0" indent="0">
              <a:buNone/>
              <a:defRPr>
                <a:solidFill>
                  <a:schemeClr val="bg1"/>
                </a:solidFill>
                <a:latin typeface="+mj-lt"/>
              </a:defRPr>
            </a:lvl1pPr>
            <a:lvl2pPr marL="228600" indent="0">
              <a:buNone/>
              <a:defRPr/>
            </a:lvl2pPr>
          </a:lstStyle>
          <a:p>
            <a:pPr lvl="0"/>
            <a:r>
              <a:rPr lang="en-US"/>
              <a:t>Click to edit Master text styles</a:t>
            </a:r>
          </a:p>
        </p:txBody>
      </p:sp>
      <p:sp>
        <p:nvSpPr>
          <p:cNvPr id="21" name="Text Placeholder 20">
            <a:extLst>
              <a:ext uri="{FF2B5EF4-FFF2-40B4-BE49-F238E27FC236}">
                <a16:creationId xmlns:a16="http://schemas.microsoft.com/office/drawing/2014/main" id="{0E79AF9F-FE77-CCB9-F3E4-8905E3B043A1}"/>
              </a:ext>
            </a:extLst>
          </p:cNvPr>
          <p:cNvSpPr>
            <a:spLocks noGrp="1"/>
          </p:cNvSpPr>
          <p:nvPr>
            <p:ph type="body" sz="quarter" idx="13" hasCustomPrompt="1"/>
          </p:nvPr>
        </p:nvSpPr>
        <p:spPr>
          <a:xfrm>
            <a:off x="584200" y="2239963"/>
            <a:ext cx="4927600" cy="3137269"/>
          </a:xfrm>
        </p:spPr>
        <p:txBody>
          <a:bodyPr/>
          <a:lstStyle>
            <a:lvl1pPr marL="0" indent="0">
              <a:buNone/>
              <a:defRPr/>
            </a:lvl1pPr>
          </a:lstStyle>
          <a:p>
            <a:pPr marL="0" indent="0">
              <a:lnSpc>
                <a:spcPct val="90000"/>
              </a:lnSpc>
              <a:spcBef>
                <a:spcPts val="1000"/>
              </a:spcBef>
              <a:buNone/>
            </a:pPr>
            <a:r>
              <a:rPr lang="en-US" sz="2800">
                <a:latin typeface="+mj-lt"/>
                <a:cs typeface="Segoe UI Semibold" panose="020B0502040204020203" pitchFamily="34" charset="0"/>
              </a:rPr>
              <a:t>Lorem ipsum dolor sit </a:t>
            </a:r>
            <a:r>
              <a:rPr lang="en-US" sz="2800" err="1">
                <a:latin typeface="+mj-lt"/>
                <a:cs typeface="Segoe UI Semibold" panose="020B0502040204020203" pitchFamily="34" charset="0"/>
              </a:rPr>
              <a:t>amet</a:t>
            </a:r>
            <a:endParaRPr lang="en-US" sz="2000">
              <a:latin typeface="+mj-lt"/>
              <a:cs typeface="Segoe UI" panose="020B0502040204020203" pitchFamily="34" charset="0"/>
            </a:endParaRPr>
          </a:p>
          <a:p>
            <a:pPr marL="0" indent="0">
              <a:lnSpc>
                <a:spcPct val="90000"/>
              </a:lnSpc>
              <a:spcBef>
                <a:spcPts val="1000"/>
              </a:spcBef>
              <a:buNone/>
            </a:pPr>
            <a:r>
              <a:rPr lang="en-US" sz="2000">
                <a:solidFill>
                  <a:srgbClr val="000000"/>
                </a:solidFill>
                <a:effectLst/>
                <a:highlight>
                  <a:srgbClr val="FFFFFF"/>
                </a:highlight>
                <a:latin typeface="Segoe UI" panose="020B0502040204020203" pitchFamily="34" charset="0"/>
                <a:cs typeface="Segoe UI" panose="020B0502040204020203" pitchFamily="34" charset="0"/>
              </a:rPr>
              <a:t>Vestibulum cursus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quam</a:t>
            </a:r>
            <a:r>
              <a:rPr lang="en-US" sz="2000">
                <a:solidFill>
                  <a:srgbClr val="000000"/>
                </a:solidFill>
                <a:effectLst/>
                <a:highlight>
                  <a:srgbClr val="FFFFFF"/>
                </a:highlight>
                <a:latin typeface="Segoe UI" panose="020B0502040204020203" pitchFamily="34" charset="0"/>
                <a:cs typeface="Segoe UI" panose="020B0502040204020203" pitchFamily="34" charset="0"/>
              </a:rPr>
              <a:t> vitae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erat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rutrum</a:t>
            </a:r>
            <a:r>
              <a:rPr lang="en-US" sz="2000">
                <a:solidFill>
                  <a:srgbClr val="000000"/>
                </a:solidFill>
                <a:effectLst/>
                <a:highlight>
                  <a:srgbClr val="FFFFFF"/>
                </a:highlight>
                <a:latin typeface="Segoe UI" panose="020B0502040204020203" pitchFamily="34" charset="0"/>
                <a:cs typeface="Segoe UI" panose="020B0502040204020203" pitchFamily="34" charset="0"/>
              </a:rPr>
              <a:t>, sit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amet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commodo</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felis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commodo</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Vivamus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finibus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arcu</a:t>
            </a:r>
            <a:r>
              <a:rPr lang="en-US" sz="2000">
                <a:solidFill>
                  <a:srgbClr val="000000"/>
                </a:solidFill>
                <a:effectLst/>
                <a:highlight>
                  <a:srgbClr val="FFFFFF"/>
                </a:highlight>
                <a:latin typeface="Segoe UI" panose="020B0502040204020203" pitchFamily="34" charset="0"/>
                <a:cs typeface="Segoe UI" panose="020B0502040204020203" pitchFamily="34" charset="0"/>
              </a:rPr>
              <a:t> vel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tellus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varius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nec</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laoreet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massa</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condimentum</a:t>
            </a:r>
            <a:r>
              <a:rPr lang="en-US" sz="2000">
                <a:solidFill>
                  <a:srgbClr val="000000"/>
                </a:solidFill>
                <a:effectLst/>
                <a:highlight>
                  <a:srgbClr val="FFFFFF"/>
                </a:highlight>
                <a:latin typeface="Segoe UI" panose="020B0502040204020203" pitchFamily="34" charset="0"/>
                <a:cs typeface="Segoe UI" panose="020B0502040204020203" pitchFamily="34" charset="0"/>
              </a:rPr>
              <a:t>. Lorem ipsum dolor sit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amet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consectetur</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adipiscing</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elit</a:t>
            </a:r>
            <a:r>
              <a:rPr lang="en-US" sz="2000">
                <a:solidFill>
                  <a:srgbClr val="000000"/>
                </a:solidFill>
                <a:effectLst/>
                <a:highlight>
                  <a:srgbClr val="FFFFFF"/>
                </a:highlight>
                <a:latin typeface="Segoe UI" panose="020B0502040204020203" pitchFamily="34" charset="0"/>
                <a:cs typeface="Segoe UI" panose="020B0502040204020203" pitchFamily="34" charset="0"/>
              </a:rPr>
              <a:t>. Vestibulum fermentum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imperdiet</a:t>
            </a:r>
            <a:r>
              <a:rPr lang="en-US" sz="2000">
                <a:solidFill>
                  <a:srgbClr val="000000"/>
                </a:solidFill>
                <a:effectLst/>
                <a:highlight>
                  <a:srgbClr val="FFFFFF"/>
                </a:highlight>
                <a:latin typeface="Segoe UI" panose="020B0502040204020203" pitchFamily="34" charset="0"/>
                <a:cs typeface="Segoe UI" panose="020B0502040204020203" pitchFamily="34" charset="0"/>
              </a:rPr>
              <a:t> ex,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nec</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consequat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felis</a:t>
            </a:r>
            <a:r>
              <a:rPr lang="en-US" sz="2000">
                <a:solidFill>
                  <a:srgbClr val="000000"/>
                </a:solidFill>
                <a:effectLst/>
                <a:highlight>
                  <a:srgbClr val="FFFFFF"/>
                </a:highlight>
                <a:latin typeface="Segoe UI" panose="020B0502040204020203" pitchFamily="34" charset="0"/>
                <a:cs typeface="Segoe UI" panose="020B0502040204020203" pitchFamily="34" charset="0"/>
              </a:rPr>
              <a:t> tempus vitae.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Phasellus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lobortis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laoreet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erat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p>
          <a:p>
            <a:pPr marL="0" indent="0">
              <a:lnSpc>
                <a:spcPct val="90000"/>
              </a:lnSpc>
              <a:spcBef>
                <a:spcPts val="1000"/>
              </a:spcBef>
              <a:buNone/>
            </a:pPr>
            <a:r>
              <a:rPr lang="en-US" sz="2000">
                <a:highlight>
                  <a:srgbClr val="FFFFFF"/>
                </a:highlight>
                <a:latin typeface="Segoe UI" panose="020B0502040204020203" pitchFamily="34" charset="0"/>
                <a:cs typeface="Segoe UI" panose="020B0502040204020203" pitchFamily="34" charset="0"/>
              </a:rPr>
              <a:t>Learn more at aka.ms/community.</a:t>
            </a:r>
            <a:endParaRPr lang="en-US" sz="200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80395177"/>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98764"/>
            <a:ext cx="11018520" cy="553998"/>
          </a:xfrm>
        </p:spPr>
        <p:txBody>
          <a:bodyPr/>
          <a:lstStyle>
            <a:lvl1pPr>
              <a:defRPr sz="3600">
                <a:solidFill>
                  <a:srgbClr val="000000"/>
                </a:solidFill>
              </a:defRPr>
            </a:lvl1pPr>
          </a:lstStyle>
          <a:p>
            <a:r>
              <a:rPr lang="en-US"/>
              <a:t>Click to edit Master title style</a:t>
            </a:r>
          </a:p>
        </p:txBody>
      </p:sp>
      <p:sp>
        <p:nvSpPr>
          <p:cNvPr id="4" name="Text Placeholder 3"/>
          <p:cNvSpPr>
            <a:spLocks noGrp="1"/>
          </p:cNvSpPr>
          <p:nvPr>
            <p:ph type="body" sz="quarter" idx="10"/>
          </p:nvPr>
        </p:nvSpPr>
        <p:spPr>
          <a:xfrm>
            <a:off x="584200" y="1435100"/>
            <a:ext cx="5212080" cy="1268039"/>
          </a:xfrm>
        </p:spPr>
        <p:txBody>
          <a:bodyPr wrap="square">
            <a:spAutoFit/>
          </a:bodyPr>
          <a:lstStyle>
            <a:lvl1pPr marL="0" indent="0">
              <a:spcBef>
                <a:spcPts val="1224"/>
              </a:spcBef>
              <a:buClr>
                <a:schemeClr val="tx1"/>
              </a:buClr>
              <a:buFont typeface="Wingdings" panose="05000000000000000000" pitchFamily="2" charset="2"/>
              <a:buNone/>
              <a:defRPr sz="2000" b="0">
                <a:solidFill>
                  <a:srgbClr val="000000"/>
                </a:solidFill>
                <a:latin typeface="+mn-lt"/>
                <a:cs typeface="Segoe UI Semilight" panose="020B0402040204020203" pitchFamily="34" charset="0"/>
              </a:defRPr>
            </a:lvl1pPr>
            <a:lvl2pPr marL="255588" indent="0">
              <a:buFont typeface="Wingdings" panose="05000000000000000000" pitchFamily="2" charset="2"/>
              <a:buNone/>
              <a:defRPr sz="1600" b="0">
                <a:solidFill>
                  <a:srgbClr val="000000"/>
                </a:solidFill>
              </a:defRPr>
            </a:lvl2pPr>
            <a:lvl3pPr marL="450850" indent="0">
              <a:buFont typeface="Wingdings" panose="05000000000000000000" pitchFamily="2" charset="2"/>
              <a:buNone/>
              <a:tabLst/>
              <a:defRPr sz="1400" b="0">
                <a:solidFill>
                  <a:srgbClr val="000000"/>
                </a:solidFill>
              </a:defRPr>
            </a:lvl3pPr>
            <a:lvl4pPr marL="652462" indent="0">
              <a:buFont typeface="Wingdings" panose="05000000000000000000" pitchFamily="2" charset="2"/>
              <a:buNone/>
              <a:defRPr sz="1200" b="0">
                <a:solidFill>
                  <a:srgbClr val="000000"/>
                </a:solidFill>
              </a:defRPr>
            </a:lvl4pPr>
            <a:lvl5pPr marL="854075" indent="0">
              <a:buFont typeface="Wingdings" panose="05000000000000000000" pitchFamily="2" charset="2"/>
              <a:buNone/>
              <a:tabLst/>
              <a:defRPr sz="1000" b="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268039"/>
          </a:xfrm>
        </p:spPr>
        <p:txBody>
          <a:bodyPr wrap="square">
            <a:spAutoFit/>
          </a:bodyPr>
          <a:lstStyle>
            <a:lvl1pPr marL="0" indent="0">
              <a:spcBef>
                <a:spcPts val="1224"/>
              </a:spcBef>
              <a:buClr>
                <a:schemeClr val="tx1"/>
              </a:buClr>
              <a:buFont typeface="Wingdings" panose="05000000000000000000" pitchFamily="2" charset="2"/>
              <a:buNone/>
              <a:defRPr sz="2000" b="0">
                <a:solidFill>
                  <a:srgbClr val="000000"/>
                </a:solidFill>
                <a:latin typeface="+mn-lt"/>
                <a:cs typeface="Segoe UI Semilight" panose="020B0402040204020203" pitchFamily="34" charset="0"/>
              </a:defRPr>
            </a:lvl1pPr>
            <a:lvl2pPr marL="255588" indent="0">
              <a:buFont typeface="Wingdings" panose="05000000000000000000" pitchFamily="2" charset="2"/>
              <a:buNone/>
              <a:defRPr sz="1600" b="0">
                <a:solidFill>
                  <a:srgbClr val="000000"/>
                </a:solidFill>
              </a:defRPr>
            </a:lvl2pPr>
            <a:lvl3pPr marL="450850" indent="0">
              <a:buFont typeface="Wingdings" panose="05000000000000000000" pitchFamily="2" charset="2"/>
              <a:buNone/>
              <a:tabLst/>
              <a:defRPr sz="1400" b="0">
                <a:solidFill>
                  <a:srgbClr val="000000"/>
                </a:solidFill>
              </a:defRPr>
            </a:lvl3pPr>
            <a:lvl4pPr marL="652462" indent="0">
              <a:buFont typeface="Wingdings" panose="05000000000000000000" pitchFamily="2" charset="2"/>
              <a:buNone/>
              <a:defRPr sz="1200" b="0">
                <a:solidFill>
                  <a:srgbClr val="000000"/>
                </a:solidFill>
              </a:defRPr>
            </a:lvl4pPr>
            <a:lvl5pPr marL="854075" indent="0">
              <a:buFont typeface="Wingdings" panose="05000000000000000000" pitchFamily="2" charset="2"/>
              <a:buNone/>
              <a:tabLst/>
              <a:defRPr sz="1000" b="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10">
            <a:extLst>
              <a:ext uri="{FF2B5EF4-FFF2-40B4-BE49-F238E27FC236}">
                <a16:creationId xmlns:a16="http://schemas.microsoft.com/office/drawing/2014/main" id="{22BDE9B7-BF0F-DF45-BCD0-D6165D547D13}"/>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r>
              <a:rPr lang="en-US"/>
              <a:t>© Microsoft Corporation                                                                                  					   	    	                                     Microsoft 365 </a:t>
            </a:r>
          </a:p>
        </p:txBody>
      </p:sp>
    </p:spTree>
    <p:extLst>
      <p:ext uri="{BB962C8B-B14F-4D97-AF65-F5344CB8AC3E}">
        <p14:creationId xmlns:p14="http://schemas.microsoft.com/office/powerpoint/2010/main" val="180164117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a:xfrm>
            <a:off x="588263" y="497541"/>
            <a:ext cx="11018520" cy="553998"/>
          </a:xfrm>
        </p:spPr>
        <p:txBody>
          <a:bodyPr/>
          <a:lstStyle>
            <a:lvl1pPr>
              <a:defRPr sz="3600">
                <a:solidFill>
                  <a:srgbClr val="000000"/>
                </a:solidFill>
              </a:defRPr>
            </a:lvl1pPr>
          </a:lstStyle>
          <a:p>
            <a:r>
              <a:rPr lang="en-US"/>
              <a:t>Click to edit Master title style</a:t>
            </a:r>
          </a:p>
        </p:txBody>
      </p:sp>
      <p:sp>
        <p:nvSpPr>
          <p:cNvPr id="4" name="Text Placeholder 3"/>
          <p:cNvSpPr>
            <a:spLocks noGrp="1"/>
          </p:cNvSpPr>
          <p:nvPr>
            <p:ph type="body" sz="quarter" idx="10"/>
          </p:nvPr>
        </p:nvSpPr>
        <p:spPr>
          <a:xfrm>
            <a:off x="584200" y="1437481"/>
            <a:ext cx="5212080" cy="1268039"/>
          </a:xfrm>
        </p:spPr>
        <p:txBody>
          <a:bodyPr wrap="square">
            <a:spAutoFit/>
          </a:bodyPr>
          <a:lstStyle>
            <a:lvl1pPr marL="231775" indent="-231775">
              <a:spcBef>
                <a:spcPts val="1224"/>
              </a:spcBef>
              <a:buClr>
                <a:schemeClr val="tx1"/>
              </a:buClr>
              <a:buFont typeface="Wingdings" panose="05000000000000000000" pitchFamily="2" charset="2"/>
              <a:buChar char=""/>
              <a:defRPr sz="2000" b="0">
                <a:solidFill>
                  <a:srgbClr val="000000"/>
                </a:solidFill>
                <a:latin typeface="+mn-lt"/>
                <a:cs typeface="Segoe UI Semilight" panose="020B0402040204020203" pitchFamily="34" charset="0"/>
              </a:defRPr>
            </a:lvl1pPr>
            <a:lvl2pPr marL="427038" indent="-171450">
              <a:buFont typeface="Wingdings" panose="05000000000000000000" pitchFamily="2" charset="2"/>
              <a:buChar char=""/>
              <a:defRPr sz="1600" b="0">
                <a:solidFill>
                  <a:srgbClr val="000000"/>
                </a:solidFill>
              </a:defRPr>
            </a:lvl2pPr>
            <a:lvl3pPr marL="639763" indent="-188913">
              <a:buFont typeface="Wingdings" panose="05000000000000000000" pitchFamily="2" charset="2"/>
              <a:buChar char=""/>
              <a:tabLst/>
              <a:defRPr sz="1400" b="0">
                <a:solidFill>
                  <a:srgbClr val="000000"/>
                </a:solidFill>
              </a:defRPr>
            </a:lvl3pPr>
            <a:lvl4pPr marL="828675" indent="-176213">
              <a:buFont typeface="Wingdings" panose="05000000000000000000" pitchFamily="2" charset="2"/>
              <a:buChar char=""/>
              <a:defRPr sz="1200" b="0">
                <a:solidFill>
                  <a:srgbClr val="000000"/>
                </a:solidFill>
              </a:defRPr>
            </a:lvl4pPr>
            <a:lvl5pPr marL="1023938" indent="-169863">
              <a:buFont typeface="Wingdings" panose="05000000000000000000" pitchFamily="2" charset="2"/>
              <a:buChar char=""/>
              <a:tabLst/>
              <a:defRPr sz="1000" b="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1EF8841F-D2F8-0646-B645-839893A70343}"/>
              </a:ext>
            </a:extLst>
          </p:cNvPr>
          <p:cNvSpPr>
            <a:spLocks noGrp="1"/>
          </p:cNvSpPr>
          <p:nvPr>
            <p:ph type="body" sz="quarter" idx="12"/>
          </p:nvPr>
        </p:nvSpPr>
        <p:spPr>
          <a:xfrm>
            <a:off x="6392849" y="1437481"/>
            <a:ext cx="5212080" cy="1268039"/>
          </a:xfrm>
        </p:spPr>
        <p:txBody>
          <a:bodyPr wrap="square">
            <a:spAutoFit/>
          </a:bodyPr>
          <a:lstStyle>
            <a:lvl1pPr marL="231775" indent="-231775">
              <a:spcBef>
                <a:spcPts val="1224"/>
              </a:spcBef>
              <a:buClr>
                <a:schemeClr val="tx1"/>
              </a:buClr>
              <a:buFont typeface="Wingdings" panose="05000000000000000000" pitchFamily="2" charset="2"/>
              <a:buChar char=""/>
              <a:defRPr sz="2000" b="0">
                <a:solidFill>
                  <a:srgbClr val="000000"/>
                </a:solidFill>
                <a:latin typeface="+mn-lt"/>
                <a:cs typeface="Segoe UI Semilight" panose="020B0402040204020203" pitchFamily="34" charset="0"/>
              </a:defRPr>
            </a:lvl1pPr>
            <a:lvl2pPr marL="427038" indent="-171450">
              <a:buFont typeface="Wingdings" panose="05000000000000000000" pitchFamily="2" charset="2"/>
              <a:buChar char=""/>
              <a:defRPr sz="1600" b="0">
                <a:solidFill>
                  <a:srgbClr val="000000"/>
                </a:solidFill>
              </a:defRPr>
            </a:lvl2pPr>
            <a:lvl3pPr marL="639763" indent="-188913">
              <a:buFont typeface="Wingdings" panose="05000000000000000000" pitchFamily="2" charset="2"/>
              <a:buChar char=""/>
              <a:tabLst/>
              <a:defRPr sz="1400" b="0">
                <a:solidFill>
                  <a:srgbClr val="000000"/>
                </a:solidFill>
              </a:defRPr>
            </a:lvl3pPr>
            <a:lvl4pPr marL="828675" indent="-176213">
              <a:buFont typeface="Wingdings" panose="05000000000000000000" pitchFamily="2" charset="2"/>
              <a:buChar char=""/>
              <a:defRPr sz="1200" b="0">
                <a:solidFill>
                  <a:srgbClr val="000000"/>
                </a:solidFill>
              </a:defRPr>
            </a:lvl4pPr>
            <a:lvl5pPr marL="1023938" indent="-169863">
              <a:buFont typeface="Wingdings" panose="05000000000000000000" pitchFamily="2" charset="2"/>
              <a:buChar char=""/>
              <a:tabLst/>
              <a:defRPr sz="1000" b="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10">
            <a:extLst>
              <a:ext uri="{FF2B5EF4-FFF2-40B4-BE49-F238E27FC236}">
                <a16:creationId xmlns:a16="http://schemas.microsoft.com/office/drawing/2014/main" id="{9EF2168D-ABC8-AA43-9EDB-A155583EFD61}"/>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r>
              <a:rPr lang="en-US"/>
              <a:t>© Microsoft Corporation                                                                                  					   	    	                                     Microsoft 365 </a:t>
            </a:r>
          </a:p>
        </p:txBody>
      </p:sp>
    </p:spTree>
    <p:extLst>
      <p:ext uri="{BB962C8B-B14F-4D97-AF65-F5344CB8AC3E}">
        <p14:creationId xmlns:p14="http://schemas.microsoft.com/office/powerpoint/2010/main" val="19541452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p:nvPr>
        </p:nvSpPr>
        <p:spPr>
          <a:xfrm>
            <a:off x="588263" y="497541"/>
            <a:ext cx="11018520" cy="553998"/>
          </a:xfrm>
        </p:spPr>
        <p:txBody>
          <a:bodyPr/>
          <a:lstStyle>
            <a:lvl1pPr>
              <a:defRPr sz="3600">
                <a:solidFill>
                  <a:srgbClr val="000000"/>
                </a:solidFill>
              </a:defRPr>
            </a:lvl1pPr>
          </a:lstStyle>
          <a:p>
            <a:r>
              <a:rPr lang="en-US"/>
              <a:t>Click to edit Master title style</a:t>
            </a:r>
          </a:p>
        </p:txBody>
      </p:sp>
      <p:sp>
        <p:nvSpPr>
          <p:cNvPr id="3" name="Footer Placeholder 10">
            <a:extLst>
              <a:ext uri="{FF2B5EF4-FFF2-40B4-BE49-F238E27FC236}">
                <a16:creationId xmlns:a16="http://schemas.microsoft.com/office/drawing/2014/main" id="{9438946C-117E-D444-B499-2F521D38BF54}"/>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r>
              <a:rPr lang="en-US"/>
              <a:t>© Microsoft Corporation                                                                                  					   	    	                                     Microsoft 365 </a:t>
            </a:r>
          </a:p>
        </p:txBody>
      </p:sp>
    </p:spTree>
    <p:extLst>
      <p:ext uri="{BB962C8B-B14F-4D97-AF65-F5344CB8AC3E}">
        <p14:creationId xmlns:p14="http://schemas.microsoft.com/office/powerpoint/2010/main" val="2632410857"/>
      </p:ext>
    </p:extLst>
  </p:cSld>
  <p:clrMapOvr>
    <a:masterClrMapping/>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Title Only with gri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a:xfrm>
            <a:off x="588263" y="497541"/>
            <a:ext cx="11018520" cy="553998"/>
          </a:xfrm>
        </p:spPr>
        <p:txBody>
          <a:bodyPr/>
          <a:lstStyle>
            <a:lvl1pPr>
              <a:defRPr sz="3600">
                <a:solidFill>
                  <a:srgbClr val="000000"/>
                </a:solidFill>
              </a:defRPr>
            </a:lvl1pPr>
          </a:lstStyle>
          <a:p>
            <a:r>
              <a:rPr lang="en-US"/>
              <a:t>Click to edit Master title style</a:t>
            </a:r>
          </a:p>
        </p:txBody>
      </p:sp>
      <p:sp>
        <p:nvSpPr>
          <p:cNvPr id="4" name="Footer Placeholder 10">
            <a:extLst>
              <a:ext uri="{FF2B5EF4-FFF2-40B4-BE49-F238E27FC236}">
                <a16:creationId xmlns:a16="http://schemas.microsoft.com/office/drawing/2014/main" id="{59A66667-56DD-0944-88F2-9EEF75B94EAF}"/>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r>
              <a:rPr lang="en-US"/>
              <a:t>© Microsoft Corporation                                                                                  					   	    	                                     Microsoft 365 </a:t>
            </a:r>
          </a:p>
        </p:txBody>
      </p:sp>
    </p:spTree>
    <p:extLst>
      <p:ext uri="{BB962C8B-B14F-4D97-AF65-F5344CB8AC3E}">
        <p14:creationId xmlns:p14="http://schemas.microsoft.com/office/powerpoint/2010/main" val="86288022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Small title - half page">
    <p:bg>
      <p:bgPr>
        <a:solidFill>
          <a:schemeClr val="bg1">
            <a:lumMod val="95000"/>
          </a:schemeClr>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84094"/>
            <a:ext cx="5508419" cy="372410"/>
          </a:xfrm>
        </p:spPr>
        <p:txBody>
          <a:bodyPr tIns="64008"/>
          <a:lstStyle>
            <a:lvl1pPr>
              <a:defRPr sz="2000" spc="0">
                <a:solidFill>
                  <a:srgbClr val="000000"/>
                </a:solidFill>
                <a:latin typeface="+mj-lt"/>
                <a:cs typeface="Segoe UI" panose="020B0502040204020203" pitchFamily="34" charset="0"/>
              </a:defRPr>
            </a:lvl1pPr>
          </a:lstStyle>
          <a:p>
            <a:r>
              <a:rPr lang="en-US"/>
              <a:t>Click to edit Master title style</a:t>
            </a:r>
          </a:p>
        </p:txBody>
      </p:sp>
      <p:sp>
        <p:nvSpPr>
          <p:cNvPr id="3" name="Footer Placeholder 10">
            <a:extLst>
              <a:ext uri="{FF2B5EF4-FFF2-40B4-BE49-F238E27FC236}">
                <a16:creationId xmlns:a16="http://schemas.microsoft.com/office/drawing/2014/main" id="{04552FE7-359D-6544-B2BC-512289B79DFF}"/>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r>
              <a:rPr lang="en-US"/>
              <a:t>© Microsoft Corporation                                                                                  					   	    	                                     Microsoft 365 </a:t>
            </a:r>
          </a:p>
        </p:txBody>
      </p:sp>
    </p:spTree>
    <p:extLst>
      <p:ext uri="{BB962C8B-B14F-4D97-AF65-F5344CB8AC3E}">
        <p14:creationId xmlns:p14="http://schemas.microsoft.com/office/powerpoint/2010/main" val="334126753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Updates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4009" y="1287364"/>
            <a:ext cx="4201714" cy="620349"/>
          </a:xfrm>
        </p:spPr>
        <p:txBody>
          <a:bodyPr wrap="square" rIns="0" anchor="t">
            <a:noAutofit/>
          </a:bodyPr>
          <a:lstStyle>
            <a:lvl1pPr>
              <a:lnSpc>
                <a:spcPct val="100000"/>
              </a:lnSpc>
              <a:defRPr sz="2000" b="0" spc="-49" baseline="0">
                <a:solidFill>
                  <a:srgbClr val="000000"/>
                </a:solidFill>
                <a:latin typeface="+mj-lt"/>
                <a:cs typeface="Segoe UI Semilight" panose="020B0402040204020203" pitchFamily="34" charset="0"/>
              </a:defRPr>
            </a:lvl1pPr>
          </a:lstStyle>
          <a:p>
            <a:r>
              <a:rPr lang="en-US"/>
              <a:t>Title format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hasCustomPrompt="1"/>
          </p:nvPr>
        </p:nvSpPr>
        <p:spPr>
          <a:xfrm>
            <a:off x="384009" y="2067179"/>
            <a:ext cx="4201714" cy="3289256"/>
          </a:xfrm>
        </p:spPr>
        <p:txBody>
          <a:bodyPr>
            <a:noAutofit/>
          </a:bodyPr>
          <a:lstStyle>
            <a:lvl1pPr marL="0" indent="0">
              <a:buNone/>
              <a:defRPr sz="1400">
                <a:solidFill>
                  <a:srgbClr val="000000"/>
                </a:solidFill>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Edit Master text styles</a:t>
            </a:r>
          </a:p>
        </p:txBody>
      </p:sp>
      <p:sp>
        <p:nvSpPr>
          <p:cNvPr id="6" name="Rectangle 5">
            <a:extLst>
              <a:ext uri="{FF2B5EF4-FFF2-40B4-BE49-F238E27FC236}">
                <a16:creationId xmlns:a16="http://schemas.microsoft.com/office/drawing/2014/main" id="{10B7B646-5077-24A0-1EC0-D8D72CAF7AA6}"/>
              </a:ext>
              <a:ext uri="{C183D7F6-B498-43B3-948B-1728B52AA6E4}">
                <adec:decorative xmlns:adec="http://schemas.microsoft.com/office/drawing/2017/decorative" val="1"/>
              </a:ext>
            </a:extLst>
          </p:cNvPr>
          <p:cNvSpPr/>
          <p:nvPr userDrawn="1"/>
        </p:nvSpPr>
        <p:spPr>
          <a:xfrm>
            <a:off x="5263616" y="0"/>
            <a:ext cx="6928384" cy="6858000"/>
          </a:xfrm>
          <a:prstGeom prst="rect">
            <a:avLst/>
          </a:prstGeom>
          <a:solidFill>
            <a:srgbClr val="001B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B8F2A55A-54F2-9F08-283C-F966780DD624}"/>
              </a:ext>
              <a:ext uri="{C183D7F6-B498-43B3-948B-1728B52AA6E4}">
                <adec:decorative xmlns:adec="http://schemas.microsoft.com/office/drawing/2017/decorative" val="1"/>
              </a:ext>
            </a:extLst>
          </p:cNvPr>
          <p:cNvSpPr/>
          <p:nvPr userDrawn="1"/>
        </p:nvSpPr>
        <p:spPr>
          <a:xfrm>
            <a:off x="384009" y="500873"/>
            <a:ext cx="45719" cy="473920"/>
          </a:xfrm>
          <a:prstGeom prst="rect">
            <a:avLst/>
          </a:prstGeom>
          <a:solidFill>
            <a:srgbClr val="001B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B8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1867297"/>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276">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1_Title &amp; Non-bulleted text">
    <p:bg>
      <p:bgPr>
        <a:solidFill>
          <a:schemeClr val="bg1">
            <a:lumMod val="95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05D753A-2494-D76F-9BFE-BBE32685DD66}"/>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001B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8263" y="498764"/>
            <a:ext cx="11018520" cy="553998"/>
          </a:xfrm>
        </p:spPr>
        <p:txBody>
          <a:bodyPr/>
          <a:lstStyle>
            <a:lvl1pPr>
              <a:defRPr sz="3600">
                <a:solidFill>
                  <a:schemeClr val="bg1"/>
                </a:solidFill>
              </a:defRPr>
            </a:lvl1pPr>
          </a:lstStyle>
          <a:p>
            <a:r>
              <a:rPr lang="en-US"/>
              <a:t>Click to edit Master title style</a:t>
            </a:r>
          </a:p>
        </p:txBody>
      </p:sp>
      <p:sp>
        <p:nvSpPr>
          <p:cNvPr id="4" name="Text Placeholder 3"/>
          <p:cNvSpPr>
            <a:spLocks noGrp="1"/>
          </p:cNvSpPr>
          <p:nvPr>
            <p:ph type="body" sz="quarter" idx="10"/>
          </p:nvPr>
        </p:nvSpPr>
        <p:spPr>
          <a:xfrm>
            <a:off x="586390" y="1434370"/>
            <a:ext cx="11018520" cy="1083374"/>
          </a:xfrm>
        </p:spPr>
        <p:txBody>
          <a:bodyPr wrap="square">
            <a:spAutoFit/>
          </a:bodyPr>
          <a:lstStyle>
            <a:lvl1pPr marL="0" indent="0">
              <a:buNone/>
              <a:defRPr sz="2000" b="0" i="0">
                <a:solidFill>
                  <a:schemeClr val="bg1"/>
                </a:solidFill>
                <a:latin typeface="+mn-lt"/>
                <a:cs typeface="Segoe UI" panose="020B0502040204020203" pitchFamily="34" charset="0"/>
              </a:defRPr>
            </a:lvl1pPr>
            <a:lvl2pPr marL="228600" indent="0">
              <a:buNone/>
              <a:defRPr sz="1600">
                <a:solidFill>
                  <a:schemeClr val="bg1"/>
                </a:solidFill>
              </a:defRPr>
            </a:lvl2pPr>
            <a:lvl3pPr marL="457200" indent="0">
              <a:buNone/>
              <a:defRPr sz="1400">
                <a:solidFill>
                  <a:schemeClr val="bg1"/>
                </a:solidFill>
              </a:defRPr>
            </a:lvl3pPr>
            <a:lvl4pPr marL="685800" indent="0">
              <a:buNone/>
              <a:defRPr sz="1200">
                <a:solidFill>
                  <a:schemeClr val="bg1"/>
                </a:solidFill>
              </a:defRPr>
            </a:lvl4pPr>
            <a:lvl5pPr marL="914400" indent="0">
              <a:buNone/>
              <a:defRPr/>
            </a:lvl5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16607812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1_Title - Square Photo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271872"/>
            <a:ext cx="4161981" cy="861774"/>
          </a:xfrm>
        </p:spPr>
        <p:txBody>
          <a:bodyPr wrap="square" rIns="0" anchor="b">
            <a:spAutoFit/>
          </a:bodyPr>
          <a:lstStyle>
            <a:lvl1pPr>
              <a:lnSpc>
                <a:spcPct val="100000"/>
              </a:lnSpc>
              <a:defRPr sz="2800" b="0" spc="-49" baseline="0">
                <a:solidFill>
                  <a:srgbClr val="000000"/>
                </a:solidFill>
                <a:latin typeface="+mj-lt"/>
                <a:cs typeface="Segoe UI Semilight" panose="020B0402040204020203" pitchFamily="34" charset="0"/>
              </a:defRPr>
            </a:lvl1pPr>
          </a:lstStyle>
          <a:p>
            <a:r>
              <a:rPr lang="en-US"/>
              <a:t>Title format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1"/>
            <a:ext cx="4162425" cy="246221"/>
          </a:xfrm>
        </p:spPr>
        <p:txBody>
          <a:bodyPr/>
          <a:lstStyle>
            <a:lvl1pPr marL="0" indent="0">
              <a:buNone/>
              <a:defRPr sz="1600">
                <a:solidFill>
                  <a:srgbClr val="000000"/>
                </a:solidFill>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Edit Master text styles</a:t>
            </a:r>
          </a:p>
        </p:txBody>
      </p:sp>
      <p:sp>
        <p:nvSpPr>
          <p:cNvPr id="5" name="Picture Placeholder">
            <a:extLst>
              <a:ext uri="{FF2B5EF4-FFF2-40B4-BE49-F238E27FC236}">
                <a16:creationId xmlns:a16="http://schemas.microsoft.com/office/drawing/2014/main" id="{6178F5D2-7CA2-4202-8FD2-95D8F7A2E98D}"/>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011680" rIns="0" anchor="t" anchorCtr="0">
            <a:noAutofit/>
          </a:bodyPr>
          <a:lstStyle>
            <a:lvl1pPr marL="0" indent="0" algn="ctr">
              <a:lnSpc>
                <a:spcPct val="100000"/>
              </a:lnSpc>
              <a:buNone/>
              <a:defRPr sz="1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65724861"/>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276">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Square Photo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025" y="2998113"/>
            <a:ext cx="4161981" cy="861774"/>
          </a:xfrm>
        </p:spPr>
        <p:txBody>
          <a:bodyPr wrap="square" rIns="0" anchor="ctr" anchorCtr="0">
            <a:spAutoFit/>
          </a:bodyPr>
          <a:lstStyle>
            <a:lvl1pPr>
              <a:lnSpc>
                <a:spcPct val="100000"/>
              </a:lnSpc>
              <a:defRPr sz="2800" b="0" spc="-49" baseline="0">
                <a:solidFill>
                  <a:srgbClr val="000000"/>
                </a:solidFill>
                <a:latin typeface="+mj-lt"/>
                <a:cs typeface="Segoe UI Semilight" panose="020B0402040204020203" pitchFamily="34" charset="0"/>
              </a:defRPr>
            </a:lvl1pPr>
          </a:lstStyle>
          <a:p>
            <a:r>
              <a:rPr lang="en-US"/>
              <a:t>Square photo layout with Title  </a:t>
            </a:r>
          </a:p>
        </p:txBody>
      </p:sp>
      <p:sp>
        <p:nvSpPr>
          <p:cNvPr id="4" name="Picture Placeholder">
            <a:extLst>
              <a:ext uri="{FF2B5EF4-FFF2-40B4-BE49-F238E27FC236}">
                <a16:creationId xmlns:a16="http://schemas.microsoft.com/office/drawing/2014/main" id="{3956AAB8-C2DF-40F3-A72B-0FA6F47702E6}"/>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011680" rIns="0" anchor="t" anchorCtr="0">
            <a:noAutofit/>
          </a:bodyPr>
          <a:lstStyle>
            <a:lvl1pPr marL="0" indent="0" algn="ctr">
              <a:lnSpc>
                <a:spcPct val="100000"/>
              </a:lnSpc>
              <a:buNone/>
              <a:defRPr sz="1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245468345"/>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Square Photo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981637"/>
            <a:ext cx="4160520" cy="615553"/>
          </a:xfrm>
        </p:spPr>
        <p:txBody>
          <a:bodyPr wrap="square" anchor="t">
            <a:spAutoFit/>
          </a:bodyPr>
          <a:lstStyle>
            <a:lvl1pPr>
              <a:lnSpc>
                <a:spcPct val="100000"/>
              </a:lnSpc>
              <a:defRPr sz="2000" b="0" spc="0" baseline="0">
                <a:gradFill>
                  <a:gsLst>
                    <a:gs pos="1250">
                      <a:schemeClr val="tx1"/>
                    </a:gs>
                    <a:gs pos="100000">
                      <a:schemeClr val="tx1"/>
                    </a:gs>
                  </a:gsLst>
                  <a:lin ang="5400000" scaled="0"/>
                </a:gradFill>
                <a:latin typeface="+mj-lt"/>
                <a:cs typeface="Segoe UI Semilight" panose="020B0402040204020203" pitchFamily="34" charset="0"/>
              </a:defRPr>
            </a:lvl1pPr>
          </a:lstStyle>
          <a:p>
            <a:r>
              <a:rPr lang="en-US"/>
              <a:t>Square photo layout with smaller text</a:t>
            </a:r>
          </a:p>
        </p:txBody>
      </p:sp>
      <p:sp>
        <p:nvSpPr>
          <p:cNvPr id="4" name="Picture Placeholder">
            <a:extLst>
              <a:ext uri="{FF2B5EF4-FFF2-40B4-BE49-F238E27FC236}">
                <a16:creationId xmlns:a16="http://schemas.microsoft.com/office/drawing/2014/main" id="{18102CFD-D7DD-461F-B675-FAE01404E555}"/>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01168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402672911"/>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Demo slide">
    <p:bg>
      <p:bgPr>
        <a:solidFill>
          <a:srgbClr val="1A1A1A"/>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07777"/>
          </a:xfrm>
          <a:noFill/>
        </p:spPr>
        <p:txBody>
          <a:bodyPr lIns="0" tIns="0" rIns="0" bIns="0">
            <a:spAutoFit/>
          </a:bodyPr>
          <a:lstStyle>
            <a:lvl1pPr marL="0" indent="0">
              <a:spcBef>
                <a:spcPts val="0"/>
              </a:spcBef>
              <a:spcAft>
                <a:spcPts val="0"/>
              </a:spcAft>
              <a:buFont typeface="Arial" panose="020B0604020202020204" pitchFamily="34" charset="0"/>
              <a:buNone/>
              <a:defRPr sz="20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323298821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Demo slid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246221"/>
          </a:xfrm>
          <a:noFill/>
        </p:spPr>
        <p:txBody>
          <a:bodyPr lIns="0" tIns="0" rIns="0" bIns="0">
            <a:spAutoFit/>
          </a:bodyPr>
          <a:lstStyle>
            <a:lvl1pPr marL="0" indent="0">
              <a:spcBef>
                <a:spcPts val="0"/>
              </a:spcBef>
              <a:spcAft>
                <a:spcPts val="0"/>
              </a:spcAft>
              <a:buFont typeface="Arial" panose="020B0604020202020204" pitchFamily="34" charset="0"/>
              <a:buNone/>
              <a:defRPr sz="16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581177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Video slide">
    <p:bg>
      <p:bgPr>
        <a:solidFill>
          <a:srgbClr val="1A1A1A"/>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Video</a:t>
            </a:r>
          </a:p>
        </p:txBody>
      </p:sp>
    </p:spTree>
    <p:extLst>
      <p:ext uri="{BB962C8B-B14F-4D97-AF65-F5344CB8AC3E}">
        <p14:creationId xmlns:p14="http://schemas.microsoft.com/office/powerpoint/2010/main" val="399081145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1">
          <p15:clr>
            <a:srgbClr val="5ACBF0"/>
          </p15:clr>
        </p15:guide>
        <p15:guide id="3" orient="horz" pos="1914">
          <p15:clr>
            <a:srgbClr val="5ACBF0"/>
          </p15:clr>
        </p15:guide>
        <p15:guide id="4" orient="horz" pos="2505">
          <p15:clr>
            <a:srgbClr val="5ACBF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Video slid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Video</a:t>
            </a:r>
          </a:p>
        </p:txBody>
      </p:sp>
    </p:spTree>
    <p:extLst>
      <p:ext uri="{BB962C8B-B14F-4D97-AF65-F5344CB8AC3E}">
        <p14:creationId xmlns:p14="http://schemas.microsoft.com/office/powerpoint/2010/main" val="3069369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1">
          <p15:clr>
            <a:srgbClr val="5ACBF0"/>
          </p15:clr>
        </p15:guide>
        <p15:guide id="3" orient="horz" pos="1914">
          <p15:clr>
            <a:srgbClr val="5ACBF0"/>
          </p15:clr>
        </p15:guide>
        <p15:guide id="4" orient="horz" pos="2505">
          <p15:clr>
            <a:srgbClr val="5ACBF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Section Title">
    <p:bg>
      <p:bgPr>
        <a:solidFill>
          <a:srgbClr val="1A1A1A"/>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1223791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Section Titl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000000"/>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639455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93304469"/>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4">
          <p15:clr>
            <a:srgbClr val="5ACBF0"/>
          </p15:clr>
        </p15:guide>
        <p15:guide id="3" orient="horz" pos="288">
          <p15:clr>
            <a:srgbClr val="5ACBF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Blank 2">
    <p:bg>
      <p:bgPr>
        <a:solidFill>
          <a:srgbClr val="1A1A1A"/>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24465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1272">
          <p15:clr>
            <a:srgbClr val="5ACBF0"/>
          </p15:clr>
        </p15:guide>
        <p15:guide id="3" orient="horz" pos="288">
          <p15:clr>
            <a:srgbClr val="5ACBF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a:xfrm>
            <a:off x="588263" y="497541"/>
            <a:ext cx="11018520" cy="430887"/>
          </a:xfrm>
        </p:spPr>
        <p:txBody>
          <a:bodyPr/>
          <a:lstStyle>
            <a:lvl1pPr>
              <a:defRPr sz="2800"/>
            </a:lvl1pPr>
          </a:lstStyle>
          <a:p>
            <a:r>
              <a:rPr lang="en-US"/>
              <a:t>Software code slide</a:t>
            </a:r>
          </a:p>
        </p:txBody>
      </p:sp>
      <p:sp>
        <p:nvSpPr>
          <p:cNvPr id="5" name="Text Placeholder 4">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10">
            <a:extLst>
              <a:ext uri="{FF2B5EF4-FFF2-40B4-BE49-F238E27FC236}">
                <a16:creationId xmlns:a16="http://schemas.microsoft.com/office/drawing/2014/main" id="{CD7C51EB-D279-154E-8F43-40608F83D105}"/>
              </a:ext>
            </a:extLst>
          </p:cNvPr>
          <p:cNvSpPr>
            <a:spLocks noGrp="1"/>
          </p:cNvSpPr>
          <p:nvPr>
            <p:ph type="ftr" sz="quarter" idx="3"/>
          </p:nvPr>
        </p:nvSpPr>
        <p:spPr>
          <a:xfrm>
            <a:off x="584201" y="6456459"/>
            <a:ext cx="11025188" cy="107854"/>
          </a:xfrm>
          <a:prstGeom prst="rect">
            <a:avLst/>
          </a:prstGeom>
        </p:spPr>
        <p:txBody>
          <a:bodyPr/>
          <a:lstStyle>
            <a:lvl1pPr>
              <a:defRPr sz="800">
                <a:solidFill>
                  <a:schemeClr val="bg2">
                    <a:lumMod val="50000"/>
                  </a:schemeClr>
                </a:solidFill>
              </a:defRPr>
            </a:lvl1pPr>
          </a:lstStyle>
          <a:p>
            <a:r>
              <a:rPr lang="en-US"/>
              <a:t>© Microsoft Corporation                                                                                  					   	    	                                     Microsoft 365 </a:t>
            </a:r>
          </a:p>
        </p:txBody>
      </p:sp>
    </p:spTree>
    <p:extLst>
      <p:ext uri="{BB962C8B-B14F-4D97-AF65-F5344CB8AC3E}">
        <p14:creationId xmlns:p14="http://schemas.microsoft.com/office/powerpoint/2010/main" val="855698775"/>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a:xfrm>
            <a:off x="588263" y="510988"/>
            <a:ext cx="11018520" cy="430887"/>
          </a:xfrm>
        </p:spPr>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389707525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Closing logo slide">
    <p:bg>
      <p:bgPr>
        <a:solidFill>
          <a:srgbClr val="1A1A1A"/>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pic>
        <p:nvPicPr>
          <p:cNvPr id="4" name="MS logo gray - EMF">
            <a:extLst>
              <a:ext uri="{FF2B5EF4-FFF2-40B4-BE49-F238E27FC236}">
                <a16:creationId xmlns:a16="http://schemas.microsoft.com/office/drawing/2014/main" id="{2EEC6248-87BC-4D4D-98C3-91E1890DDA17}"/>
              </a:ext>
            </a:extLst>
          </p:cNvPr>
          <p:cNvPicPr>
            <a:picLocks noChangeAspect="1"/>
          </p:cNvPicPr>
          <p:nvPr userDrawn="1"/>
        </p:nvPicPr>
        <p:blipFill>
          <a:blip r:embed="rId2"/>
          <a:stretch>
            <a:fillRect/>
          </a:stretch>
        </p:blipFill>
        <p:spPr bwMode="black">
          <a:xfrm>
            <a:off x="283297" y="281709"/>
            <a:ext cx="2440148" cy="902854"/>
          </a:xfrm>
          <a:prstGeom prst="rect">
            <a:avLst/>
          </a:prstGeom>
        </p:spPr>
      </p:pic>
    </p:spTree>
    <p:extLst>
      <p:ext uri="{BB962C8B-B14F-4D97-AF65-F5344CB8AC3E}">
        <p14:creationId xmlns:p14="http://schemas.microsoft.com/office/powerpoint/2010/main" val="377851307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type="obj">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CED28-5756-4077-BDED-A255253172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B1FB90-6AE0-4F98-A4D3-C6BA3252DCA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898506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userDrawn="1">
  <p:cSld name="2_Title Slide">
    <p:bg>
      <p:bgPr>
        <a:solidFill>
          <a:srgbClr val="001B2A"/>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299608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userDrawn="1">
  <p:cSld name="Text option 3">
    <p:spTree>
      <p:nvGrpSpPr>
        <p:cNvPr id="1" name=""/>
        <p:cNvGrpSpPr/>
        <p:nvPr/>
      </p:nvGrpSpPr>
      <p:grpSpPr>
        <a:xfrm>
          <a:off x="0" y="0"/>
          <a:ext cx="0" cy="0"/>
          <a:chOff x="0" y="0"/>
          <a:chExt cx="0" cy="0"/>
        </a:xfrm>
      </p:grpSpPr>
      <p:sp>
        <p:nvSpPr>
          <p:cNvPr id="16" name="Content Placeholder 15"/>
          <p:cNvSpPr>
            <a:spLocks noGrp="1"/>
          </p:cNvSpPr>
          <p:nvPr>
            <p:ph sz="quarter" idx="17" hasCustomPrompt="1"/>
          </p:nvPr>
        </p:nvSpPr>
        <p:spPr>
          <a:xfrm>
            <a:off x="584200" y="1599722"/>
            <a:ext cx="3490176" cy="3099393"/>
          </a:xfrm>
          <a:blipFill>
            <a:blip r:embed="rId2"/>
            <a:stretch>
              <a:fillRect/>
            </a:stretch>
          </a:blipFill>
        </p:spPr>
        <p:txBody>
          <a:bodyPr anchor="ctr" anchorCtr="0">
            <a:noAutofit/>
          </a:bodyPr>
          <a:lstStyle>
            <a:lvl1pPr marL="0" indent="0" algn="ctr">
              <a:buNone/>
              <a:defRPr sz="1961">
                <a:solidFill>
                  <a:srgbClr val="000000"/>
                </a:solidFill>
              </a:defRPr>
            </a:lvl1pPr>
          </a:lstStyle>
          <a:p>
            <a:pPr lvl="0"/>
            <a:r>
              <a:rPr lang="en-US"/>
              <a:t>Place photo</a:t>
            </a:r>
          </a:p>
        </p:txBody>
      </p:sp>
      <p:sp>
        <p:nvSpPr>
          <p:cNvPr id="2" name="Title 1"/>
          <p:cNvSpPr>
            <a:spLocks noGrp="1"/>
          </p:cNvSpPr>
          <p:nvPr>
            <p:ph type="title" hasCustomPrompt="1"/>
          </p:nvPr>
        </p:nvSpPr>
        <p:spPr>
          <a:xfrm>
            <a:off x="584200" y="545447"/>
            <a:ext cx="11306469" cy="403137"/>
          </a:xfrm>
        </p:spPr>
        <p:txBody>
          <a:bodyPr wrap="square" lIns="0" tIns="0" rIns="0" bIns="0">
            <a:spAutoFit/>
          </a:bodyPr>
          <a:lstStyle>
            <a:lvl1pPr>
              <a:lnSpc>
                <a:spcPts val="3137"/>
              </a:lnSpc>
              <a:defRPr sz="2800">
                <a:solidFill>
                  <a:srgbClr val="000000"/>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584200" y="4927922"/>
            <a:ext cx="3490176" cy="1186064"/>
          </a:xfrm>
        </p:spPr>
        <p:txBody>
          <a:bodyPr lIns="0" tIns="0" rIns="0" bIns="0"/>
          <a:lstStyle>
            <a:lvl1pPr marL="0" indent="0">
              <a:lnSpc>
                <a:spcPts val="1765"/>
              </a:lnSpc>
              <a:spcBef>
                <a:spcPts val="1176"/>
              </a:spcBef>
              <a:buNone/>
              <a:defRPr lang="en-US" sz="1200" b="0" kern="1200" spc="0" baseline="0" dirty="0">
                <a:solidFill>
                  <a:srgbClr val="000000"/>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200">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12/14</a:t>
            </a:r>
          </a:p>
          <a:p>
            <a:pPr lvl="1"/>
            <a:r>
              <a:rPr lang="en-US"/>
              <a:t>Body copy Segoe Regular 12/14.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465305" cy="1182568"/>
          </a:xfrm>
        </p:spPr>
        <p:txBody>
          <a:bodyPr lIns="0" tIns="0" rIns="0" bIns="0"/>
          <a:lstStyle>
            <a:lvl1pPr marL="0" marR="0" indent="0" algn="l" defTabSz="932742" rtl="0" eaLnBrk="1" fontAlgn="auto" latinLnBrk="0" hangingPunct="1">
              <a:lnSpc>
                <a:spcPts val="1765"/>
              </a:lnSpc>
              <a:spcBef>
                <a:spcPts val="1200"/>
              </a:spcBef>
              <a:spcAft>
                <a:spcPts val="0"/>
              </a:spcAft>
              <a:buClrTx/>
              <a:buSzPct val="90000"/>
              <a:buFont typeface="Wingdings" panose="05000000000000000000" pitchFamily="2" charset="2"/>
              <a:buNone/>
              <a:tabLst/>
              <a:defRPr lang="en-US" sz="1200" b="0" kern="1200" spc="0" baseline="0" dirty="0">
                <a:solidFill>
                  <a:srgbClr val="000000"/>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200">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12/14</a:t>
            </a:r>
          </a:p>
          <a:p>
            <a:pPr lvl="1"/>
            <a:r>
              <a:rPr lang="en-US"/>
              <a:t>Body copy Segoe Regular 12/14.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25" name="Content Placeholder 15">
            <a:extLst>
              <a:ext uri="{FF2B5EF4-FFF2-40B4-BE49-F238E27FC236}">
                <a16:creationId xmlns:a16="http://schemas.microsoft.com/office/drawing/2014/main" id="{FF38BC9F-387A-498E-A040-4619A490AEDD}"/>
              </a:ext>
            </a:extLst>
          </p:cNvPr>
          <p:cNvSpPr>
            <a:spLocks noGrp="1"/>
          </p:cNvSpPr>
          <p:nvPr>
            <p:ph sz="quarter" idx="18" hasCustomPrompt="1"/>
          </p:nvPr>
        </p:nvSpPr>
        <p:spPr>
          <a:xfrm>
            <a:off x="4303151" y="1599722"/>
            <a:ext cx="3618381" cy="3099393"/>
          </a:xfrm>
          <a:blipFill>
            <a:blip r:embed="rId3"/>
            <a:stretch>
              <a:fillRect/>
            </a:stretch>
          </a:blipFill>
        </p:spPr>
        <p:txBody>
          <a:bodyPr anchor="ctr" anchorCtr="0">
            <a:noAutofit/>
          </a:bodyPr>
          <a:lstStyle>
            <a:lvl1pPr marL="0" indent="0" algn="ctr">
              <a:buNone/>
              <a:defRPr sz="1961">
                <a:solidFill>
                  <a:srgbClr val="000000"/>
                </a:solidFill>
              </a:defRPr>
            </a:lvl1pPr>
          </a:lstStyle>
          <a:p>
            <a:pPr lvl="0"/>
            <a:r>
              <a:rPr lang="en-US"/>
              <a:t>Place photo</a:t>
            </a:r>
          </a:p>
        </p:txBody>
      </p:sp>
      <p:sp>
        <p:nvSpPr>
          <p:cNvPr id="26" name="Content Placeholder 15">
            <a:extLst>
              <a:ext uri="{FF2B5EF4-FFF2-40B4-BE49-F238E27FC236}">
                <a16:creationId xmlns:a16="http://schemas.microsoft.com/office/drawing/2014/main" id="{EEF5E46D-3409-4544-8C4E-211F133E580F}"/>
              </a:ext>
            </a:extLst>
          </p:cNvPr>
          <p:cNvSpPr>
            <a:spLocks noGrp="1"/>
          </p:cNvSpPr>
          <p:nvPr>
            <p:ph sz="quarter" idx="19" hasCustomPrompt="1"/>
          </p:nvPr>
        </p:nvSpPr>
        <p:spPr>
          <a:xfrm>
            <a:off x="8144083" y="1599722"/>
            <a:ext cx="3465305" cy="3099394"/>
          </a:xfrm>
          <a:blipFill>
            <a:blip r:embed="rId4"/>
            <a:stretch>
              <a:fillRect/>
            </a:stretch>
          </a:blipFill>
        </p:spPr>
        <p:txBody>
          <a:bodyPr anchor="ctr" anchorCtr="0">
            <a:noAutofit/>
          </a:bodyPr>
          <a:lstStyle>
            <a:lvl1pPr marL="0" indent="0" algn="ctr">
              <a:buNone/>
              <a:defRPr sz="1961">
                <a:solidFill>
                  <a:srgbClr val="000000"/>
                </a:solidFill>
              </a:defRPr>
            </a:lvl1pPr>
          </a:lstStyle>
          <a:p>
            <a:pPr lvl="0"/>
            <a:r>
              <a:rPr lang="en-US"/>
              <a:t>Place photo</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1" y="4927922"/>
            <a:ext cx="3618381" cy="1182568"/>
          </a:xfrm>
        </p:spPr>
        <p:txBody>
          <a:bodyPr lIns="0" tIns="0" rIns="0" bIns="0"/>
          <a:lstStyle>
            <a:lvl1pPr marL="0" marR="0" indent="0" algn="l" defTabSz="932742" rtl="0" eaLnBrk="1" fontAlgn="auto" latinLnBrk="0" hangingPunct="1">
              <a:lnSpc>
                <a:spcPts val="1765"/>
              </a:lnSpc>
              <a:spcBef>
                <a:spcPts val="1200"/>
              </a:spcBef>
              <a:spcAft>
                <a:spcPts val="0"/>
              </a:spcAft>
              <a:buClrTx/>
              <a:buSzPct val="90000"/>
              <a:buFont typeface="Wingdings" panose="05000000000000000000" pitchFamily="2" charset="2"/>
              <a:buNone/>
              <a:tabLst/>
              <a:defRPr lang="en-US" sz="1200" b="0" kern="1200" spc="0" baseline="0" dirty="0">
                <a:solidFill>
                  <a:srgbClr val="000000"/>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200">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12/14</a:t>
            </a:r>
          </a:p>
          <a:p>
            <a:pPr lvl="1"/>
            <a:r>
              <a:rPr lang="en-US"/>
              <a:t>Body copy Segoe Regular 12/14.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1" name="Footer Placeholder 14">
            <a:extLst>
              <a:ext uri="{FF2B5EF4-FFF2-40B4-BE49-F238E27FC236}">
                <a16:creationId xmlns:a16="http://schemas.microsoft.com/office/drawing/2014/main" id="{AE158E7B-0220-41AE-9E99-77C3807358BA}"/>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rgbClr val="000000"/>
                </a:solidFill>
              </a:defRPr>
            </a:lvl1pPr>
          </a:lstStyle>
          <a:p>
            <a:r>
              <a:rPr lang="en-US"/>
              <a:t>© Microsoft Corporation                                                                                  								                      Microsoft 365 </a:t>
            </a:r>
          </a:p>
        </p:txBody>
      </p:sp>
    </p:spTree>
    <p:extLst>
      <p:ext uri="{BB962C8B-B14F-4D97-AF65-F5344CB8AC3E}">
        <p14:creationId xmlns:p14="http://schemas.microsoft.com/office/powerpoint/2010/main" val="2517954488"/>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BE806-75DB-B723-33F7-35A343772B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D195837-6463-1992-18F5-04AA97E063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666EE12-3D5D-292B-27F5-7BDCE89F1B5E}"/>
              </a:ext>
            </a:extLst>
          </p:cNvPr>
          <p:cNvSpPr>
            <a:spLocks noGrp="1"/>
          </p:cNvSpPr>
          <p:nvPr>
            <p:ph type="dt" sz="half" idx="10"/>
          </p:nvPr>
        </p:nvSpPr>
        <p:spPr/>
        <p:txBody>
          <a:bodyPr/>
          <a:lstStyle/>
          <a:p>
            <a:fld id="{E730E04A-C6E9-44D8-A135-52584663BCFE}" type="datetimeFigureOut">
              <a:rPr lang="en-US" smtClean="0"/>
              <a:t>11/3/2026</a:t>
            </a:fld>
            <a:endParaRPr lang="en-US"/>
          </a:p>
        </p:txBody>
      </p:sp>
      <p:sp>
        <p:nvSpPr>
          <p:cNvPr id="5" name="Footer Placeholder 4">
            <a:extLst>
              <a:ext uri="{FF2B5EF4-FFF2-40B4-BE49-F238E27FC236}">
                <a16:creationId xmlns:a16="http://schemas.microsoft.com/office/drawing/2014/main" id="{CABF230B-A790-01FB-6049-52E234A5DF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343D67-9622-BED7-EE60-1F62509A8D43}"/>
              </a:ext>
            </a:extLst>
          </p:cNvPr>
          <p:cNvSpPr>
            <a:spLocks noGrp="1"/>
          </p:cNvSpPr>
          <p:nvPr>
            <p:ph type="sldNum" sz="quarter" idx="12"/>
          </p:nvPr>
        </p:nvSpPr>
        <p:spPr/>
        <p:txBody>
          <a:bodyPr/>
          <a:lstStyle/>
          <a:p>
            <a:fld id="{97E906C4-2173-4333-A562-72FB6CD65F40}" type="slidenum">
              <a:rPr lang="en-US" smtClean="0"/>
              <a:t>‹#›</a:t>
            </a:fld>
            <a:endParaRPr lang="en-US"/>
          </a:p>
        </p:txBody>
      </p:sp>
    </p:spTree>
    <p:extLst>
      <p:ext uri="{BB962C8B-B14F-4D97-AF65-F5344CB8AC3E}">
        <p14:creationId xmlns:p14="http://schemas.microsoft.com/office/powerpoint/2010/main" val="264302684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able slide">
    <p:bg>
      <p:bgPr>
        <a:solidFill>
          <a:srgbClr val="F2F2F2"/>
        </a:solid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866BECA-127A-6DC9-B3FB-56CE8D03E551}"/>
              </a:ext>
              <a:ext uri="{C183D7F6-B498-43B3-948B-1728B52AA6E4}">
                <adec:decorative xmlns:adec="http://schemas.microsoft.com/office/drawing/2017/decorative" val="1"/>
              </a:ext>
            </a:extLst>
          </p:cNvPr>
          <p:cNvSpPr/>
          <p:nvPr userDrawn="1"/>
        </p:nvSpPr>
        <p:spPr bwMode="auto">
          <a:xfrm>
            <a:off x="122768" y="1095988"/>
            <a:ext cx="11946465" cy="5173050"/>
          </a:xfrm>
          <a:prstGeom prst="roundRect">
            <a:avLst>
              <a:gd name="adj" fmla="val 0"/>
            </a:avLst>
          </a:prstGeom>
          <a:gradFill>
            <a:gsLst>
              <a:gs pos="100000">
                <a:schemeClr val="bg1">
                  <a:alpha val="0"/>
                </a:schemeClr>
              </a:gs>
              <a:gs pos="64000">
                <a:schemeClr val="bg1"/>
              </a:gs>
            </a:gsLst>
            <a:lin ang="54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rPr>
              <a:t>c</a:t>
            </a:r>
          </a:p>
        </p:txBody>
      </p:sp>
      <p:sp>
        <p:nvSpPr>
          <p:cNvPr id="3" name="TextBox 2">
            <a:extLst>
              <a:ext uri="{FF2B5EF4-FFF2-40B4-BE49-F238E27FC236}">
                <a16:creationId xmlns:a16="http://schemas.microsoft.com/office/drawing/2014/main" id="{4239CC8E-9D00-E145-E62E-4317860FACA1}"/>
              </a:ext>
            </a:extLst>
          </p:cNvPr>
          <p:cNvSpPr txBox="1"/>
          <p:nvPr userDrawn="1"/>
        </p:nvSpPr>
        <p:spPr>
          <a:xfrm>
            <a:off x="935313" y="6400682"/>
            <a:ext cx="11027664" cy="246221"/>
          </a:xfrm>
          <a:prstGeom prst="rect">
            <a:avLst/>
          </a:prstGeom>
          <a:noFill/>
        </p:spPr>
        <p:txBody>
          <a:bodyPr wrap="square" lIns="0" tIns="0" rIns="0" bIns="0" rtlCol="0" anchor="b">
            <a:spAutoFit/>
          </a:bodyPr>
          <a:lstStyle/>
          <a:p>
            <a:pPr marL="0" marR="0" lvl="0" indent="0" algn="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lumMod val="65000"/>
                    <a:lumOff val="35000"/>
                  </a:schemeClr>
                </a:solidFill>
                <a:effectLst/>
                <a:uLnTx/>
                <a:uFillTx/>
                <a:latin typeface="Segoe UI Semibold" panose="020B0702040204020203" pitchFamily="34" charset="0"/>
                <a:ea typeface="Source Sans Pro" panose="020B0503030403020204" pitchFamily="34" charset="0"/>
                <a:cs typeface="Segoe UI Semibold" panose="020B0702040204020203" pitchFamily="34" charset="0"/>
              </a:rPr>
              <a:t>Government cloud availability</a:t>
            </a:r>
            <a:r>
              <a:rPr kumimoji="0" lang="en-US" sz="800" b="0" i="0" u="none" strike="noStrike" kern="1200" cap="none" spc="0" normalizeH="0" baseline="0" noProof="0">
                <a:ln>
                  <a:noFill/>
                </a:ln>
                <a:solidFill>
                  <a:schemeClr val="tx1">
                    <a:lumMod val="65000"/>
                    <a:lumOff val="35000"/>
                  </a:schemeClr>
                </a:solidFill>
                <a:effectLst/>
                <a:uLnTx/>
                <a:uFillTx/>
                <a:latin typeface="Segoe UI" panose="020B0502040204020203" pitchFamily="34" charset="0"/>
                <a:ea typeface="Source Sans Pro" panose="020B0503030403020204" pitchFamily="34" charset="0"/>
                <a:cs typeface="Segoe UI" panose="020B0502040204020203" pitchFamily="34" charset="0"/>
              </a:rPr>
              <a:t>: (GCC) = Government Community Cloud, (GCCH) = GCC High, (DoD) = Department of Defense; *</a:t>
            </a:r>
            <a:r>
              <a:rPr kumimoji="0" lang="en-US" sz="800" b="0" i="0" u="none" strike="noStrike" kern="1200" cap="none" spc="0" normalizeH="0" baseline="0" noProof="0">
                <a:ln>
                  <a:noFill/>
                </a:ln>
                <a:solidFill>
                  <a:schemeClr val="tx1">
                    <a:lumMod val="65000"/>
                    <a:lumOff val="35000"/>
                  </a:schemeClr>
                </a:solidFill>
                <a:effectLst/>
                <a:uLnTx/>
                <a:uFillTx/>
                <a:latin typeface="Segoe UI" panose="020B0502040204020203" pitchFamily="34" charset="0"/>
                <a:ea typeface="Source Sans Pro" panose="020B0503030403020204" pitchFamily="34" charset="0"/>
                <a:cs typeface="Segoe UI" panose="020B0502040204020203" pitchFamily="34" charset="0"/>
                <a:sym typeface="Symbol" panose="05050102010706020507" pitchFamily="18" charset="2"/>
              </a:rPr>
              <a:t> = exclusive government cloud release; otherwise, release is also available to all commercial customers</a:t>
            </a:r>
          </a:p>
          <a:p>
            <a:pPr marL="0" marR="0" lvl="0" indent="0" algn="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lumMod val="65000"/>
                    <a:lumOff val="35000"/>
                  </a:schemeClr>
                </a:solidFill>
                <a:effectLst/>
                <a:uLnTx/>
                <a:uFillTx/>
                <a:latin typeface="Segoe UI" panose="020B0502040204020203" pitchFamily="34" charset="0"/>
                <a:ea typeface="Source Sans Pro" panose="020B0503030403020204" pitchFamily="34" charset="0"/>
                <a:cs typeface="Segoe UI" panose="020B0502040204020203" pitchFamily="34" charset="0"/>
              </a:rPr>
              <a:t>† = release date for public/private preview of feature, not GA release date  |  </a:t>
            </a:r>
            <a:r>
              <a:rPr kumimoji="0" lang="en-US" sz="800" b="0" i="0" u="none" strike="noStrike" kern="1200" cap="none" spc="0" normalizeH="0" baseline="0" noProof="0">
                <a:ln>
                  <a:noFill/>
                </a:ln>
                <a:solidFill>
                  <a:schemeClr val="tx1">
                    <a:lumMod val="65000"/>
                    <a:lumOff val="35000"/>
                  </a:schemeClr>
                </a:solidFill>
                <a:effectLst/>
                <a:uLnTx/>
                <a:uFillTx/>
                <a:latin typeface="Segoe UI Semibold"/>
                <a:ea typeface="Source Sans Pro" panose="020B0503030403020204" pitchFamily="34" charset="0"/>
                <a:cs typeface="Segoe UI" panose="020B0502040204020203" pitchFamily="34" charset="0"/>
              </a:rPr>
              <a:t>Type</a:t>
            </a:r>
            <a:r>
              <a:rPr kumimoji="0" lang="en-US" sz="800" b="0" i="0" u="none" strike="noStrike" kern="1200" cap="none" spc="0" normalizeH="0" baseline="0" noProof="0">
                <a:ln>
                  <a:noFill/>
                </a:ln>
                <a:solidFill>
                  <a:schemeClr val="tx1">
                    <a:lumMod val="65000"/>
                    <a:lumOff val="35000"/>
                  </a:schemeClr>
                </a:solidFill>
                <a:effectLst/>
                <a:uLnTx/>
                <a:uFillTx/>
                <a:latin typeface="Segoe UI" panose="020B0502040204020203" pitchFamily="34" charset="0"/>
                <a:ea typeface="Source Sans Pro" panose="020B0503030403020204" pitchFamily="34" charset="0"/>
                <a:cs typeface="Segoe UI" panose="020B0502040204020203" pitchFamily="34" charset="0"/>
              </a:rPr>
              <a:t>: S = Seeded, PR = Premium, TBD = To Be Determined</a:t>
            </a:r>
          </a:p>
        </p:txBody>
      </p:sp>
      <p:sp>
        <p:nvSpPr>
          <p:cNvPr id="4" name="Rectangle 3">
            <a:extLst>
              <a:ext uri="{FF2B5EF4-FFF2-40B4-BE49-F238E27FC236}">
                <a16:creationId xmlns:a16="http://schemas.microsoft.com/office/drawing/2014/main" id="{7F7A5C8D-2E0D-D18D-82ED-EA5ED0A42FA8}"/>
              </a:ext>
            </a:extLst>
          </p:cNvPr>
          <p:cNvSpPr/>
          <p:nvPr userDrawn="1"/>
        </p:nvSpPr>
        <p:spPr bwMode="auto">
          <a:xfrm>
            <a:off x="9640154" y="114370"/>
            <a:ext cx="2247046" cy="369481"/>
          </a:xfrm>
          <a:prstGeom prst="rect">
            <a:avLst/>
          </a:prstGeom>
          <a:solidFill>
            <a:srgbClr val="F2F2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7" name="TextBox 6">
            <a:extLst>
              <a:ext uri="{FF2B5EF4-FFF2-40B4-BE49-F238E27FC236}">
                <a16:creationId xmlns:a16="http://schemas.microsoft.com/office/drawing/2014/main" id="{8A1D5872-8294-3492-BAE1-2CAFB1950207}"/>
              </a:ext>
            </a:extLst>
          </p:cNvPr>
          <p:cNvSpPr txBox="1"/>
          <p:nvPr userDrawn="1"/>
        </p:nvSpPr>
        <p:spPr>
          <a:xfrm>
            <a:off x="8548382" y="274429"/>
            <a:ext cx="3414595" cy="307777"/>
          </a:xfrm>
          <a:prstGeom prst="rect">
            <a:avLst/>
          </a:prstGeom>
          <a:noFill/>
        </p:spPr>
        <p:txBody>
          <a:bodyPr wrap="square" lIns="0" tIns="0" rIns="0" bIns="0" rtlCol="0" anchor="ctr">
            <a:spAutoFit/>
          </a:bodyPr>
          <a:lstStyle>
            <a:defPPr>
              <a:defRPr lang="en-US"/>
            </a:defPPr>
            <a:lvl1pPr algn="r">
              <a:defRPr kumimoji="0" sz="600" b="0" u="none" strike="noStrike" cap="none" spc="0" normalizeH="0" baseline="0">
                <a:ln>
                  <a:noFill/>
                </a:ln>
                <a:solidFill>
                  <a:schemeClr val="bg1">
                    <a:lumMod val="65000"/>
                  </a:schemeClr>
                </a:solidFill>
                <a:effectLst/>
                <a:uLnTx/>
                <a:uFillTx/>
                <a:latin typeface="Segoe UI" panose="020B0502040204020203" pitchFamily="34" charset="0"/>
                <a:ea typeface="Source Sans Pro" panose="020B0503030403020204" pitchFamily="34" charset="0"/>
                <a:cs typeface="Segoe UI" panose="020B0502040204020203" pitchFamily="34" charset="0"/>
              </a:defRPr>
            </a:lvl1pPr>
          </a:lstStyle>
          <a:p>
            <a:r>
              <a:rPr lang="en-US" sz="1000">
                <a:solidFill>
                  <a:schemeClr val="tx1">
                    <a:lumMod val="65000"/>
                    <a:lumOff val="35000"/>
                  </a:schemeClr>
                </a:solidFill>
              </a:rPr>
              <a:t>All timing is for planning purposes and subject to change</a:t>
            </a:r>
          </a:p>
          <a:p>
            <a:r>
              <a:rPr lang="en-US" sz="1000">
                <a:solidFill>
                  <a:schemeClr val="tx1">
                    <a:lumMod val="65000"/>
                    <a:lumOff val="35000"/>
                  </a:schemeClr>
                </a:solidFill>
              </a:rPr>
              <a:t>Last updated February 8, 2024</a:t>
            </a:r>
          </a:p>
        </p:txBody>
      </p:sp>
    </p:spTree>
    <p:extLst>
      <p:ext uri="{BB962C8B-B14F-4D97-AF65-F5344CB8AC3E}">
        <p14:creationId xmlns:p14="http://schemas.microsoft.com/office/powerpoint/2010/main" val="102055914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cSld name="2_Blank">
    <p:bg>
      <p:bgPr>
        <a:solidFill>
          <a:srgbClr val="01060C"/>
        </a:solidFill>
        <a:effectLst/>
      </p:bgPr>
    </p:bg>
    <p:spTree>
      <p:nvGrpSpPr>
        <p:cNvPr id="1" name=""/>
        <p:cNvGrpSpPr/>
        <p:nvPr/>
      </p:nvGrpSpPr>
      <p:grpSpPr>
        <a:xfrm>
          <a:off x="0" y="0"/>
          <a:ext cx="0" cy="0"/>
          <a:chOff x="0" y="0"/>
          <a:chExt cx="0" cy="0"/>
        </a:xfrm>
      </p:grpSpPr>
      <p:pic>
        <p:nvPicPr>
          <p:cNvPr id="6" name="Picture 5" descr="Circles pattern abstract background">
            <a:extLst>
              <a:ext uri="{FF2B5EF4-FFF2-40B4-BE49-F238E27FC236}">
                <a16:creationId xmlns:a16="http://schemas.microsoft.com/office/drawing/2014/main" id="{913C6B68-99F1-45F2-D622-2C9A8C8227FB}"/>
              </a:ext>
            </a:extLst>
          </p:cNvPr>
          <p:cNvPicPr>
            <a:picLocks noChangeAspect="1"/>
          </p:cNvPicPr>
          <p:nvPr userDrawn="1"/>
        </p:nvPicPr>
        <p:blipFill rotWithShape="1">
          <a:blip r:embed="rId2" cstate="print">
            <a:alphaModFix amt="40000"/>
            <a:extLst>
              <a:ext uri="{28A0092B-C50C-407E-A947-70E740481C1C}">
                <a14:useLocalDpi xmlns:a14="http://schemas.microsoft.com/office/drawing/2010/main" val="0"/>
              </a:ext>
            </a:extLst>
          </a:blip>
          <a:srcRect b="4284"/>
          <a:stretch/>
        </p:blipFill>
        <p:spPr>
          <a:xfrm>
            <a:off x="3526971" y="1014549"/>
            <a:ext cx="8634549" cy="5843452"/>
          </a:xfrm>
          <a:prstGeom prst="rect">
            <a:avLst/>
          </a:prstGeom>
        </p:spPr>
      </p:pic>
    </p:spTree>
    <p:extLst>
      <p:ext uri="{BB962C8B-B14F-4D97-AF65-F5344CB8AC3E}">
        <p14:creationId xmlns:p14="http://schemas.microsoft.com/office/powerpoint/2010/main" val="290178531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3_SpeakerSlide">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7300E35A-65CC-29E1-09BF-F1E7A11116EC}"/>
              </a:ext>
            </a:extLst>
          </p:cNvPr>
          <p:cNvSpPr/>
          <p:nvPr userDrawn="1"/>
        </p:nvSpPr>
        <p:spPr bwMode="auto">
          <a:xfrm>
            <a:off x="-25400" y="-38100"/>
            <a:ext cx="6467264" cy="5854700"/>
          </a:xfrm>
          <a:custGeom>
            <a:avLst/>
            <a:gdLst>
              <a:gd name="connsiteX0" fmla="*/ 0 w 6467264"/>
              <a:gd name="connsiteY0" fmla="*/ 5854700 h 5854700"/>
              <a:gd name="connsiteX1" fmla="*/ 0 w 6467264"/>
              <a:gd name="connsiteY1" fmla="*/ 5854700 h 5854700"/>
              <a:gd name="connsiteX2" fmla="*/ 5219700 w 6467264"/>
              <a:gd name="connsiteY2" fmla="*/ 5842000 h 5854700"/>
              <a:gd name="connsiteX3" fmla="*/ 5422900 w 6467264"/>
              <a:gd name="connsiteY3" fmla="*/ 5765800 h 5854700"/>
              <a:gd name="connsiteX4" fmla="*/ 5689600 w 6467264"/>
              <a:gd name="connsiteY4" fmla="*/ 5740400 h 5854700"/>
              <a:gd name="connsiteX5" fmla="*/ 5727700 w 6467264"/>
              <a:gd name="connsiteY5" fmla="*/ 5715000 h 5854700"/>
              <a:gd name="connsiteX6" fmla="*/ 5778500 w 6467264"/>
              <a:gd name="connsiteY6" fmla="*/ 5702300 h 5854700"/>
              <a:gd name="connsiteX7" fmla="*/ 5816600 w 6467264"/>
              <a:gd name="connsiteY7" fmla="*/ 5664200 h 5854700"/>
              <a:gd name="connsiteX8" fmla="*/ 5880100 w 6467264"/>
              <a:gd name="connsiteY8" fmla="*/ 5638800 h 5854700"/>
              <a:gd name="connsiteX9" fmla="*/ 6032500 w 6467264"/>
              <a:gd name="connsiteY9" fmla="*/ 5562600 h 5854700"/>
              <a:gd name="connsiteX10" fmla="*/ 6121400 w 6467264"/>
              <a:gd name="connsiteY10" fmla="*/ 5461000 h 5854700"/>
              <a:gd name="connsiteX11" fmla="*/ 6172200 w 6467264"/>
              <a:gd name="connsiteY11" fmla="*/ 5359400 h 5854700"/>
              <a:gd name="connsiteX12" fmla="*/ 6223000 w 6467264"/>
              <a:gd name="connsiteY12" fmla="*/ 5181600 h 5854700"/>
              <a:gd name="connsiteX13" fmla="*/ 6248400 w 6467264"/>
              <a:gd name="connsiteY13" fmla="*/ 5067300 h 5854700"/>
              <a:gd name="connsiteX14" fmla="*/ 6286500 w 6467264"/>
              <a:gd name="connsiteY14" fmla="*/ 4343400 h 5854700"/>
              <a:gd name="connsiteX15" fmla="*/ 6273800 w 6467264"/>
              <a:gd name="connsiteY15" fmla="*/ 1333500 h 5854700"/>
              <a:gd name="connsiteX16" fmla="*/ 6248400 w 6467264"/>
              <a:gd name="connsiteY16" fmla="*/ 927100 h 5854700"/>
              <a:gd name="connsiteX17" fmla="*/ 6223000 w 6467264"/>
              <a:gd name="connsiteY17" fmla="*/ 990600 h 5854700"/>
              <a:gd name="connsiteX18" fmla="*/ 6451600 w 6467264"/>
              <a:gd name="connsiteY18" fmla="*/ 952500 h 5854700"/>
              <a:gd name="connsiteX19" fmla="*/ 6451600 w 6467264"/>
              <a:gd name="connsiteY19" fmla="*/ 520700 h 5854700"/>
              <a:gd name="connsiteX20" fmla="*/ 6400800 w 6467264"/>
              <a:gd name="connsiteY20" fmla="*/ 406400 h 5854700"/>
              <a:gd name="connsiteX21" fmla="*/ 6362700 w 6467264"/>
              <a:gd name="connsiteY21" fmla="*/ 368300 h 5854700"/>
              <a:gd name="connsiteX22" fmla="*/ 6311900 w 6467264"/>
              <a:gd name="connsiteY22" fmla="*/ 241300 h 5854700"/>
              <a:gd name="connsiteX23" fmla="*/ 6286500 w 6467264"/>
              <a:gd name="connsiteY23" fmla="*/ 190500 h 5854700"/>
              <a:gd name="connsiteX24" fmla="*/ 6261100 w 6467264"/>
              <a:gd name="connsiteY24" fmla="*/ 76200 h 5854700"/>
              <a:gd name="connsiteX25" fmla="*/ 6261100 w 6467264"/>
              <a:gd name="connsiteY25" fmla="*/ 38100 h 5854700"/>
              <a:gd name="connsiteX26" fmla="*/ 6235700 w 6467264"/>
              <a:gd name="connsiteY26" fmla="*/ 12700 h 5854700"/>
              <a:gd name="connsiteX27" fmla="*/ 12700 w 6467264"/>
              <a:gd name="connsiteY27" fmla="*/ 0 h 5854700"/>
              <a:gd name="connsiteX28" fmla="*/ 0 w 6467264"/>
              <a:gd name="connsiteY28" fmla="*/ 5854700 h 5854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467264" h="5854700">
                <a:moveTo>
                  <a:pt x="0" y="5854700"/>
                </a:moveTo>
                <a:lnTo>
                  <a:pt x="0" y="5854700"/>
                </a:lnTo>
                <a:lnTo>
                  <a:pt x="5219700" y="5842000"/>
                </a:lnTo>
                <a:cubicBezTo>
                  <a:pt x="5280815" y="5841418"/>
                  <a:pt x="5364335" y="5781417"/>
                  <a:pt x="5422900" y="5765800"/>
                </a:cubicBezTo>
                <a:cubicBezTo>
                  <a:pt x="5462521" y="5755234"/>
                  <a:pt x="5679279" y="5741194"/>
                  <a:pt x="5689600" y="5740400"/>
                </a:cubicBezTo>
                <a:cubicBezTo>
                  <a:pt x="5702300" y="5731933"/>
                  <a:pt x="5713671" y="5721013"/>
                  <a:pt x="5727700" y="5715000"/>
                </a:cubicBezTo>
                <a:cubicBezTo>
                  <a:pt x="5743743" y="5708124"/>
                  <a:pt x="5763345" y="5710960"/>
                  <a:pt x="5778500" y="5702300"/>
                </a:cubicBezTo>
                <a:cubicBezTo>
                  <a:pt x="5794094" y="5693389"/>
                  <a:pt x="5801370" y="5673719"/>
                  <a:pt x="5816600" y="5664200"/>
                </a:cubicBezTo>
                <a:cubicBezTo>
                  <a:pt x="5835932" y="5652118"/>
                  <a:pt x="5859473" y="5648507"/>
                  <a:pt x="5880100" y="5638800"/>
                </a:cubicBezTo>
                <a:cubicBezTo>
                  <a:pt x="5931490" y="5614616"/>
                  <a:pt x="5992339" y="5602761"/>
                  <a:pt x="6032500" y="5562600"/>
                </a:cubicBezTo>
                <a:cubicBezTo>
                  <a:pt x="6066608" y="5528492"/>
                  <a:pt x="6096915" y="5502975"/>
                  <a:pt x="6121400" y="5461000"/>
                </a:cubicBezTo>
                <a:cubicBezTo>
                  <a:pt x="6140479" y="5428294"/>
                  <a:pt x="6172200" y="5359400"/>
                  <a:pt x="6172200" y="5359400"/>
                </a:cubicBezTo>
                <a:cubicBezTo>
                  <a:pt x="6200024" y="5164629"/>
                  <a:pt x="6161730" y="5377665"/>
                  <a:pt x="6223000" y="5181600"/>
                </a:cubicBezTo>
                <a:cubicBezTo>
                  <a:pt x="6234641" y="5144347"/>
                  <a:pt x="6239933" y="5105400"/>
                  <a:pt x="6248400" y="5067300"/>
                </a:cubicBezTo>
                <a:cubicBezTo>
                  <a:pt x="6279952" y="4546698"/>
                  <a:pt x="6267974" y="4788035"/>
                  <a:pt x="6286500" y="4343400"/>
                </a:cubicBezTo>
                <a:cubicBezTo>
                  <a:pt x="6282267" y="3340100"/>
                  <a:pt x="6281547" y="2336779"/>
                  <a:pt x="6273800" y="1333500"/>
                </a:cubicBezTo>
                <a:cubicBezTo>
                  <a:pt x="6272331" y="1143225"/>
                  <a:pt x="6264370" y="1086801"/>
                  <a:pt x="6248400" y="927100"/>
                </a:cubicBezTo>
                <a:cubicBezTo>
                  <a:pt x="6239933" y="948267"/>
                  <a:pt x="6201211" y="983896"/>
                  <a:pt x="6223000" y="990600"/>
                </a:cubicBezTo>
                <a:cubicBezTo>
                  <a:pt x="6349686" y="1029580"/>
                  <a:pt x="6379505" y="1000563"/>
                  <a:pt x="6451600" y="952500"/>
                </a:cubicBezTo>
                <a:cubicBezTo>
                  <a:pt x="6468373" y="767996"/>
                  <a:pt x="6476232" y="750601"/>
                  <a:pt x="6451600" y="520700"/>
                </a:cubicBezTo>
                <a:cubicBezTo>
                  <a:pt x="6450345" y="508986"/>
                  <a:pt x="6410505" y="419987"/>
                  <a:pt x="6400800" y="406400"/>
                </a:cubicBezTo>
                <a:cubicBezTo>
                  <a:pt x="6390361" y="391785"/>
                  <a:pt x="6373139" y="382915"/>
                  <a:pt x="6362700" y="368300"/>
                </a:cubicBezTo>
                <a:cubicBezTo>
                  <a:pt x="6325710" y="316514"/>
                  <a:pt x="6342744" y="302988"/>
                  <a:pt x="6311900" y="241300"/>
                </a:cubicBezTo>
                <a:cubicBezTo>
                  <a:pt x="6303433" y="224367"/>
                  <a:pt x="6293958" y="207901"/>
                  <a:pt x="6286500" y="190500"/>
                </a:cubicBezTo>
                <a:cubicBezTo>
                  <a:pt x="6271227" y="154864"/>
                  <a:pt x="6265286" y="113876"/>
                  <a:pt x="6261100" y="76200"/>
                </a:cubicBezTo>
                <a:cubicBezTo>
                  <a:pt x="6259698" y="63578"/>
                  <a:pt x="6261100" y="50800"/>
                  <a:pt x="6261100" y="38100"/>
                </a:cubicBezTo>
                <a:lnTo>
                  <a:pt x="6235700" y="12700"/>
                </a:lnTo>
                <a:lnTo>
                  <a:pt x="12700" y="0"/>
                </a:lnTo>
                <a:cubicBezTo>
                  <a:pt x="16933" y="1947333"/>
                  <a:pt x="21167" y="3894667"/>
                  <a:pt x="0" y="5854700"/>
                </a:cubicBezTo>
                <a:close/>
              </a:path>
            </a:pathLst>
          </a:custGeom>
          <a:blipFill>
            <a:blip r:embed="rId2">
              <a:alphaModFix amt="50000"/>
            </a:blip>
            <a:stretch>
              <a:fillRect l="-31191" t="-41737" r="-17172" b="-19865"/>
            </a:stretch>
          </a:bli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1600">
              <a:gradFill>
                <a:gsLst>
                  <a:gs pos="40075">
                    <a:srgbClr val="FFFFFF"/>
                  </a:gs>
                  <a:gs pos="30000">
                    <a:srgbClr val="FFFFFF"/>
                  </a:gs>
                </a:gsLst>
                <a:lin ang="5400000" scaled="0"/>
              </a:gradFill>
            </a:endParaRPr>
          </a:p>
        </p:txBody>
      </p:sp>
      <p:sp>
        <p:nvSpPr>
          <p:cNvPr id="13" name="Freeform: Shape 12">
            <a:extLst>
              <a:ext uri="{FF2B5EF4-FFF2-40B4-BE49-F238E27FC236}">
                <a16:creationId xmlns:a16="http://schemas.microsoft.com/office/drawing/2014/main" id="{A3F96A19-C7CE-2AE4-C056-289644C34760}"/>
              </a:ext>
            </a:extLst>
          </p:cNvPr>
          <p:cNvSpPr/>
          <p:nvPr userDrawn="1"/>
        </p:nvSpPr>
        <p:spPr bwMode="auto">
          <a:xfrm>
            <a:off x="5686425" y="723900"/>
            <a:ext cx="6515100" cy="6143625"/>
          </a:xfrm>
          <a:custGeom>
            <a:avLst/>
            <a:gdLst>
              <a:gd name="connsiteX0" fmla="*/ 6505575 w 6515100"/>
              <a:gd name="connsiteY0" fmla="*/ 114300 h 6143625"/>
              <a:gd name="connsiteX1" fmla="*/ 6505575 w 6515100"/>
              <a:gd name="connsiteY1" fmla="*/ 47625 h 6143625"/>
              <a:gd name="connsiteX2" fmla="*/ 0 w 6515100"/>
              <a:gd name="connsiteY2" fmla="*/ 0 h 6143625"/>
              <a:gd name="connsiteX3" fmla="*/ 28575 w 6515100"/>
              <a:gd name="connsiteY3" fmla="*/ 6143625 h 6143625"/>
              <a:gd name="connsiteX4" fmla="*/ 6515100 w 6515100"/>
              <a:gd name="connsiteY4" fmla="*/ 6134100 h 6143625"/>
              <a:gd name="connsiteX5" fmla="*/ 6505575 w 6515100"/>
              <a:gd name="connsiteY5" fmla="*/ 114300 h 6143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5100" h="6143625">
                <a:moveTo>
                  <a:pt x="6505575" y="114300"/>
                </a:moveTo>
                <a:lnTo>
                  <a:pt x="6505575" y="47625"/>
                </a:lnTo>
                <a:lnTo>
                  <a:pt x="0" y="0"/>
                </a:lnTo>
                <a:lnTo>
                  <a:pt x="28575" y="6143625"/>
                </a:lnTo>
                <a:lnTo>
                  <a:pt x="6515100" y="6134100"/>
                </a:lnTo>
                <a:lnTo>
                  <a:pt x="6505575" y="114300"/>
                </a:lnTo>
                <a:close/>
              </a:path>
            </a:pathLst>
          </a:custGeom>
          <a:blipFill>
            <a:blip r:embed="rId3">
              <a:alphaModFix amt="50000"/>
            </a:blip>
            <a:stretch>
              <a:fillRect l="-17945" t="-6109" r="-29392" b="-47892"/>
            </a:stretch>
          </a:bli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1600">
              <a:gradFill>
                <a:gsLst>
                  <a:gs pos="40075">
                    <a:srgbClr val="FFFFFF"/>
                  </a:gs>
                  <a:gs pos="30000">
                    <a:srgbClr val="FFFFFF"/>
                  </a:gs>
                </a:gsLst>
                <a:lin ang="5400000" scaled="0"/>
              </a:gradFill>
            </a:endParaRPr>
          </a:p>
        </p:txBody>
      </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1" y="503738"/>
            <a:ext cx="7311207" cy="553998"/>
          </a:xfrm>
        </p:spPr>
        <p:txBody>
          <a:bodyPr wrap="square" anchor="b" anchorCtr="0">
            <a:spAutoFit/>
          </a:bodyPr>
          <a:lstStyle>
            <a:lvl1pPr>
              <a:defRPr/>
            </a:lvl1pPr>
          </a:lstStyle>
          <a:p>
            <a:r>
              <a:rPr lang="en-US"/>
              <a:t>About Speaker</a:t>
            </a:r>
          </a:p>
        </p:txBody>
      </p:sp>
      <p:pic>
        <p:nvPicPr>
          <p:cNvPr id="39" name="Picture 38">
            <a:extLst>
              <a:ext uri="{FF2B5EF4-FFF2-40B4-BE49-F238E27FC236}">
                <a16:creationId xmlns:a16="http://schemas.microsoft.com/office/drawing/2014/main" id="{7501C0A7-979F-01D8-2D42-85A5EC3D9780}"/>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b="21658"/>
          <a:stretch/>
        </p:blipFill>
        <p:spPr>
          <a:xfrm>
            <a:off x="10706100" y="6170288"/>
            <a:ext cx="1258108" cy="497212"/>
          </a:xfrm>
          <a:prstGeom prst="rect">
            <a:avLst/>
          </a:prstGeom>
        </p:spPr>
      </p:pic>
    </p:spTree>
    <p:extLst>
      <p:ext uri="{BB962C8B-B14F-4D97-AF65-F5344CB8AC3E}">
        <p14:creationId xmlns:p14="http://schemas.microsoft.com/office/powerpoint/2010/main" val="3895757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84">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1_Title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7CB53E01-DF86-193E-91E1-458C42AD189D}"/>
              </a:ext>
            </a:extLst>
          </p:cNvPr>
          <p:cNvSpPr/>
          <p:nvPr userDrawn="1"/>
        </p:nvSpPr>
        <p:spPr bwMode="auto">
          <a:xfrm>
            <a:off x="-25400" y="-38100"/>
            <a:ext cx="6467264" cy="5854700"/>
          </a:xfrm>
          <a:custGeom>
            <a:avLst/>
            <a:gdLst>
              <a:gd name="connsiteX0" fmla="*/ 0 w 6467264"/>
              <a:gd name="connsiteY0" fmla="*/ 5854700 h 5854700"/>
              <a:gd name="connsiteX1" fmla="*/ 0 w 6467264"/>
              <a:gd name="connsiteY1" fmla="*/ 5854700 h 5854700"/>
              <a:gd name="connsiteX2" fmla="*/ 5219700 w 6467264"/>
              <a:gd name="connsiteY2" fmla="*/ 5842000 h 5854700"/>
              <a:gd name="connsiteX3" fmla="*/ 5422900 w 6467264"/>
              <a:gd name="connsiteY3" fmla="*/ 5765800 h 5854700"/>
              <a:gd name="connsiteX4" fmla="*/ 5689600 w 6467264"/>
              <a:gd name="connsiteY4" fmla="*/ 5740400 h 5854700"/>
              <a:gd name="connsiteX5" fmla="*/ 5727700 w 6467264"/>
              <a:gd name="connsiteY5" fmla="*/ 5715000 h 5854700"/>
              <a:gd name="connsiteX6" fmla="*/ 5778500 w 6467264"/>
              <a:gd name="connsiteY6" fmla="*/ 5702300 h 5854700"/>
              <a:gd name="connsiteX7" fmla="*/ 5816600 w 6467264"/>
              <a:gd name="connsiteY7" fmla="*/ 5664200 h 5854700"/>
              <a:gd name="connsiteX8" fmla="*/ 5880100 w 6467264"/>
              <a:gd name="connsiteY8" fmla="*/ 5638800 h 5854700"/>
              <a:gd name="connsiteX9" fmla="*/ 6032500 w 6467264"/>
              <a:gd name="connsiteY9" fmla="*/ 5562600 h 5854700"/>
              <a:gd name="connsiteX10" fmla="*/ 6121400 w 6467264"/>
              <a:gd name="connsiteY10" fmla="*/ 5461000 h 5854700"/>
              <a:gd name="connsiteX11" fmla="*/ 6172200 w 6467264"/>
              <a:gd name="connsiteY11" fmla="*/ 5359400 h 5854700"/>
              <a:gd name="connsiteX12" fmla="*/ 6223000 w 6467264"/>
              <a:gd name="connsiteY12" fmla="*/ 5181600 h 5854700"/>
              <a:gd name="connsiteX13" fmla="*/ 6248400 w 6467264"/>
              <a:gd name="connsiteY13" fmla="*/ 5067300 h 5854700"/>
              <a:gd name="connsiteX14" fmla="*/ 6286500 w 6467264"/>
              <a:gd name="connsiteY14" fmla="*/ 4343400 h 5854700"/>
              <a:gd name="connsiteX15" fmla="*/ 6273800 w 6467264"/>
              <a:gd name="connsiteY15" fmla="*/ 1333500 h 5854700"/>
              <a:gd name="connsiteX16" fmla="*/ 6248400 w 6467264"/>
              <a:gd name="connsiteY16" fmla="*/ 927100 h 5854700"/>
              <a:gd name="connsiteX17" fmla="*/ 6223000 w 6467264"/>
              <a:gd name="connsiteY17" fmla="*/ 990600 h 5854700"/>
              <a:gd name="connsiteX18" fmla="*/ 6451600 w 6467264"/>
              <a:gd name="connsiteY18" fmla="*/ 952500 h 5854700"/>
              <a:gd name="connsiteX19" fmla="*/ 6451600 w 6467264"/>
              <a:gd name="connsiteY19" fmla="*/ 520700 h 5854700"/>
              <a:gd name="connsiteX20" fmla="*/ 6400800 w 6467264"/>
              <a:gd name="connsiteY20" fmla="*/ 406400 h 5854700"/>
              <a:gd name="connsiteX21" fmla="*/ 6362700 w 6467264"/>
              <a:gd name="connsiteY21" fmla="*/ 368300 h 5854700"/>
              <a:gd name="connsiteX22" fmla="*/ 6311900 w 6467264"/>
              <a:gd name="connsiteY22" fmla="*/ 241300 h 5854700"/>
              <a:gd name="connsiteX23" fmla="*/ 6286500 w 6467264"/>
              <a:gd name="connsiteY23" fmla="*/ 190500 h 5854700"/>
              <a:gd name="connsiteX24" fmla="*/ 6261100 w 6467264"/>
              <a:gd name="connsiteY24" fmla="*/ 76200 h 5854700"/>
              <a:gd name="connsiteX25" fmla="*/ 6261100 w 6467264"/>
              <a:gd name="connsiteY25" fmla="*/ 38100 h 5854700"/>
              <a:gd name="connsiteX26" fmla="*/ 6235700 w 6467264"/>
              <a:gd name="connsiteY26" fmla="*/ 12700 h 5854700"/>
              <a:gd name="connsiteX27" fmla="*/ 12700 w 6467264"/>
              <a:gd name="connsiteY27" fmla="*/ 0 h 5854700"/>
              <a:gd name="connsiteX28" fmla="*/ 0 w 6467264"/>
              <a:gd name="connsiteY28" fmla="*/ 5854700 h 5854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467264" h="5854700">
                <a:moveTo>
                  <a:pt x="0" y="5854700"/>
                </a:moveTo>
                <a:lnTo>
                  <a:pt x="0" y="5854700"/>
                </a:lnTo>
                <a:lnTo>
                  <a:pt x="5219700" y="5842000"/>
                </a:lnTo>
                <a:cubicBezTo>
                  <a:pt x="5280815" y="5841418"/>
                  <a:pt x="5364335" y="5781417"/>
                  <a:pt x="5422900" y="5765800"/>
                </a:cubicBezTo>
                <a:cubicBezTo>
                  <a:pt x="5462521" y="5755234"/>
                  <a:pt x="5679279" y="5741194"/>
                  <a:pt x="5689600" y="5740400"/>
                </a:cubicBezTo>
                <a:cubicBezTo>
                  <a:pt x="5702300" y="5731933"/>
                  <a:pt x="5713671" y="5721013"/>
                  <a:pt x="5727700" y="5715000"/>
                </a:cubicBezTo>
                <a:cubicBezTo>
                  <a:pt x="5743743" y="5708124"/>
                  <a:pt x="5763345" y="5710960"/>
                  <a:pt x="5778500" y="5702300"/>
                </a:cubicBezTo>
                <a:cubicBezTo>
                  <a:pt x="5794094" y="5693389"/>
                  <a:pt x="5801370" y="5673719"/>
                  <a:pt x="5816600" y="5664200"/>
                </a:cubicBezTo>
                <a:cubicBezTo>
                  <a:pt x="5835932" y="5652118"/>
                  <a:pt x="5859473" y="5648507"/>
                  <a:pt x="5880100" y="5638800"/>
                </a:cubicBezTo>
                <a:cubicBezTo>
                  <a:pt x="5931490" y="5614616"/>
                  <a:pt x="5992339" y="5602761"/>
                  <a:pt x="6032500" y="5562600"/>
                </a:cubicBezTo>
                <a:cubicBezTo>
                  <a:pt x="6066608" y="5528492"/>
                  <a:pt x="6096915" y="5502975"/>
                  <a:pt x="6121400" y="5461000"/>
                </a:cubicBezTo>
                <a:cubicBezTo>
                  <a:pt x="6140479" y="5428294"/>
                  <a:pt x="6172200" y="5359400"/>
                  <a:pt x="6172200" y="5359400"/>
                </a:cubicBezTo>
                <a:cubicBezTo>
                  <a:pt x="6200024" y="5164629"/>
                  <a:pt x="6161730" y="5377665"/>
                  <a:pt x="6223000" y="5181600"/>
                </a:cubicBezTo>
                <a:cubicBezTo>
                  <a:pt x="6234641" y="5144347"/>
                  <a:pt x="6239933" y="5105400"/>
                  <a:pt x="6248400" y="5067300"/>
                </a:cubicBezTo>
                <a:cubicBezTo>
                  <a:pt x="6279952" y="4546698"/>
                  <a:pt x="6267974" y="4788035"/>
                  <a:pt x="6286500" y="4343400"/>
                </a:cubicBezTo>
                <a:cubicBezTo>
                  <a:pt x="6282267" y="3340100"/>
                  <a:pt x="6281547" y="2336779"/>
                  <a:pt x="6273800" y="1333500"/>
                </a:cubicBezTo>
                <a:cubicBezTo>
                  <a:pt x="6272331" y="1143225"/>
                  <a:pt x="6264370" y="1086801"/>
                  <a:pt x="6248400" y="927100"/>
                </a:cubicBezTo>
                <a:cubicBezTo>
                  <a:pt x="6239933" y="948267"/>
                  <a:pt x="6201211" y="983896"/>
                  <a:pt x="6223000" y="990600"/>
                </a:cubicBezTo>
                <a:cubicBezTo>
                  <a:pt x="6349686" y="1029580"/>
                  <a:pt x="6379505" y="1000563"/>
                  <a:pt x="6451600" y="952500"/>
                </a:cubicBezTo>
                <a:cubicBezTo>
                  <a:pt x="6468373" y="767996"/>
                  <a:pt x="6476232" y="750601"/>
                  <a:pt x="6451600" y="520700"/>
                </a:cubicBezTo>
                <a:cubicBezTo>
                  <a:pt x="6450345" y="508986"/>
                  <a:pt x="6410505" y="419987"/>
                  <a:pt x="6400800" y="406400"/>
                </a:cubicBezTo>
                <a:cubicBezTo>
                  <a:pt x="6390361" y="391785"/>
                  <a:pt x="6373139" y="382915"/>
                  <a:pt x="6362700" y="368300"/>
                </a:cubicBezTo>
                <a:cubicBezTo>
                  <a:pt x="6325710" y="316514"/>
                  <a:pt x="6342744" y="302988"/>
                  <a:pt x="6311900" y="241300"/>
                </a:cubicBezTo>
                <a:cubicBezTo>
                  <a:pt x="6303433" y="224367"/>
                  <a:pt x="6293958" y="207901"/>
                  <a:pt x="6286500" y="190500"/>
                </a:cubicBezTo>
                <a:cubicBezTo>
                  <a:pt x="6271227" y="154864"/>
                  <a:pt x="6265286" y="113876"/>
                  <a:pt x="6261100" y="76200"/>
                </a:cubicBezTo>
                <a:cubicBezTo>
                  <a:pt x="6259698" y="63578"/>
                  <a:pt x="6261100" y="50800"/>
                  <a:pt x="6261100" y="38100"/>
                </a:cubicBezTo>
                <a:lnTo>
                  <a:pt x="6235700" y="12700"/>
                </a:lnTo>
                <a:lnTo>
                  <a:pt x="12700" y="0"/>
                </a:lnTo>
                <a:cubicBezTo>
                  <a:pt x="16933" y="1947333"/>
                  <a:pt x="21167" y="3894667"/>
                  <a:pt x="0" y="5854700"/>
                </a:cubicBezTo>
                <a:close/>
              </a:path>
            </a:pathLst>
          </a:custGeom>
          <a:blipFill>
            <a:blip r:embed="rId2">
              <a:alphaModFix amt="50000"/>
            </a:blip>
            <a:stretch>
              <a:fillRect l="-31191" t="-41737" r="-17172" b="-19865"/>
            </a:stretch>
          </a:bli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1600">
              <a:gradFill>
                <a:gsLst>
                  <a:gs pos="40075">
                    <a:srgbClr val="FFFFFF"/>
                  </a:gs>
                  <a:gs pos="30000">
                    <a:srgbClr val="FFFFFF"/>
                  </a:gs>
                </a:gsLst>
                <a:lin ang="5400000" scaled="0"/>
              </a:gradFill>
            </a:endParaRPr>
          </a:p>
        </p:txBody>
      </p:sp>
      <p:sp>
        <p:nvSpPr>
          <p:cNvPr id="8" name="Freeform: Shape 7">
            <a:extLst>
              <a:ext uri="{FF2B5EF4-FFF2-40B4-BE49-F238E27FC236}">
                <a16:creationId xmlns:a16="http://schemas.microsoft.com/office/drawing/2014/main" id="{B94296FC-CBE2-B26D-D500-EBBF31354A98}"/>
              </a:ext>
            </a:extLst>
          </p:cNvPr>
          <p:cNvSpPr/>
          <p:nvPr userDrawn="1"/>
        </p:nvSpPr>
        <p:spPr bwMode="auto">
          <a:xfrm>
            <a:off x="5686425" y="723900"/>
            <a:ext cx="6515100" cy="6143625"/>
          </a:xfrm>
          <a:custGeom>
            <a:avLst/>
            <a:gdLst>
              <a:gd name="connsiteX0" fmla="*/ 6505575 w 6515100"/>
              <a:gd name="connsiteY0" fmla="*/ 114300 h 6143625"/>
              <a:gd name="connsiteX1" fmla="*/ 6505575 w 6515100"/>
              <a:gd name="connsiteY1" fmla="*/ 47625 h 6143625"/>
              <a:gd name="connsiteX2" fmla="*/ 0 w 6515100"/>
              <a:gd name="connsiteY2" fmla="*/ 0 h 6143625"/>
              <a:gd name="connsiteX3" fmla="*/ 28575 w 6515100"/>
              <a:gd name="connsiteY3" fmla="*/ 6143625 h 6143625"/>
              <a:gd name="connsiteX4" fmla="*/ 6515100 w 6515100"/>
              <a:gd name="connsiteY4" fmla="*/ 6134100 h 6143625"/>
              <a:gd name="connsiteX5" fmla="*/ 6505575 w 6515100"/>
              <a:gd name="connsiteY5" fmla="*/ 114300 h 6143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5100" h="6143625">
                <a:moveTo>
                  <a:pt x="6505575" y="114300"/>
                </a:moveTo>
                <a:lnTo>
                  <a:pt x="6505575" y="47625"/>
                </a:lnTo>
                <a:lnTo>
                  <a:pt x="0" y="0"/>
                </a:lnTo>
                <a:lnTo>
                  <a:pt x="28575" y="6143625"/>
                </a:lnTo>
                <a:lnTo>
                  <a:pt x="6515100" y="6134100"/>
                </a:lnTo>
                <a:lnTo>
                  <a:pt x="6505575" y="114300"/>
                </a:lnTo>
                <a:close/>
              </a:path>
            </a:pathLst>
          </a:custGeom>
          <a:blipFill>
            <a:blip r:embed="rId3">
              <a:alphaModFix amt="50000"/>
            </a:blip>
            <a:stretch>
              <a:fillRect l="-17945" t="-6109" r="-29392" b="-47892"/>
            </a:stretch>
          </a:bli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1600">
              <a:gradFill>
                <a:gsLst>
                  <a:gs pos="40075">
                    <a:srgbClr val="FFFFFF"/>
                  </a:gs>
                  <a:gs pos="30000">
                    <a:srgbClr val="FFFFFF"/>
                  </a:gs>
                </a:gsLst>
                <a:lin ang="5400000" scaled="0"/>
              </a:gradFill>
            </a:endParaRPr>
          </a:p>
        </p:txBody>
      </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1" y="503675"/>
            <a:ext cx="7311207" cy="554061"/>
          </a:xfrm>
        </p:spPr>
        <p:txBody>
          <a:bodyPr wrap="square" anchor="b" anchorCtr="0">
            <a:spAutoFit/>
          </a:bodyPr>
          <a:lstStyle>
            <a:lvl1pPr>
              <a:defRPr/>
            </a:lvl1pPr>
          </a:lstStyle>
          <a:p>
            <a:r>
              <a:rPr lang="en-US"/>
              <a:t>Title</a:t>
            </a:r>
          </a:p>
        </p:txBody>
      </p:sp>
      <p:sp>
        <p:nvSpPr>
          <p:cNvPr id="5" name="Text Placeholder 4"/>
          <p:cNvSpPr>
            <a:spLocks noGrp="1"/>
          </p:cNvSpPr>
          <p:nvPr>
            <p:ph type="body" sz="quarter" idx="12" hasCustomPrompt="1"/>
          </p:nvPr>
        </p:nvSpPr>
        <p:spPr>
          <a:xfrm>
            <a:off x="661722" y="1149362"/>
            <a:ext cx="11055034" cy="307804"/>
          </a:xfrm>
          <a:noFill/>
        </p:spPr>
        <p:txBody>
          <a:bodyPr wrap="square" lIns="0" tIns="0" rIns="0" bIns="0">
            <a:spAutoFit/>
          </a:bodyPr>
          <a:lstStyle>
            <a:lvl1pPr marL="342900" indent="-342900">
              <a:spcBef>
                <a:spcPts val="0"/>
              </a:spcBef>
              <a:buFont typeface="Arial" panose="020B0604020202020204" pitchFamily="34" charset="0"/>
              <a:buChar char="•"/>
              <a:defRPr sz="2000" spc="0" baseline="0">
                <a:gradFill>
                  <a:gsLst>
                    <a:gs pos="91000">
                      <a:schemeClr val="tx1"/>
                    </a:gs>
                    <a:gs pos="0">
                      <a:schemeClr val="tx1"/>
                    </a:gs>
                  </a:gsLst>
                  <a:lin ang="5400000" scaled="0"/>
                </a:gradFill>
                <a:latin typeface="+mn-lt"/>
                <a:cs typeface="Segoe UI" panose="020B0502040204020203" pitchFamily="34" charset="0"/>
              </a:defRPr>
            </a:lvl1pPr>
          </a:lstStyle>
          <a:p>
            <a:r>
              <a:rPr lang="en-US"/>
              <a:t>Content</a:t>
            </a:r>
          </a:p>
        </p:txBody>
      </p:sp>
      <p:pic>
        <p:nvPicPr>
          <p:cNvPr id="39" name="Picture 38">
            <a:extLst>
              <a:ext uri="{FF2B5EF4-FFF2-40B4-BE49-F238E27FC236}">
                <a16:creationId xmlns:a16="http://schemas.microsoft.com/office/drawing/2014/main" id="{7501C0A7-979F-01D8-2D42-85A5EC3D9780}"/>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b="21658"/>
          <a:stretch/>
        </p:blipFill>
        <p:spPr>
          <a:xfrm>
            <a:off x="10706100" y="6170288"/>
            <a:ext cx="1258108" cy="497212"/>
          </a:xfrm>
          <a:prstGeom prst="rect">
            <a:avLst/>
          </a:prstGeom>
        </p:spPr>
      </p:pic>
    </p:spTree>
    <p:extLst>
      <p:ext uri="{BB962C8B-B14F-4D97-AF65-F5344CB8AC3E}">
        <p14:creationId xmlns:p14="http://schemas.microsoft.com/office/powerpoint/2010/main" val="1789510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84">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242895724"/>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userDrawn="1">
  <p:cSld name="7_Section Slide 1">
    <p:spTree>
      <p:nvGrpSpPr>
        <p:cNvPr id="1" name=""/>
        <p:cNvGrpSpPr/>
        <p:nvPr/>
      </p:nvGrpSpPr>
      <p:grpSpPr>
        <a:xfrm>
          <a:off x="0" y="0"/>
          <a:ext cx="0" cy="0"/>
          <a:chOff x="0" y="0"/>
          <a:chExt cx="0" cy="0"/>
        </a:xfrm>
      </p:grpSpPr>
      <p:sp>
        <p:nvSpPr>
          <p:cNvPr id="9" name="Content Placeholder 3">
            <a:extLst>
              <a:ext uri="{FF2B5EF4-FFF2-40B4-BE49-F238E27FC236}">
                <a16:creationId xmlns:a16="http://schemas.microsoft.com/office/drawing/2014/main" id="{3AA8B76B-4BD8-3D41-9052-42497BF42A91}"/>
              </a:ext>
            </a:extLst>
          </p:cNvPr>
          <p:cNvSpPr>
            <a:spLocks noGrp="1"/>
          </p:cNvSpPr>
          <p:nvPr>
            <p:ph sz="half" idx="13"/>
          </p:nvPr>
        </p:nvSpPr>
        <p:spPr>
          <a:xfrm>
            <a:off x="284863" y="1487478"/>
            <a:ext cx="5057775" cy="4351338"/>
          </a:xfr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8FD6889A-F9EF-9A45-8D83-3ED3F969A0F7}"/>
              </a:ext>
            </a:extLst>
          </p:cNvPr>
          <p:cNvSpPr>
            <a:spLocks noGrp="1"/>
          </p:cNvSpPr>
          <p:nvPr>
            <p:ph type="title" hasCustomPrompt="1"/>
          </p:nvPr>
        </p:nvSpPr>
        <p:spPr>
          <a:xfrm>
            <a:off x="314059" y="293914"/>
            <a:ext cx="5204995" cy="1043189"/>
          </a:xfrm>
          <a:ln>
            <a:noFill/>
          </a:ln>
        </p:spPr>
        <p:style>
          <a:lnRef idx="2">
            <a:schemeClr val="dk1"/>
          </a:lnRef>
          <a:fillRef idx="1">
            <a:schemeClr val="lt1"/>
          </a:fillRef>
          <a:effectRef idx="0">
            <a:schemeClr val="dk1"/>
          </a:effectRef>
          <a:fontRef idx="minor">
            <a:schemeClr val="dk1"/>
          </a:fontRef>
        </p:style>
        <p:txBody>
          <a:bodyPr>
            <a:normAutofit/>
          </a:bodyPr>
          <a:lstStyle>
            <a:lvl1pPr>
              <a:defRPr sz="3000">
                <a:solidFill>
                  <a:schemeClr val="tx2"/>
                </a:solidFill>
              </a:defRPr>
            </a:lvl1pPr>
          </a:lstStyle>
          <a:p>
            <a:r>
              <a:rPr lang="en-US"/>
              <a:t>About Me</a:t>
            </a:r>
          </a:p>
        </p:txBody>
      </p:sp>
      <p:sp>
        <p:nvSpPr>
          <p:cNvPr id="11" name="Content Placeholder 3">
            <a:extLst>
              <a:ext uri="{FF2B5EF4-FFF2-40B4-BE49-F238E27FC236}">
                <a16:creationId xmlns:a16="http://schemas.microsoft.com/office/drawing/2014/main" id="{D7F6A3AD-2296-3046-82DD-C01D1D443FC5}"/>
              </a:ext>
            </a:extLst>
          </p:cNvPr>
          <p:cNvSpPr>
            <a:spLocks noGrp="1"/>
          </p:cNvSpPr>
          <p:nvPr>
            <p:ph sz="half" idx="2"/>
          </p:nvPr>
        </p:nvSpPr>
        <p:spPr>
          <a:xfrm>
            <a:off x="6005024" y="1058974"/>
            <a:ext cx="6034218"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0DDECDEB-5AA5-9841-AA2F-B8D08587FDBB}"/>
              </a:ext>
            </a:extLst>
          </p:cNvPr>
          <p:cNvCxnSpPr>
            <a:cxnSpLocks/>
          </p:cNvCxnSpPr>
          <p:nvPr userDrawn="1"/>
        </p:nvCxnSpPr>
        <p:spPr>
          <a:xfrm flipH="1">
            <a:off x="1" y="1338941"/>
            <a:ext cx="546064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34AADBDB-AA64-8C60-E507-8507CC3D97F6}"/>
              </a:ext>
            </a:extLst>
          </p:cNvPr>
          <p:cNvSpPr>
            <a:spLocks noGrp="1"/>
          </p:cNvSpPr>
          <p:nvPr>
            <p:ph type="ftr" sz="quarter" idx="14"/>
          </p:nvPr>
        </p:nvSpPr>
        <p:spPr/>
        <p:txBody>
          <a:bodyPr/>
          <a:lstStyle/>
          <a:p>
            <a:r>
              <a:rPr lang="en-US"/>
              <a:t>Higher Ed &amp; Research Tech Summit 2025</a:t>
            </a:r>
          </a:p>
        </p:txBody>
      </p:sp>
      <p:sp>
        <p:nvSpPr>
          <p:cNvPr id="3" name="Slide Number Placeholder 2">
            <a:extLst>
              <a:ext uri="{FF2B5EF4-FFF2-40B4-BE49-F238E27FC236}">
                <a16:creationId xmlns:a16="http://schemas.microsoft.com/office/drawing/2014/main" id="{53FF3951-4487-40A0-90FA-2564A5747E07}"/>
              </a:ext>
            </a:extLst>
          </p:cNvPr>
          <p:cNvSpPr>
            <a:spLocks noGrp="1"/>
          </p:cNvSpPr>
          <p:nvPr>
            <p:ph type="sldNum" sz="quarter" idx="15"/>
          </p:nvPr>
        </p:nvSpPr>
        <p:spPr/>
        <p:txBody>
          <a:bodyPr/>
          <a:lstStyle/>
          <a:p>
            <a:fld id="{E600D3F1-D693-6849-8450-DBB154E69511}" type="slidenum">
              <a:rPr lang="en-US" smtClean="0"/>
              <a:pPr/>
              <a:t>‹#›</a:t>
            </a:fld>
            <a:endParaRPr lang="en-US"/>
          </a:p>
        </p:txBody>
      </p:sp>
    </p:spTree>
    <p:extLst>
      <p:ext uri="{BB962C8B-B14F-4D97-AF65-F5344CB8AC3E}">
        <p14:creationId xmlns:p14="http://schemas.microsoft.com/office/powerpoint/2010/main" val="7328355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A06041F-4525-44D5-AA4F-332294BF1F56}" type="datetime1">
              <a:rPr lang="en-US" smtClean="0"/>
              <a:t>11/3/2026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52884383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41709" y="152400"/>
            <a:ext cx="9753600" cy="430887"/>
          </a:xfrm>
        </p:spPr>
        <p:txBody>
          <a:bodyPr/>
          <a:lstStyle/>
          <a:p>
            <a:r>
              <a:rPr lang="en-US"/>
              <a:t>Click to edit Master title style</a:t>
            </a:r>
            <a:endParaRPr/>
          </a:p>
        </p:txBody>
      </p:sp>
      <p:sp>
        <p:nvSpPr>
          <p:cNvPr id="3" name="Content Placeholder 2"/>
          <p:cNvSpPr>
            <a:spLocks noGrp="1"/>
          </p:cNvSpPr>
          <p:nvPr>
            <p:ph sz="half" idx="1"/>
          </p:nvPr>
        </p:nvSpPr>
        <p:spPr>
          <a:xfrm>
            <a:off x="1141709" y="1600200"/>
            <a:ext cx="4876800" cy="4572000"/>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095999" y="1600200"/>
            <a:ext cx="4876800" cy="4572000"/>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r>
              <a:rPr lang="en-US"/>
              <a:t>Add a footer</a:t>
            </a:r>
          </a:p>
        </p:txBody>
      </p:sp>
      <p:sp>
        <p:nvSpPr>
          <p:cNvPr id="5" name="Date Placeholder 4"/>
          <p:cNvSpPr>
            <a:spLocks noGrp="1"/>
          </p:cNvSpPr>
          <p:nvPr>
            <p:ph type="dt" sz="half" idx="10"/>
          </p:nvPr>
        </p:nvSpPr>
        <p:spPr/>
        <p:txBody>
          <a:bodyPr/>
          <a:lstStyle/>
          <a:p>
            <a:fld id="{4067C2A3-CD19-48AB-9F64-ECCF75182EDD}" type="datetime1">
              <a:rPr lang="en-US"/>
              <a:t>11/3/2026</a:t>
            </a:fld>
            <a:endParaRPr/>
          </a:p>
        </p:txBody>
      </p:sp>
      <p:sp>
        <p:nvSpPr>
          <p:cNvPr id="7" name="Slide Number Placeholder 6"/>
          <p:cNvSpPr>
            <a:spLocks noGrp="1"/>
          </p:cNvSpPr>
          <p:nvPr>
            <p:ph type="sldNum" sz="quarter" idx="12"/>
          </p:nvPr>
        </p:nvSpPr>
        <p:spPr/>
        <p:txBody>
          <a:bodyPr/>
          <a:lstStyle/>
          <a:p>
            <a:fld id="{34C99D79-8A4B-4031-B1E0-AF26F8EDF2BC}" type="slidenum">
              <a:rPr/>
              <a:t>‹#›</a:t>
            </a:fld>
            <a:endParaRPr/>
          </a:p>
        </p:txBody>
      </p:sp>
    </p:spTree>
    <p:extLst>
      <p:ext uri="{BB962C8B-B14F-4D97-AF65-F5344CB8AC3E}">
        <p14:creationId xmlns:p14="http://schemas.microsoft.com/office/powerpoint/2010/main" val="3744792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709" y="152400"/>
            <a:ext cx="9753600" cy="430887"/>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141709" y="1524001"/>
            <a:ext cx="4876800" cy="816429"/>
          </a:xfrm>
        </p:spPr>
        <p:txBody>
          <a:bodyPr anchor="ctr">
            <a:normAutofit/>
          </a:bodyPr>
          <a:lstStyle>
            <a:lvl1pPr marL="0" indent="0">
              <a:buNone/>
              <a:defRPr sz="2800" b="0">
                <a:solidFill>
                  <a:schemeClr val="accent1">
                    <a:lumMod val="75000"/>
                  </a:schemeClr>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Edit Master text styles</a:t>
            </a:r>
          </a:p>
        </p:txBody>
      </p:sp>
      <p:sp>
        <p:nvSpPr>
          <p:cNvPr id="4" name="Content Placeholder 3"/>
          <p:cNvSpPr>
            <a:spLocks noGrp="1"/>
          </p:cNvSpPr>
          <p:nvPr>
            <p:ph sz="half" idx="2"/>
          </p:nvPr>
        </p:nvSpPr>
        <p:spPr>
          <a:xfrm>
            <a:off x="1141709" y="2413001"/>
            <a:ext cx="4876800" cy="3759199"/>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baseline="0"/>
            </a:lvl8pPr>
            <a:lvl9pPr>
              <a:defRPr sz="20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095999" y="1524001"/>
            <a:ext cx="4876800" cy="816429"/>
          </a:xfrm>
        </p:spPr>
        <p:txBody>
          <a:bodyPr anchor="ctr">
            <a:normAutofit/>
          </a:bodyPr>
          <a:lstStyle>
            <a:lvl1pPr marL="0" indent="0">
              <a:buNone/>
              <a:defRPr sz="2800" b="0">
                <a:solidFill>
                  <a:schemeClr val="accent1">
                    <a:lumMod val="75000"/>
                  </a:schemeClr>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Edit Master text styles</a:t>
            </a:r>
          </a:p>
        </p:txBody>
      </p:sp>
      <p:sp>
        <p:nvSpPr>
          <p:cNvPr id="6" name="Content Placeholder 5"/>
          <p:cNvSpPr>
            <a:spLocks noGrp="1"/>
          </p:cNvSpPr>
          <p:nvPr>
            <p:ph sz="quarter" idx="4"/>
          </p:nvPr>
        </p:nvSpPr>
        <p:spPr>
          <a:xfrm>
            <a:off x="6095999" y="2413001"/>
            <a:ext cx="4876800" cy="3759199"/>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baseline="0"/>
            </a:lvl8pPr>
            <a:lvl9pPr>
              <a:defRPr sz="20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r>
              <a:rPr lang="en-US"/>
              <a:t>Add a footer</a:t>
            </a:r>
          </a:p>
        </p:txBody>
      </p:sp>
      <p:sp>
        <p:nvSpPr>
          <p:cNvPr id="7" name="Date Placeholder 6"/>
          <p:cNvSpPr>
            <a:spLocks noGrp="1"/>
          </p:cNvSpPr>
          <p:nvPr>
            <p:ph type="dt" sz="half" idx="10"/>
          </p:nvPr>
        </p:nvSpPr>
        <p:spPr/>
        <p:txBody>
          <a:bodyPr/>
          <a:lstStyle/>
          <a:p>
            <a:fld id="{0363E8C1-7C87-4705-AB97-8CD17D208E3F}" type="datetime1">
              <a:rPr lang="en-US"/>
              <a:t>11/3/2026</a:t>
            </a:fld>
            <a:endParaRPr/>
          </a:p>
        </p:txBody>
      </p:sp>
      <p:sp>
        <p:nvSpPr>
          <p:cNvPr id="9" name="Slide Number Placeholder 8"/>
          <p:cNvSpPr>
            <a:spLocks noGrp="1"/>
          </p:cNvSpPr>
          <p:nvPr>
            <p:ph type="sldNum" sz="quarter" idx="12"/>
          </p:nvPr>
        </p:nvSpPr>
        <p:spPr/>
        <p:txBody>
          <a:bodyPr/>
          <a:lstStyle/>
          <a:p>
            <a:fld id="{34C99D79-8A4B-4031-B1E0-AF26F8EDF2BC}" type="slidenum">
              <a:rPr/>
              <a:t>‹#›</a:t>
            </a:fld>
            <a:endParaRPr/>
          </a:p>
        </p:txBody>
      </p:sp>
    </p:spTree>
    <p:extLst>
      <p:ext uri="{BB962C8B-B14F-4D97-AF65-F5344CB8AC3E}">
        <p14:creationId xmlns:p14="http://schemas.microsoft.com/office/powerpoint/2010/main" val="770878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solidFill>
          <a:ln/>
        </p:spPr>
        <p:txBody>
          <a:bodyPr/>
          <a:lstStyle/>
          <a:p>
            <a:endParaRPr lang="en-US" sz="1500"/>
          </a:p>
        </p:txBody>
      </p:sp>
    </p:spTree>
    <p:extLst>
      <p:ext uri="{BB962C8B-B14F-4D97-AF65-F5344CB8AC3E}">
        <p14:creationId xmlns:p14="http://schemas.microsoft.com/office/powerpoint/2010/main" val="265549601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1"/>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9" name="Title 1"/>
          <p:cNvSpPr>
            <a:spLocks noGrp="1"/>
          </p:cNvSpPr>
          <p:nvPr>
            <p:ph type="title" hasCustomPrompt="1"/>
          </p:nvPr>
        </p:nvSpPr>
        <p:spPr>
          <a:xfrm>
            <a:off x="0" y="2690336"/>
            <a:ext cx="12192000" cy="738664"/>
          </a:xfrm>
          <a:noFill/>
        </p:spPr>
        <p:txBody>
          <a:bodyPr wrap="square" lIns="0" tIns="0" rIns="0" bIns="0" anchor="b" anchorCtr="0">
            <a:spAutoFit/>
          </a:bodyPr>
          <a:lstStyle>
            <a:lvl1pPr algn="ctr">
              <a:defRPr lang="en-US" sz="4800" b="0" kern="1200" cap="none" spc="-50" baseline="0" dirty="0">
                <a:ln w="3175">
                  <a:noFill/>
                </a:ln>
                <a:solidFill>
                  <a:srgbClr val="50E6FF"/>
                </a:solidFill>
                <a:effectLst/>
                <a:latin typeface="+mj-lt"/>
                <a:ea typeface="+mn-ea"/>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5302496"/>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spTree>
    <p:extLst>
      <p:ext uri="{BB962C8B-B14F-4D97-AF65-F5344CB8AC3E}">
        <p14:creationId xmlns:p14="http://schemas.microsoft.com/office/powerpoint/2010/main" val="181596262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 Slide 2">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50E6FF"/>
                </a:solidFill>
                <a:latin typeface="+mj-lt"/>
                <a:cs typeface="Segoe UI" panose="020B0502040204020203" pitchFamily="34" charset="0"/>
              </a:defRPr>
            </a:lvl1pPr>
          </a:lstStyle>
          <a:p>
            <a:r>
              <a:rPr lang="en-US"/>
              <a:t>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pic>
        <p:nvPicPr>
          <p:cNvPr id="8" name="MS logo white - EMF">
            <a:extLst>
              <a:ext uri="{FF2B5EF4-FFF2-40B4-BE49-F238E27FC236}">
                <a16:creationId xmlns:a16="http://schemas.microsoft.com/office/drawing/2014/main" id="{471B0439-A29A-4B8A-B1F5-6C679A05A62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bwMode="black">
          <a:xfrm>
            <a:off x="288117" y="279110"/>
            <a:ext cx="2464950" cy="905964"/>
          </a:xfrm>
          <a:prstGeom prst="rect">
            <a:avLst/>
          </a:prstGeom>
        </p:spPr>
      </p:pic>
    </p:spTree>
    <p:extLst>
      <p:ext uri="{BB962C8B-B14F-4D97-AF65-F5344CB8AC3E}">
        <p14:creationId xmlns:p14="http://schemas.microsoft.com/office/powerpoint/2010/main" val="251575819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le Slide 3">
    <p:bg>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50E6FF"/>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spTree>
    <p:extLst>
      <p:ext uri="{BB962C8B-B14F-4D97-AF65-F5344CB8AC3E}">
        <p14:creationId xmlns:p14="http://schemas.microsoft.com/office/powerpoint/2010/main" val="282670844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le Slide 4">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50E6FF"/>
                </a:solidFill>
                <a:latin typeface="+mj-lt"/>
                <a:cs typeface="Segoe UI" panose="020B0502040204020203" pitchFamily="34" charset="0"/>
              </a:defRPr>
            </a:lvl1pPr>
          </a:lstStyle>
          <a:p>
            <a:r>
              <a:rPr lang="en-US"/>
              <a:t>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pic>
        <p:nvPicPr>
          <p:cNvPr id="8" name="MS logo white - EMF">
            <a:extLst>
              <a:ext uri="{FF2B5EF4-FFF2-40B4-BE49-F238E27FC236}">
                <a16:creationId xmlns:a16="http://schemas.microsoft.com/office/drawing/2014/main" id="{471B0439-A29A-4B8A-B1F5-6C679A05A62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bwMode="black">
          <a:xfrm>
            <a:off x="288117" y="279110"/>
            <a:ext cx="2464950" cy="905964"/>
          </a:xfrm>
          <a:prstGeom prst="rect">
            <a:avLst/>
          </a:prstGeom>
        </p:spPr>
      </p:pic>
    </p:spTree>
    <p:extLst>
      <p:ext uri="{BB962C8B-B14F-4D97-AF65-F5344CB8AC3E}">
        <p14:creationId xmlns:p14="http://schemas.microsoft.com/office/powerpoint/2010/main" val="79491177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le Slide 5">
    <p:bg>
      <p:bgRef idx="1001">
        <a:schemeClr val="bg1"/>
      </p:bgRef>
    </p:bg>
    <p:spTree>
      <p:nvGrpSpPr>
        <p:cNvPr id="1" name=""/>
        <p:cNvGrpSpPr/>
        <p:nvPr/>
      </p:nvGrpSpPr>
      <p:grpSpPr>
        <a:xfrm>
          <a:off x="0" y="0"/>
          <a:ext cx="0" cy="0"/>
          <a:chOff x="0" y="0"/>
          <a:chExt cx="0" cy="0"/>
        </a:xfrm>
      </p:grpSpPr>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gradFill>
                  <a:gsLst>
                    <a:gs pos="62564">
                      <a:schemeClr val="tx1"/>
                    </a:gs>
                    <a:gs pos="55000">
                      <a:schemeClr val="tx1"/>
                    </a:gs>
                  </a:gsLst>
                  <a:lin ang="5400000" scaled="0"/>
                </a:gra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spTree>
    <p:extLst>
      <p:ext uri="{BB962C8B-B14F-4D97-AF65-F5344CB8AC3E}">
        <p14:creationId xmlns:p14="http://schemas.microsoft.com/office/powerpoint/2010/main" val="173710798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413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69792084"/>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2542236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527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527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759569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43221086"/>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4713235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40322648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035192819"/>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970258714"/>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96526"/>
            <a:ext cx="4163125" cy="3272512"/>
          </a:xfrm>
        </p:spPr>
        <p:txBody>
          <a:bodyPr anchor="t"/>
          <a:lstStyle>
            <a:lvl1pPr>
              <a:defRPr sz="2800"/>
            </a:lvl1pPr>
          </a:lstStyle>
          <a:p>
            <a:r>
              <a:rPr lang="en-US"/>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781824853"/>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33844167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136769404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Demo slide 3">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6777997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49145022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4145348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Section Title 3">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4990733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888869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789186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Blank 3">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287017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Blank 4">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874568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46027562"/>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1"/>
      </p:bgRef>
    </p:bg>
    <p:spTree>
      <p:nvGrpSpPr>
        <p:cNvPr id="1" name=""/>
        <p:cNvGrpSpPr/>
        <p:nvPr/>
      </p:nvGrpSpPr>
      <p:grpSpPr>
        <a:xfrm>
          <a:off x="0" y="0"/>
          <a:ext cx="0" cy="0"/>
          <a:chOff x="0" y="0"/>
          <a:chExt cx="0" cy="0"/>
        </a:xfrm>
      </p:grpSpPr>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177152219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Closing logo slide 2">
    <p:bg>
      <p:bgRef idx="1001">
        <a:schemeClr val="bg2"/>
      </p:bgRef>
    </p:bg>
    <p:spTree>
      <p:nvGrpSpPr>
        <p:cNvPr id="1" name=""/>
        <p:cNvGrpSpPr/>
        <p:nvPr/>
      </p:nvGrpSpPr>
      <p:grpSpPr>
        <a:xfrm>
          <a:off x="0" y="0"/>
          <a:ext cx="0" cy="0"/>
          <a:chOff x="0" y="0"/>
          <a:chExt cx="0" cy="0"/>
        </a:xfrm>
      </p:grpSpPr>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337883366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398821375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CFE9E-9EE7-42D5-8DA3-3E7A04DC5E1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BAA6C87-C3B7-4339-A689-2C2308F3564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6618052-520C-4D3E-95FA-3DAEBA206FA1}"/>
              </a:ext>
            </a:extLst>
          </p:cNvPr>
          <p:cNvSpPr>
            <a:spLocks noGrp="1"/>
          </p:cNvSpPr>
          <p:nvPr>
            <p:ph type="dt" sz="half" idx="10"/>
          </p:nvPr>
        </p:nvSpPr>
        <p:spPr/>
        <p:txBody>
          <a:bodyPr/>
          <a:lstStyle/>
          <a:p>
            <a:fld id="{B35AAE5B-F64A-437F-A29F-CC808A5CDF7B}" type="datetimeFigureOut">
              <a:rPr lang="en-US" smtClean="0"/>
              <a:t>11/3/2026</a:t>
            </a:fld>
            <a:endParaRPr lang="en-US"/>
          </a:p>
        </p:txBody>
      </p:sp>
      <p:sp>
        <p:nvSpPr>
          <p:cNvPr id="5" name="Footer Placeholder 4">
            <a:extLst>
              <a:ext uri="{FF2B5EF4-FFF2-40B4-BE49-F238E27FC236}">
                <a16:creationId xmlns:a16="http://schemas.microsoft.com/office/drawing/2014/main" id="{AC1638DF-B648-40C5-B888-6F29D3370E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6FDC2B-58EA-4959-A71A-E4B7317856EB}"/>
              </a:ext>
            </a:extLst>
          </p:cNvPr>
          <p:cNvSpPr>
            <a:spLocks noGrp="1"/>
          </p:cNvSpPr>
          <p:nvPr>
            <p:ph type="sldNum" sz="quarter" idx="12"/>
          </p:nvPr>
        </p:nvSpPr>
        <p:spPr/>
        <p:txBody>
          <a:bodyPr/>
          <a:lstStyle/>
          <a:p>
            <a:fld id="{33A801BF-539F-4345-991E-4063FD199D73}" type="slidenum">
              <a:rPr lang="en-US" smtClean="0"/>
              <a:t>‹#›</a:t>
            </a:fld>
            <a:endParaRPr lang="en-US"/>
          </a:p>
        </p:txBody>
      </p:sp>
    </p:spTree>
    <p:extLst>
      <p:ext uri="{BB962C8B-B14F-4D97-AF65-F5344CB8AC3E}">
        <p14:creationId xmlns:p14="http://schemas.microsoft.com/office/powerpoint/2010/main" val="119187526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userDrawn="1">
  <p:cSld name="Title_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9A223F9-C5CF-D745-BDCE-40996D9891D6}"/>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B2A94170-AEE9-4F39-966A-84C4F08F6972}"/>
              </a:ext>
            </a:extLst>
          </p:cNvPr>
          <p:cNvSpPr>
            <a:spLocks noGrp="1"/>
          </p:cNvSpPr>
          <p:nvPr>
            <p:ph sz="quarter" idx="11"/>
          </p:nvPr>
        </p:nvSpPr>
        <p:spPr>
          <a:xfrm>
            <a:off x="457200" y="1819275"/>
            <a:ext cx="11277600" cy="4352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63A9FAFE-331B-4375-98B8-A26B06657C79}"/>
              </a:ext>
              <a:ext uri="{C183D7F6-B498-43B3-948B-1728B52AA6E4}">
                <adec:decorative xmlns:adec="http://schemas.microsoft.com/office/drawing/2017/decorative" val="1"/>
              </a:ext>
            </a:extLst>
          </p:cNvPr>
          <p:cNvSpPr>
            <a:spLocks noGrp="1"/>
          </p:cNvSpPr>
          <p:nvPr>
            <p:ph type="dt" sz="half" idx="10"/>
          </p:nvPr>
        </p:nvSpPr>
        <p:spPr/>
        <p:txBody>
          <a:bodyPr/>
          <a:lstStyle/>
          <a:p>
            <a:fld id="{1E5358D1-79CF-DE4F-A686-B9E8FC8A73FF}" type="datetimeFigureOut">
              <a:rPr lang="en-US" smtClean="0"/>
              <a:pPr/>
              <a:t>11/3/2026</a:t>
            </a:fld>
            <a:endParaRPr lang="en-US"/>
          </a:p>
        </p:txBody>
      </p:sp>
      <p:pic>
        <p:nvPicPr>
          <p:cNvPr id="4" name="Picture 3">
            <a:extLst>
              <a:ext uri="{FF2B5EF4-FFF2-40B4-BE49-F238E27FC236}">
                <a16:creationId xmlns:a16="http://schemas.microsoft.com/office/drawing/2014/main" id="{220B5CDF-D4FD-4F3C-B831-7F21BDC5C8EB}"/>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7160405" y="3937699"/>
            <a:ext cx="4862540" cy="2735179"/>
          </a:xfrm>
          <a:prstGeom prst="rect">
            <a:avLst/>
          </a:prstGeom>
        </p:spPr>
      </p:pic>
      <p:sp>
        <p:nvSpPr>
          <p:cNvPr id="3" name="TextBox 2">
            <a:extLst>
              <a:ext uri="{FF2B5EF4-FFF2-40B4-BE49-F238E27FC236}">
                <a16:creationId xmlns:a16="http://schemas.microsoft.com/office/drawing/2014/main" id="{EAD31D99-CEE5-5343-A456-C76D7052C823}"/>
              </a:ext>
            </a:extLst>
          </p:cNvPr>
          <p:cNvSpPr txBox="1"/>
          <p:nvPr userDrawn="1"/>
        </p:nvSpPr>
        <p:spPr>
          <a:xfrm>
            <a:off x="9490833" y="351096"/>
            <a:ext cx="2324547" cy="307777"/>
          </a:xfrm>
          <a:prstGeom prst="rect">
            <a:avLst/>
          </a:prstGeom>
          <a:noFill/>
        </p:spPr>
        <p:txBody>
          <a:bodyPr wrap="none" rtlCol="0">
            <a:spAutoFit/>
          </a:bodyPr>
          <a:lstStyle/>
          <a:p>
            <a:r>
              <a:rPr lang="en-US" sz="1400" spc="300" baseline="0">
                <a:solidFill>
                  <a:srgbClr val="D0D1D2"/>
                </a:solidFill>
              </a:rPr>
              <a:t>MVP</a:t>
            </a:r>
            <a:r>
              <a:rPr lang="en-US" sz="1400" spc="0" baseline="0">
                <a:solidFill>
                  <a:srgbClr val="D0D1D2"/>
                </a:solidFill>
              </a:rPr>
              <a:t> | </a:t>
            </a:r>
            <a:r>
              <a:rPr lang="en-US" sz="1400" b="1" spc="150" baseline="0">
                <a:solidFill>
                  <a:srgbClr val="D0D1D2"/>
                </a:solidFill>
              </a:rPr>
              <a:t>Global Summit</a:t>
            </a:r>
          </a:p>
        </p:txBody>
      </p:sp>
    </p:spTree>
    <p:extLst>
      <p:ext uri="{BB962C8B-B14F-4D97-AF65-F5344CB8AC3E}">
        <p14:creationId xmlns:p14="http://schemas.microsoft.com/office/powerpoint/2010/main" val="145434566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userDrawn="1">
  <p:cSld name="1_Title Slide">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50E6FF"/>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40885696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p:txBody>
          <a:bodyPr/>
          <a:lstStyle>
            <a:lvl1pPr>
              <a:defRPr>
                <a:solidFill>
                  <a:srgbClr val="000000"/>
                </a:solidFill>
              </a:defRPr>
            </a:lvl1pPr>
          </a:lstStyle>
          <a:p>
            <a:r>
              <a:rPr lang="en-US"/>
              <a:t>Click to edit Master title style</a:t>
            </a:r>
          </a:p>
        </p:txBody>
      </p:sp>
    </p:spTree>
    <p:extLst>
      <p:ext uri="{BB962C8B-B14F-4D97-AF65-F5344CB8AC3E}">
        <p14:creationId xmlns:p14="http://schemas.microsoft.com/office/powerpoint/2010/main" val="403430189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userDrawn="1">
  <p:cSld name="Small + Medium Container - Angela">
    <p:spTree>
      <p:nvGrpSpPr>
        <p:cNvPr id="1" name=""/>
        <p:cNvGrpSpPr/>
        <p:nvPr/>
      </p:nvGrpSpPr>
      <p:grpSpPr>
        <a:xfrm>
          <a:off x="0" y="0"/>
          <a:ext cx="0" cy="0"/>
          <a:chOff x="0" y="0"/>
          <a:chExt cx="0" cy="0"/>
        </a:xfrm>
      </p:grpSpPr>
      <p:pic>
        <p:nvPicPr>
          <p:cNvPr id="2" name="Picture 1" descr="Medium close-up for &#10;small graphics containers&#10;three quarter speak zoom silhouette overlayed in Building 40-41 Pod 3 Puffin. Window backdrop to outdoor space.">
            <a:extLst>
              <a:ext uri="{FF2B5EF4-FFF2-40B4-BE49-F238E27FC236}">
                <a16:creationId xmlns:a16="http://schemas.microsoft.com/office/drawing/2014/main" id="{D7387BFA-ED95-7135-E75E-E4F05B89C2A4}"/>
              </a:ext>
            </a:extLst>
          </p:cNvPr>
          <p:cNvPicPr>
            <a:picLocks noChangeAspect="1"/>
          </p:cNvPicPr>
          <p:nvPr userDrawn="1"/>
        </p:nvPicPr>
        <p:blipFill rotWithShape="1">
          <a:blip r:embed="rId2"/>
          <a:srcRect l="31706" t="6311" r="23914" b="49309"/>
          <a:stretch/>
        </p:blipFill>
        <p:spPr>
          <a:xfrm>
            <a:off x="0" y="0"/>
            <a:ext cx="12192000" cy="6858000"/>
          </a:xfrm>
          <a:prstGeom prst="rect">
            <a:avLst/>
          </a:prstGeom>
        </p:spPr>
      </p:pic>
      <p:sp>
        <p:nvSpPr>
          <p:cNvPr id="5" name="Freeform 8" descr="Female silhouette (1/2 body)">
            <a:extLst>
              <a:ext uri="{FF2B5EF4-FFF2-40B4-BE49-F238E27FC236}">
                <a16:creationId xmlns:a16="http://schemas.microsoft.com/office/drawing/2014/main" id="{84BC87CD-23EB-8516-2457-1A3202E12B4C}"/>
              </a:ext>
            </a:extLst>
          </p:cNvPr>
          <p:cNvSpPr/>
          <p:nvPr userDrawn="1"/>
        </p:nvSpPr>
        <p:spPr>
          <a:xfrm>
            <a:off x="1059980" y="682164"/>
            <a:ext cx="3584169" cy="6220368"/>
          </a:xfrm>
          <a:custGeom>
            <a:avLst/>
            <a:gdLst>
              <a:gd name="connsiteX0" fmla="*/ 1098907 w 1819881"/>
              <a:gd name="connsiteY0" fmla="*/ 1048 h 3158425"/>
              <a:gd name="connsiteX1" fmla="*/ 1152442 w 1819881"/>
              <a:gd name="connsiteY1" fmla="*/ 4231 h 3158425"/>
              <a:gd name="connsiteX2" fmla="*/ 1438326 w 1819881"/>
              <a:gd name="connsiteY2" fmla="*/ 278796 h 3158425"/>
              <a:gd name="connsiteX3" fmla="*/ 1552087 w 1819881"/>
              <a:gd name="connsiteY3" fmla="*/ 649326 h 3158425"/>
              <a:gd name="connsiteX4" fmla="*/ 1629663 w 1819881"/>
              <a:gd name="connsiteY4" fmla="*/ 991862 h 3158425"/>
              <a:gd name="connsiteX5" fmla="*/ 1734190 w 1819881"/>
              <a:gd name="connsiteY5" fmla="*/ 1132793 h 3158425"/>
              <a:gd name="connsiteX6" fmla="*/ 1684904 w 1819881"/>
              <a:gd name="connsiteY6" fmla="*/ 1110235 h 3158425"/>
              <a:gd name="connsiteX7" fmla="*/ 1598022 w 1819881"/>
              <a:gd name="connsiteY7" fmla="*/ 989629 h 3158425"/>
              <a:gd name="connsiteX8" fmla="*/ 1635173 w 1819881"/>
              <a:gd name="connsiteY8" fmla="*/ 1094005 h 3158425"/>
              <a:gd name="connsiteX9" fmla="*/ 1692645 w 1819881"/>
              <a:gd name="connsiteY9" fmla="*/ 1180741 h 3158425"/>
              <a:gd name="connsiteX10" fmla="*/ 1638373 w 1819881"/>
              <a:gd name="connsiteY10" fmla="*/ 1138754 h 3158425"/>
              <a:gd name="connsiteX11" fmla="*/ 1566827 w 1819881"/>
              <a:gd name="connsiteY11" fmla="*/ 981071 h 3158425"/>
              <a:gd name="connsiteX12" fmla="*/ 1627580 w 1819881"/>
              <a:gd name="connsiteY12" fmla="*/ 1201587 h 3158425"/>
              <a:gd name="connsiteX13" fmla="*/ 1616412 w 1819881"/>
              <a:gd name="connsiteY13" fmla="*/ 1359788 h 3158425"/>
              <a:gd name="connsiteX14" fmla="*/ 1614607 w 1819881"/>
              <a:gd name="connsiteY14" fmla="*/ 1363031 h 3158425"/>
              <a:gd name="connsiteX15" fmla="*/ 1719525 w 1819881"/>
              <a:gd name="connsiteY15" fmla="*/ 1430663 h 3158425"/>
              <a:gd name="connsiteX16" fmla="*/ 1819585 w 1819881"/>
              <a:gd name="connsiteY16" fmla="*/ 1634876 h 3158425"/>
              <a:gd name="connsiteX17" fmla="*/ 1778441 w 1819881"/>
              <a:gd name="connsiteY17" fmla="*/ 1977514 h 3158425"/>
              <a:gd name="connsiteX18" fmla="*/ 1770006 w 1819881"/>
              <a:gd name="connsiteY18" fmla="*/ 2337298 h 3158425"/>
              <a:gd name="connsiteX19" fmla="*/ 1761966 w 1819881"/>
              <a:gd name="connsiteY19" fmla="*/ 2451204 h 3158425"/>
              <a:gd name="connsiteX20" fmla="*/ 1725934 w 1819881"/>
              <a:gd name="connsiteY20" fmla="*/ 2601292 h 3158425"/>
              <a:gd name="connsiteX21" fmla="*/ 1753629 w 1819881"/>
              <a:gd name="connsiteY21" fmla="*/ 2749518 h 3158425"/>
              <a:gd name="connsiteX22" fmla="*/ 1715734 w 1819881"/>
              <a:gd name="connsiteY22" fmla="*/ 2835879 h 3158425"/>
              <a:gd name="connsiteX23" fmla="*/ 1758022 w 1819881"/>
              <a:gd name="connsiteY23" fmla="*/ 3137765 h 3158425"/>
              <a:gd name="connsiteX24" fmla="*/ 1761395 w 1819881"/>
              <a:gd name="connsiteY24" fmla="*/ 3158425 h 3158425"/>
              <a:gd name="connsiteX25" fmla="*/ 168290 w 1819881"/>
              <a:gd name="connsiteY25" fmla="*/ 3158425 h 3158425"/>
              <a:gd name="connsiteX26" fmla="*/ 162403 w 1819881"/>
              <a:gd name="connsiteY26" fmla="*/ 3110204 h 3158425"/>
              <a:gd name="connsiteX27" fmla="*/ 144350 w 1819881"/>
              <a:gd name="connsiteY27" fmla="*/ 3023869 h 3158425"/>
              <a:gd name="connsiteX28" fmla="*/ 97937 w 1819881"/>
              <a:gd name="connsiteY28" fmla="*/ 2816325 h 3158425"/>
              <a:gd name="connsiteX29" fmla="*/ 2896 w 1819881"/>
              <a:gd name="connsiteY29" fmla="*/ 2602423 h 3158425"/>
              <a:gd name="connsiteX30" fmla="*/ 62676 w 1819881"/>
              <a:gd name="connsiteY30" fmla="*/ 2108674 h 3158425"/>
              <a:gd name="connsiteX31" fmla="*/ 392528 w 1819881"/>
              <a:gd name="connsiteY31" fmla="*/ 1279761 h 3158425"/>
              <a:gd name="connsiteX32" fmla="*/ 534001 w 1819881"/>
              <a:gd name="connsiteY32" fmla="*/ 1176308 h 3158425"/>
              <a:gd name="connsiteX33" fmla="*/ 532812 w 1819881"/>
              <a:gd name="connsiteY33" fmla="*/ 1124313 h 3158425"/>
              <a:gd name="connsiteX34" fmla="*/ 567355 w 1819881"/>
              <a:gd name="connsiteY34" fmla="*/ 815128 h 3158425"/>
              <a:gd name="connsiteX35" fmla="*/ 609566 w 1819881"/>
              <a:gd name="connsiteY35" fmla="*/ 487405 h 3158425"/>
              <a:gd name="connsiteX36" fmla="*/ 774692 w 1819881"/>
              <a:gd name="connsiteY36" fmla="*/ 130199 h 3158425"/>
              <a:gd name="connsiteX37" fmla="*/ 1029528 w 1819881"/>
              <a:gd name="connsiteY37" fmla="*/ 33714 h 3158425"/>
              <a:gd name="connsiteX38" fmla="*/ 1098907 w 1819881"/>
              <a:gd name="connsiteY38" fmla="*/ 1048 h 315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819881" h="3158425">
                <a:moveTo>
                  <a:pt x="1098907" y="1048"/>
                </a:moveTo>
                <a:cubicBezTo>
                  <a:pt x="1114246" y="-849"/>
                  <a:pt x="1132099" y="-384"/>
                  <a:pt x="1152442" y="4231"/>
                </a:cubicBezTo>
                <a:cubicBezTo>
                  <a:pt x="1233815" y="22693"/>
                  <a:pt x="1375865" y="172633"/>
                  <a:pt x="1438326" y="278796"/>
                </a:cubicBezTo>
                <a:cubicBezTo>
                  <a:pt x="1500790" y="384960"/>
                  <a:pt x="1538909" y="565721"/>
                  <a:pt x="1552087" y="649326"/>
                </a:cubicBezTo>
                <a:cubicBezTo>
                  <a:pt x="1565263" y="732931"/>
                  <a:pt x="1602937" y="920020"/>
                  <a:pt x="1629663" y="991862"/>
                </a:cubicBezTo>
                <a:cubicBezTo>
                  <a:pt x="1656389" y="1063704"/>
                  <a:pt x="1734190" y="1132793"/>
                  <a:pt x="1734190" y="1132793"/>
                </a:cubicBezTo>
                <a:cubicBezTo>
                  <a:pt x="1717071" y="1126884"/>
                  <a:pt x="1700564" y="1119329"/>
                  <a:pt x="1684904" y="1110235"/>
                </a:cubicBezTo>
                <a:cubicBezTo>
                  <a:pt x="1660486" y="1095793"/>
                  <a:pt x="1598022" y="989629"/>
                  <a:pt x="1598022" y="989629"/>
                </a:cubicBezTo>
                <a:cubicBezTo>
                  <a:pt x="1598022" y="989629"/>
                  <a:pt x="1612989" y="1047921"/>
                  <a:pt x="1635173" y="1094005"/>
                </a:cubicBezTo>
                <a:cubicBezTo>
                  <a:pt x="1657360" y="1140090"/>
                  <a:pt x="1692645" y="1180741"/>
                  <a:pt x="1692645" y="1180741"/>
                </a:cubicBezTo>
                <a:cubicBezTo>
                  <a:pt x="1692645" y="1180741"/>
                  <a:pt x="1655573" y="1165405"/>
                  <a:pt x="1638373" y="1138754"/>
                </a:cubicBezTo>
                <a:cubicBezTo>
                  <a:pt x="1621176" y="1112101"/>
                  <a:pt x="1566827" y="981071"/>
                  <a:pt x="1566827" y="981071"/>
                </a:cubicBezTo>
                <a:cubicBezTo>
                  <a:pt x="1566827" y="981071"/>
                  <a:pt x="1602638" y="1104432"/>
                  <a:pt x="1627580" y="1201587"/>
                </a:cubicBezTo>
                <a:cubicBezTo>
                  <a:pt x="1652519" y="1298740"/>
                  <a:pt x="1616412" y="1359788"/>
                  <a:pt x="1616412" y="1359788"/>
                </a:cubicBezTo>
                <a:cubicBezTo>
                  <a:pt x="1616412" y="1359788"/>
                  <a:pt x="1615780" y="1360939"/>
                  <a:pt x="1614607" y="1363031"/>
                </a:cubicBezTo>
                <a:cubicBezTo>
                  <a:pt x="1659189" y="1389896"/>
                  <a:pt x="1699589" y="1413390"/>
                  <a:pt x="1719525" y="1430663"/>
                </a:cubicBezTo>
                <a:cubicBezTo>
                  <a:pt x="1767471" y="1472206"/>
                  <a:pt x="1824499" y="1565267"/>
                  <a:pt x="1819585" y="1634876"/>
                </a:cubicBezTo>
                <a:cubicBezTo>
                  <a:pt x="1814672" y="1704485"/>
                  <a:pt x="1799858" y="1824273"/>
                  <a:pt x="1778441" y="1977514"/>
                </a:cubicBezTo>
                <a:cubicBezTo>
                  <a:pt x="1754672" y="2147616"/>
                  <a:pt x="1799339" y="2282132"/>
                  <a:pt x="1770006" y="2337298"/>
                </a:cubicBezTo>
                <a:cubicBezTo>
                  <a:pt x="1740674" y="2392465"/>
                  <a:pt x="1746110" y="2405567"/>
                  <a:pt x="1761966" y="2451204"/>
                </a:cubicBezTo>
                <a:cubicBezTo>
                  <a:pt x="1777823" y="2496840"/>
                  <a:pt x="1705088" y="2536225"/>
                  <a:pt x="1725934" y="2601292"/>
                </a:cubicBezTo>
                <a:cubicBezTo>
                  <a:pt x="1746780" y="2666361"/>
                  <a:pt x="1762639" y="2711998"/>
                  <a:pt x="1753629" y="2749518"/>
                </a:cubicBezTo>
                <a:cubicBezTo>
                  <a:pt x="1744621" y="2787042"/>
                  <a:pt x="1715734" y="2835879"/>
                  <a:pt x="1715734" y="2835879"/>
                </a:cubicBezTo>
                <a:cubicBezTo>
                  <a:pt x="1715734" y="2835879"/>
                  <a:pt x="1731219" y="2976882"/>
                  <a:pt x="1758022" y="3137765"/>
                </a:cubicBezTo>
                <a:lnTo>
                  <a:pt x="1761395" y="3158425"/>
                </a:lnTo>
                <a:lnTo>
                  <a:pt x="168290" y="3158425"/>
                </a:lnTo>
                <a:lnTo>
                  <a:pt x="162403" y="3110204"/>
                </a:lnTo>
                <a:cubicBezTo>
                  <a:pt x="156937" y="3076430"/>
                  <a:pt x="150697" y="3046576"/>
                  <a:pt x="144350" y="3023869"/>
                </a:cubicBezTo>
                <a:cubicBezTo>
                  <a:pt x="118962" y="2933040"/>
                  <a:pt x="97937" y="2816325"/>
                  <a:pt x="97937" y="2816325"/>
                </a:cubicBezTo>
                <a:cubicBezTo>
                  <a:pt x="97937" y="2816325"/>
                  <a:pt x="-1571" y="2665704"/>
                  <a:pt x="2896" y="2602423"/>
                </a:cubicBezTo>
                <a:cubicBezTo>
                  <a:pt x="7362" y="2539141"/>
                  <a:pt x="-27111" y="2299487"/>
                  <a:pt x="62676" y="2108674"/>
                </a:cubicBezTo>
                <a:cubicBezTo>
                  <a:pt x="152460" y="1917861"/>
                  <a:pt x="198293" y="1418683"/>
                  <a:pt x="392528" y="1279761"/>
                </a:cubicBezTo>
                <a:cubicBezTo>
                  <a:pt x="445542" y="1241845"/>
                  <a:pt x="492776" y="1206874"/>
                  <a:pt x="534001" y="1176308"/>
                </a:cubicBezTo>
                <a:cubicBezTo>
                  <a:pt x="532062" y="1159048"/>
                  <a:pt x="531665" y="1141646"/>
                  <a:pt x="532812" y="1124313"/>
                </a:cubicBezTo>
                <a:cubicBezTo>
                  <a:pt x="540853" y="1010407"/>
                  <a:pt x="564749" y="942137"/>
                  <a:pt x="567355" y="815128"/>
                </a:cubicBezTo>
                <a:cubicBezTo>
                  <a:pt x="569961" y="688118"/>
                  <a:pt x="565344" y="573319"/>
                  <a:pt x="609566" y="487405"/>
                </a:cubicBezTo>
                <a:cubicBezTo>
                  <a:pt x="653789" y="401491"/>
                  <a:pt x="639717" y="330541"/>
                  <a:pt x="774692" y="130199"/>
                </a:cubicBezTo>
                <a:cubicBezTo>
                  <a:pt x="909666" y="-70141"/>
                  <a:pt x="1029528" y="33714"/>
                  <a:pt x="1029528" y="33714"/>
                </a:cubicBezTo>
                <a:cubicBezTo>
                  <a:pt x="1029528" y="33714"/>
                  <a:pt x="1052896" y="6745"/>
                  <a:pt x="1098907" y="1048"/>
                </a:cubicBezTo>
                <a:close/>
              </a:path>
            </a:pathLst>
          </a:custGeom>
          <a:solidFill>
            <a:srgbClr val="737373">
              <a:alpha val="90000"/>
            </a:srgbClr>
          </a:solidFill>
          <a:ln w="25400" cap="flat">
            <a:solidFill>
              <a:schemeClr val="bg1"/>
            </a:solidFill>
            <a:prstDash val="solid"/>
            <a:miter/>
          </a:ln>
          <a:effectLst/>
        </p:spPr>
        <p:txBody>
          <a:bodyPr wrap="square" lIns="432000" tIns="1152000" rtlCol="0" anchor="ctr">
            <a:noAutofit/>
          </a:bodyPr>
          <a:lstStyle/>
          <a:p>
            <a:pPr marR="0" lvl="0" indent="0" algn="ctr" defTabSz="914367" fontAlgn="auto">
              <a:lnSpc>
                <a:spcPct val="100000"/>
              </a:lnSpc>
              <a:spcBef>
                <a:spcPts val="0"/>
              </a:spcBef>
              <a:spcAft>
                <a:spcPts val="0"/>
              </a:spcAft>
              <a:buClrTx/>
              <a:buSzTx/>
              <a:buFontTx/>
              <a:buNone/>
              <a:tabLst/>
            </a:pPr>
            <a:r>
              <a:rPr kumimoji="0" lang="en-US" sz="1765" b="0" i="0" u="none" strike="noStrike" cap="none" spc="0" normalizeH="0" baseline="0">
                <a:ln>
                  <a:noFill/>
                </a:ln>
                <a:solidFill>
                  <a:schemeClr val="bg1"/>
                </a:solidFill>
                <a:effectLst/>
                <a:uLnTx/>
                <a:uFillTx/>
                <a:latin typeface="Segoe UI"/>
              </a:rPr>
              <a:t>Angela</a:t>
            </a:r>
          </a:p>
        </p:txBody>
      </p:sp>
      <p:sp>
        <p:nvSpPr>
          <p:cNvPr id="4" name="Text Placeholder 3">
            <a:extLst>
              <a:ext uri="{FF2B5EF4-FFF2-40B4-BE49-F238E27FC236}">
                <a16:creationId xmlns:a16="http://schemas.microsoft.com/office/drawing/2014/main" id="{28B5254F-4D4B-D52B-BDA2-031E9B39AA8D}"/>
              </a:ext>
            </a:extLst>
          </p:cNvPr>
          <p:cNvSpPr>
            <a:spLocks noGrp="1"/>
          </p:cNvSpPr>
          <p:nvPr>
            <p:ph type="body" sz="quarter" idx="10" hasCustomPrompt="1"/>
          </p:nvPr>
        </p:nvSpPr>
        <p:spPr>
          <a:xfrm>
            <a:off x="8788400" y="-507851"/>
            <a:ext cx="3403600" cy="276999"/>
          </a:xfrm>
        </p:spPr>
        <p:txBody>
          <a:bodyPr anchor="b" anchorCtr="0"/>
          <a:lstStyle>
            <a:lvl1pPr algn="r">
              <a:buNone/>
              <a:defRPr sz="1800">
                <a:gradFill>
                  <a:gsLst>
                    <a:gs pos="85263">
                      <a:srgbClr val="D83B01"/>
                    </a:gs>
                    <a:gs pos="58000">
                      <a:srgbClr val="D83B01"/>
                    </a:gs>
                  </a:gsLst>
                  <a:lin ang="18600000" scaled="0"/>
                </a:gradFill>
                <a:latin typeface="+mj-lt"/>
              </a:defRPr>
            </a:lvl1pPr>
          </a:lstStyle>
          <a:p>
            <a:pPr lvl="0"/>
            <a:r>
              <a:rPr lang="en-US"/>
              <a:t>XX-XXX</a:t>
            </a:r>
          </a:p>
        </p:txBody>
      </p:sp>
    </p:spTree>
    <p:extLst>
      <p:ext uri="{BB962C8B-B14F-4D97-AF65-F5344CB8AC3E}">
        <p14:creationId xmlns:p14="http://schemas.microsoft.com/office/powerpoint/2010/main" val="3522705690"/>
      </p:ext>
    </p:extLst>
  </p:cSld>
  <p:clrMapOvr>
    <a:masterClrMapping/>
  </p:clrMapOvr>
  <p:transition>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userDrawn="1">
  <p:cSld name="Feature slide">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71499" y="457200"/>
            <a:ext cx="3695701" cy="1107996"/>
          </a:xfrm>
        </p:spPr>
        <p:txBody>
          <a:bodyPr wrap="square" anchor="t" anchorCtr="0">
            <a:spAutoFit/>
          </a:bodyPr>
          <a:lstStyle>
            <a:lvl1pPr>
              <a:defRPr sz="3600">
                <a:solidFill>
                  <a:schemeClr val="tx1"/>
                </a:solidFill>
              </a:defRPr>
            </a:lvl1pPr>
          </a:lstStyle>
          <a:p>
            <a:r>
              <a:rPr lang="en-US"/>
              <a:t>Click to edit Master title style</a:t>
            </a:r>
          </a:p>
        </p:txBody>
      </p:sp>
      <p:sp>
        <p:nvSpPr>
          <p:cNvPr id="4" name="Text Placeholder 3"/>
          <p:cNvSpPr>
            <a:spLocks noGrp="1"/>
          </p:cNvSpPr>
          <p:nvPr>
            <p:ph type="body" sz="quarter" idx="10"/>
          </p:nvPr>
        </p:nvSpPr>
        <p:spPr>
          <a:xfrm>
            <a:off x="571500" y="3127379"/>
            <a:ext cx="3695700" cy="603242"/>
          </a:xfrm>
        </p:spPr>
        <p:txBody>
          <a:bodyPr wrap="square" anchor="ctr" anchorCtr="0">
            <a:spAutoFit/>
          </a:bodyPr>
          <a:lstStyle>
            <a:lvl1pPr marL="0" indent="0">
              <a:spcBef>
                <a:spcPts val="1200"/>
              </a:spcBef>
              <a:buNone/>
              <a:defRPr sz="2000">
                <a:solidFill>
                  <a:schemeClr val="tx1"/>
                </a:solidFill>
              </a:defRPr>
            </a:lvl1pPr>
            <a:lvl2pPr marL="0" indent="0">
              <a:buNone/>
              <a:defRPr sz="1600"/>
            </a:lvl2pPr>
            <a:lvl3pPr marL="228600" indent="0">
              <a:buNone/>
              <a:defRPr/>
            </a:lvl3pPr>
            <a:lvl4pPr marL="457200" indent="0">
              <a:buNone/>
              <a:defRPr/>
            </a:lvl4pPr>
            <a:lvl5pPr marL="685800" indent="0">
              <a:buNone/>
              <a:defRPr/>
            </a:lvl5pPr>
          </a:lstStyle>
          <a:p>
            <a:pPr lvl="0"/>
            <a:r>
              <a:rPr lang="en-US"/>
              <a:t>Click to edit Master text styles</a:t>
            </a:r>
          </a:p>
          <a:p>
            <a:pPr lvl="1"/>
            <a:r>
              <a:rPr lang="en-US"/>
              <a:t>Second level</a:t>
            </a:r>
          </a:p>
        </p:txBody>
      </p:sp>
      <p:sp>
        <p:nvSpPr>
          <p:cNvPr id="3" name="Picture Placeholder 2">
            <a:extLst>
              <a:ext uri="{FF2B5EF4-FFF2-40B4-BE49-F238E27FC236}">
                <a16:creationId xmlns:a16="http://schemas.microsoft.com/office/drawing/2014/main" id="{4067C7C5-F2AA-4FC9-BA35-9771C1BF716F}"/>
              </a:ext>
            </a:extLst>
          </p:cNvPr>
          <p:cNvSpPr>
            <a:spLocks noGrp="1"/>
          </p:cNvSpPr>
          <p:nvPr>
            <p:ph type="pic" sz="quarter" idx="11"/>
          </p:nvPr>
        </p:nvSpPr>
        <p:spPr>
          <a:xfrm>
            <a:off x="4739951" y="1"/>
            <a:ext cx="7452049" cy="6858000"/>
          </a:xfrm>
        </p:spPr>
        <p:txBody>
          <a:bodyPr/>
          <a:lstStyle/>
          <a:p>
            <a:endParaRPr lang="en-US"/>
          </a:p>
        </p:txBody>
      </p:sp>
    </p:spTree>
    <p:extLst>
      <p:ext uri="{BB962C8B-B14F-4D97-AF65-F5344CB8AC3E}">
        <p14:creationId xmlns:p14="http://schemas.microsoft.com/office/powerpoint/2010/main" val="429036656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872">
          <p15:clr>
            <a:srgbClr val="C35EA4"/>
          </p15:clr>
        </p15:guide>
        <p15:guide id="4" orient="horz" pos="1464">
          <p15:clr>
            <a:srgbClr val="C35EA4"/>
          </p15:clr>
        </p15:guide>
        <p15:guide id="5" pos="2688">
          <p15:clr>
            <a:srgbClr val="C35EA4"/>
          </p15:clr>
        </p15:guide>
        <p15:guide id="6" pos="5280">
          <p15:clr>
            <a:srgbClr val="FBAE40"/>
          </p15:clr>
        </p15:guide>
        <p15:guide id="7" orient="horz" pos="2160">
          <p15:clr>
            <a:srgbClr val="C35EA4"/>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userDrawn="1">
  <p:cSld name="Text option 3">
    <p:bg>
      <p:bgPr>
        <a:solidFill>
          <a:srgbClr val="F2F2F2"/>
        </a:solidFill>
        <a:effectLst/>
      </p:bgPr>
    </p:bg>
    <p:spTree>
      <p:nvGrpSpPr>
        <p:cNvPr id="1" name=""/>
        <p:cNvGrpSpPr/>
        <p:nvPr/>
      </p:nvGrpSpPr>
      <p:grpSpPr>
        <a:xfrm>
          <a:off x="0" y="0"/>
          <a:ext cx="0" cy="0"/>
          <a:chOff x="0" y="0"/>
          <a:chExt cx="0" cy="0"/>
        </a:xfrm>
      </p:grpSpPr>
      <p:sp>
        <p:nvSpPr>
          <p:cNvPr id="16" name="Content Placeholder 15"/>
          <p:cNvSpPr>
            <a:spLocks noGrp="1"/>
          </p:cNvSpPr>
          <p:nvPr>
            <p:ph sz="quarter" idx="17" hasCustomPrompt="1"/>
          </p:nvPr>
        </p:nvSpPr>
        <p:spPr>
          <a:xfrm>
            <a:off x="584200" y="1599722"/>
            <a:ext cx="3490176" cy="3099393"/>
          </a:xfrm>
          <a:blipFill>
            <a:blip r:embed="rId2" cstate="print">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rgbClr val="000000"/>
                </a:solidFill>
              </a:defRPr>
            </a:lvl1pPr>
          </a:lstStyle>
          <a:p>
            <a:pPr lvl="0"/>
            <a:r>
              <a:rPr lang="en-US"/>
              <a:t>Place photo</a:t>
            </a:r>
          </a:p>
        </p:txBody>
      </p:sp>
      <p:sp>
        <p:nvSpPr>
          <p:cNvPr id="2" name="Title 1"/>
          <p:cNvSpPr>
            <a:spLocks noGrp="1"/>
          </p:cNvSpPr>
          <p:nvPr>
            <p:ph type="title" hasCustomPrompt="1"/>
          </p:nvPr>
        </p:nvSpPr>
        <p:spPr>
          <a:xfrm>
            <a:off x="584200" y="545447"/>
            <a:ext cx="11306469" cy="403137"/>
          </a:xfrm>
        </p:spPr>
        <p:txBody>
          <a:bodyPr wrap="square" lIns="0" tIns="0" rIns="0" bIns="0">
            <a:spAutoFit/>
          </a:bodyPr>
          <a:lstStyle>
            <a:lvl1pPr>
              <a:lnSpc>
                <a:spcPts val="3137"/>
              </a:lnSpc>
              <a:defRPr sz="2800">
                <a:solidFill>
                  <a:srgbClr val="000000"/>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584200" y="4927922"/>
            <a:ext cx="3490176" cy="1186064"/>
          </a:xfrm>
        </p:spPr>
        <p:txBody>
          <a:bodyPr lIns="0" tIns="0" rIns="0" bIns="0"/>
          <a:lstStyle>
            <a:lvl1pPr marL="0" indent="0">
              <a:lnSpc>
                <a:spcPts val="1765"/>
              </a:lnSpc>
              <a:spcBef>
                <a:spcPts val="1176"/>
              </a:spcBef>
              <a:buNone/>
              <a:defRPr lang="en-US" sz="1200" b="0" kern="1200" spc="0" baseline="0" dirty="0">
                <a:solidFill>
                  <a:srgbClr val="000000"/>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200">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12/14</a:t>
            </a:r>
          </a:p>
          <a:p>
            <a:pPr lvl="1"/>
            <a:r>
              <a:rPr lang="en-US"/>
              <a:t>Body copy Segoe Regular 12/14.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465305" cy="1182568"/>
          </a:xfrm>
        </p:spPr>
        <p:txBody>
          <a:bodyPr lIns="0" tIns="0" rIns="0" bIns="0"/>
          <a:lstStyle>
            <a:lvl1pPr marL="0" marR="0" indent="0" algn="l" defTabSz="932742" rtl="0" eaLnBrk="1" fontAlgn="auto" latinLnBrk="0" hangingPunct="1">
              <a:lnSpc>
                <a:spcPts val="1765"/>
              </a:lnSpc>
              <a:spcBef>
                <a:spcPts val="1200"/>
              </a:spcBef>
              <a:spcAft>
                <a:spcPts val="0"/>
              </a:spcAft>
              <a:buClrTx/>
              <a:buSzPct val="90000"/>
              <a:buFont typeface="Wingdings" panose="05000000000000000000" pitchFamily="2" charset="2"/>
              <a:buNone/>
              <a:tabLst/>
              <a:defRPr lang="en-US" sz="1200" b="0" kern="1200" spc="0" baseline="0" dirty="0">
                <a:solidFill>
                  <a:srgbClr val="000000"/>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200">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12/14</a:t>
            </a:r>
          </a:p>
          <a:p>
            <a:pPr lvl="1"/>
            <a:r>
              <a:rPr lang="en-US"/>
              <a:t>Body copy Segoe Regular 12/14.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25" name="Content Placeholder 15">
            <a:extLst>
              <a:ext uri="{FF2B5EF4-FFF2-40B4-BE49-F238E27FC236}">
                <a16:creationId xmlns:a16="http://schemas.microsoft.com/office/drawing/2014/main" id="{FF38BC9F-387A-498E-A040-4619A490AEDD}"/>
              </a:ext>
            </a:extLst>
          </p:cNvPr>
          <p:cNvSpPr>
            <a:spLocks noGrp="1"/>
          </p:cNvSpPr>
          <p:nvPr>
            <p:ph sz="quarter" idx="18" hasCustomPrompt="1"/>
          </p:nvPr>
        </p:nvSpPr>
        <p:spPr>
          <a:xfrm>
            <a:off x="4303151" y="1599722"/>
            <a:ext cx="3618381" cy="3099393"/>
          </a:xfrm>
          <a:blipFill>
            <a:blip r:embed="rId3" cstate="print">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rgbClr val="000000"/>
                </a:solidFill>
              </a:defRPr>
            </a:lvl1pPr>
          </a:lstStyle>
          <a:p>
            <a:pPr lvl="0"/>
            <a:r>
              <a:rPr lang="en-US"/>
              <a:t>Place photo</a:t>
            </a:r>
          </a:p>
        </p:txBody>
      </p:sp>
      <p:sp>
        <p:nvSpPr>
          <p:cNvPr id="26" name="Content Placeholder 15">
            <a:extLst>
              <a:ext uri="{FF2B5EF4-FFF2-40B4-BE49-F238E27FC236}">
                <a16:creationId xmlns:a16="http://schemas.microsoft.com/office/drawing/2014/main" id="{EEF5E46D-3409-4544-8C4E-211F133E580F}"/>
              </a:ext>
            </a:extLst>
          </p:cNvPr>
          <p:cNvSpPr>
            <a:spLocks noGrp="1"/>
          </p:cNvSpPr>
          <p:nvPr>
            <p:ph sz="quarter" idx="19" hasCustomPrompt="1"/>
          </p:nvPr>
        </p:nvSpPr>
        <p:spPr>
          <a:xfrm>
            <a:off x="8144083" y="1599722"/>
            <a:ext cx="3465305" cy="3099394"/>
          </a:xfrm>
          <a:blipFill>
            <a:blip r:embed="rId4" cstate="print">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rgbClr val="000000"/>
                </a:solidFill>
              </a:defRPr>
            </a:lvl1pPr>
          </a:lstStyle>
          <a:p>
            <a:pPr lvl="0"/>
            <a:r>
              <a:rPr lang="en-US"/>
              <a:t>Place photo</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1" y="4927922"/>
            <a:ext cx="3618381" cy="1182568"/>
          </a:xfrm>
        </p:spPr>
        <p:txBody>
          <a:bodyPr lIns="0" tIns="0" rIns="0" bIns="0"/>
          <a:lstStyle>
            <a:lvl1pPr marL="0" marR="0" indent="0" algn="l" defTabSz="932742" rtl="0" eaLnBrk="1" fontAlgn="auto" latinLnBrk="0" hangingPunct="1">
              <a:lnSpc>
                <a:spcPts val="1765"/>
              </a:lnSpc>
              <a:spcBef>
                <a:spcPts val="1200"/>
              </a:spcBef>
              <a:spcAft>
                <a:spcPts val="0"/>
              </a:spcAft>
              <a:buClrTx/>
              <a:buSzPct val="90000"/>
              <a:buFont typeface="Wingdings" panose="05000000000000000000" pitchFamily="2" charset="2"/>
              <a:buNone/>
              <a:tabLst/>
              <a:defRPr lang="en-US" sz="1200" b="0" kern="1200" spc="0" baseline="0" dirty="0">
                <a:solidFill>
                  <a:srgbClr val="000000"/>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200">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12/14</a:t>
            </a:r>
          </a:p>
          <a:p>
            <a:pPr lvl="1"/>
            <a:r>
              <a:rPr lang="en-US"/>
              <a:t>Body copy Segoe Regular 12/14.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1" name="Footer Placeholder 14">
            <a:extLst>
              <a:ext uri="{FF2B5EF4-FFF2-40B4-BE49-F238E27FC236}">
                <a16:creationId xmlns:a16="http://schemas.microsoft.com/office/drawing/2014/main" id="{AE158E7B-0220-41AE-9E99-77C3807358BA}"/>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rgbClr val="000000"/>
                </a:solidFill>
              </a:defRPr>
            </a:lvl1pPr>
          </a:lstStyle>
          <a:p>
            <a:r>
              <a:rPr lang="en-US"/>
              <a:t>© Microsoft Corporation                                                                                  								                      Microsoft 365 </a:t>
            </a:r>
          </a:p>
        </p:txBody>
      </p:sp>
    </p:spTree>
    <p:extLst>
      <p:ext uri="{BB962C8B-B14F-4D97-AF65-F5344CB8AC3E}">
        <p14:creationId xmlns:p14="http://schemas.microsoft.com/office/powerpoint/2010/main" val="2821837658"/>
      </p:ext>
    </p:extLst>
  </p:cSld>
  <p:clrMapOvr>
    <a:masterClrMapping/>
  </p:clrMapOvr>
  <p:transition>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userDrawn="1">
  <p:cSld name="CNB_Title, content and resource banner">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3E22BCC-7032-17F0-B273-F935DF91BB2C}"/>
              </a:ext>
            </a:extLst>
          </p:cNvPr>
          <p:cNvPicPr>
            <a:picLocks noChangeAspect="1"/>
          </p:cNvPicPr>
          <p:nvPr userDrawn="1"/>
        </p:nvPicPr>
        <p:blipFill rotWithShape="1">
          <a:blip r:embed="rId2"/>
          <a:srcRect l="383"/>
          <a:stretch/>
        </p:blipFill>
        <p:spPr>
          <a:xfrm>
            <a:off x="-5080" y="-6350"/>
            <a:ext cx="12197080" cy="1180614"/>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00979" y="285070"/>
            <a:ext cx="11018520" cy="553998"/>
          </a:xfrm>
        </p:spPr>
        <p:txBody>
          <a:bodyPr/>
          <a:lstStyle>
            <a:lvl1pPr>
              <a:defRPr sz="3600">
                <a:solidFill>
                  <a:schemeClr val="bg1"/>
                </a:solidFill>
              </a:defRPr>
            </a:lvl1pPr>
          </a:lstStyle>
          <a:p>
            <a:r>
              <a:rPr lang="en-US"/>
              <a:t>Click to edit Master title style</a:t>
            </a:r>
          </a:p>
        </p:txBody>
      </p:sp>
      <p:sp>
        <p:nvSpPr>
          <p:cNvPr id="3" name="Text Placeholder 2"/>
          <p:cNvSpPr>
            <a:spLocks noGrp="1"/>
          </p:cNvSpPr>
          <p:nvPr>
            <p:ph type="body" sz="quarter" idx="10"/>
          </p:nvPr>
        </p:nvSpPr>
        <p:spPr>
          <a:xfrm>
            <a:off x="584200" y="1435497"/>
            <a:ext cx="11018520" cy="1268039"/>
          </a:xfrm>
        </p:spPr>
        <p:txBody>
          <a:bodyPr/>
          <a:lstStyle>
            <a:lvl1pPr>
              <a:defRPr sz="2000">
                <a:solidFill>
                  <a:srgbClr val="000000"/>
                </a:solidFill>
                <a:latin typeface="+mn-lt"/>
              </a:defRPr>
            </a:lvl1pPr>
            <a:lvl2pPr>
              <a:defRPr sz="1600">
                <a:solidFill>
                  <a:srgbClr val="000000"/>
                </a:solidFill>
              </a:defRPr>
            </a:lvl2pPr>
            <a:lvl3pPr>
              <a:defRPr sz="1400">
                <a:solidFill>
                  <a:srgbClr val="000000"/>
                </a:solidFill>
              </a:defRPr>
            </a:lvl3pPr>
            <a:lvl4pPr>
              <a:defRPr sz="1200">
                <a:solidFill>
                  <a:srgbClr val="000000"/>
                </a:solidFill>
              </a:defRPr>
            </a:lvl4pPr>
            <a:lvl5pPr>
              <a:defRPr sz="10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ounded Rectangle 6">
            <a:extLst>
              <a:ext uri="{FF2B5EF4-FFF2-40B4-BE49-F238E27FC236}">
                <a16:creationId xmlns:a16="http://schemas.microsoft.com/office/drawing/2014/main" id="{F1F6ECD6-0872-3D76-0A88-B53820253296}"/>
              </a:ext>
            </a:extLst>
          </p:cNvPr>
          <p:cNvSpPr/>
          <p:nvPr userDrawn="1"/>
        </p:nvSpPr>
        <p:spPr>
          <a:xfrm>
            <a:off x="0" y="5849078"/>
            <a:ext cx="5165521" cy="1011104"/>
          </a:xfrm>
          <a:prstGeom prst="roundRect">
            <a:avLst>
              <a:gd name="adj" fmla="val 0"/>
            </a:avLst>
          </a:prstGeom>
          <a:solidFill>
            <a:srgbClr val="2C7E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14F8B1A8-2C10-27D2-A0CC-B065DAFCDB19}"/>
              </a:ext>
            </a:extLst>
          </p:cNvPr>
          <p:cNvSpPr>
            <a:spLocks noGrp="1"/>
          </p:cNvSpPr>
          <p:nvPr>
            <p:ph type="body" sz="quarter" idx="11" hasCustomPrompt="1"/>
          </p:nvPr>
        </p:nvSpPr>
        <p:spPr>
          <a:xfrm>
            <a:off x="300038" y="6059672"/>
            <a:ext cx="4094162" cy="307777"/>
          </a:xfrm>
        </p:spPr>
        <p:txBody>
          <a:bodyPr/>
          <a:lstStyle>
            <a:lvl1pPr marL="0" indent="0">
              <a:buNone/>
              <a:defRPr>
                <a:solidFill>
                  <a:schemeClr val="bg1"/>
                </a:solidFill>
              </a:defRPr>
            </a:lvl1pPr>
            <a:lvl2pPr marL="228600" indent="0">
              <a:buNone/>
              <a:defRPr/>
            </a:lvl2pPr>
          </a:lstStyle>
          <a:p>
            <a:pPr lvl="0"/>
            <a:r>
              <a:rPr lang="en-US"/>
              <a:t>Click to add key resource link</a:t>
            </a:r>
          </a:p>
        </p:txBody>
      </p:sp>
    </p:spTree>
    <p:extLst>
      <p:ext uri="{BB962C8B-B14F-4D97-AF65-F5344CB8AC3E}">
        <p14:creationId xmlns:p14="http://schemas.microsoft.com/office/powerpoint/2010/main" val="3435144311"/>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userDrawn="1">
  <p:cSld name="1_CNB_Updates">
    <p:bg>
      <p:bgPr>
        <a:solidFill>
          <a:schemeClr val="bg1"/>
        </a:solidFill>
        <a:effectLst/>
      </p:bgPr>
    </p:bg>
    <p:spTree>
      <p:nvGrpSpPr>
        <p:cNvPr id="1" name=""/>
        <p:cNvGrpSpPr/>
        <p:nvPr/>
      </p:nvGrpSpPr>
      <p:grpSpPr>
        <a:xfrm>
          <a:off x="0" y="0"/>
          <a:ext cx="0" cy="0"/>
          <a:chOff x="0" y="0"/>
          <a:chExt cx="0" cy="0"/>
        </a:xfrm>
      </p:grpSpPr>
      <p:sp>
        <p:nvSpPr>
          <p:cNvPr id="6" name="Rounded Rectangle 4">
            <a:extLst>
              <a:ext uri="{FF2B5EF4-FFF2-40B4-BE49-F238E27FC236}">
                <a16:creationId xmlns:a16="http://schemas.microsoft.com/office/drawing/2014/main" id="{6A1507C7-C542-E81C-EF4A-218C3711D00D}"/>
              </a:ext>
            </a:extLst>
          </p:cNvPr>
          <p:cNvSpPr/>
          <p:nvPr userDrawn="1"/>
        </p:nvSpPr>
        <p:spPr>
          <a:xfrm>
            <a:off x="8928100" y="1151393"/>
            <a:ext cx="3263900" cy="5706606"/>
          </a:xfrm>
          <a:prstGeom prst="round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3E22BCC-7032-17F0-B273-F935DF91BB2C}"/>
              </a:ext>
            </a:extLst>
          </p:cNvPr>
          <p:cNvPicPr>
            <a:picLocks noChangeAspect="1"/>
          </p:cNvPicPr>
          <p:nvPr userDrawn="1"/>
        </p:nvPicPr>
        <p:blipFill rotWithShape="1">
          <a:blip r:embed="rId2"/>
          <a:srcRect l="383"/>
          <a:stretch/>
        </p:blipFill>
        <p:spPr>
          <a:xfrm>
            <a:off x="-5080" y="-6350"/>
            <a:ext cx="12197080" cy="1180614"/>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00979" y="285070"/>
            <a:ext cx="11018520" cy="553998"/>
          </a:xfrm>
        </p:spPr>
        <p:txBody>
          <a:bodyPr/>
          <a:lstStyle>
            <a:lvl1pPr>
              <a:defRPr sz="3600">
                <a:solidFill>
                  <a:schemeClr val="bg1"/>
                </a:solidFill>
              </a:defRPr>
            </a:lvl1pPr>
          </a:lstStyle>
          <a:p>
            <a:r>
              <a:rPr lang="en-US"/>
              <a:t>Click to edit Master title style</a:t>
            </a:r>
          </a:p>
        </p:txBody>
      </p:sp>
      <p:sp>
        <p:nvSpPr>
          <p:cNvPr id="4" name="Footer Placeholder 10">
            <a:extLst>
              <a:ext uri="{FF2B5EF4-FFF2-40B4-BE49-F238E27FC236}">
                <a16:creationId xmlns:a16="http://schemas.microsoft.com/office/drawing/2014/main" id="{DD1BEEC7-5874-1E48-8B60-B1E5D9779C29}"/>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r>
              <a:rPr lang="en-US"/>
              <a:t>© Microsoft Corporation                                                                                  					   	    	                                     Microsoft 365 </a:t>
            </a:r>
          </a:p>
        </p:txBody>
      </p:sp>
      <p:sp>
        <p:nvSpPr>
          <p:cNvPr id="10" name="Rounded Rectangle 1">
            <a:extLst>
              <a:ext uri="{FF2B5EF4-FFF2-40B4-BE49-F238E27FC236}">
                <a16:creationId xmlns:a16="http://schemas.microsoft.com/office/drawing/2014/main" id="{A3FE6813-A34B-408D-5E57-9D178EE76FD8}"/>
              </a:ext>
            </a:extLst>
          </p:cNvPr>
          <p:cNvSpPr/>
          <p:nvPr userDrawn="1"/>
        </p:nvSpPr>
        <p:spPr>
          <a:xfrm>
            <a:off x="0" y="1173570"/>
            <a:ext cx="4152900" cy="468061"/>
          </a:xfrm>
          <a:prstGeom prst="roundRect">
            <a:avLst>
              <a:gd name="adj" fmla="val 0"/>
            </a:avLst>
          </a:prstGeom>
          <a:solidFill>
            <a:srgbClr val="2C7E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7" name="Picture Placeholder 16">
            <a:extLst>
              <a:ext uri="{FF2B5EF4-FFF2-40B4-BE49-F238E27FC236}">
                <a16:creationId xmlns:a16="http://schemas.microsoft.com/office/drawing/2014/main" id="{05AA3CE7-CCC3-9EBF-4083-17CD49870263}"/>
              </a:ext>
            </a:extLst>
          </p:cNvPr>
          <p:cNvSpPr>
            <a:spLocks noGrp="1"/>
          </p:cNvSpPr>
          <p:nvPr>
            <p:ph type="pic" sz="quarter" idx="11" hasCustomPrompt="1"/>
          </p:nvPr>
        </p:nvSpPr>
        <p:spPr>
          <a:xfrm>
            <a:off x="5650395" y="2239963"/>
            <a:ext cx="6262206" cy="3246437"/>
          </a:xfrm>
          <a:prstGeom prst="roundRect">
            <a:avLst>
              <a:gd name="adj" fmla="val 4622"/>
            </a:avLst>
          </a:prstGeom>
          <a:solidFill>
            <a:schemeClr val="bg2"/>
          </a:solidFill>
        </p:spPr>
        <p:txBody>
          <a:bodyPr anchor="ctr">
            <a:noAutofit/>
          </a:bodyPr>
          <a:lstStyle>
            <a:lvl1pPr marL="0" indent="0" algn="ctr">
              <a:buNone/>
              <a:defRPr/>
            </a:lvl1pPr>
          </a:lstStyle>
          <a:p>
            <a:r>
              <a:rPr lang="en-US"/>
              <a:t>Click to insert picture</a:t>
            </a:r>
          </a:p>
        </p:txBody>
      </p:sp>
      <p:sp>
        <p:nvSpPr>
          <p:cNvPr id="19" name="Text Placeholder 18">
            <a:extLst>
              <a:ext uri="{FF2B5EF4-FFF2-40B4-BE49-F238E27FC236}">
                <a16:creationId xmlns:a16="http://schemas.microsoft.com/office/drawing/2014/main" id="{6E0B161C-8EF0-F07D-6565-5AC5DAF93DB4}"/>
              </a:ext>
            </a:extLst>
          </p:cNvPr>
          <p:cNvSpPr>
            <a:spLocks noGrp="1"/>
          </p:cNvSpPr>
          <p:nvPr>
            <p:ph type="body" sz="quarter" idx="12"/>
          </p:nvPr>
        </p:nvSpPr>
        <p:spPr>
          <a:xfrm>
            <a:off x="461963" y="1257671"/>
            <a:ext cx="3617912" cy="307777"/>
          </a:xfrm>
        </p:spPr>
        <p:txBody>
          <a:bodyPr/>
          <a:lstStyle>
            <a:lvl1pPr marL="0" indent="0">
              <a:buNone/>
              <a:defRPr>
                <a:solidFill>
                  <a:schemeClr val="bg1"/>
                </a:solidFill>
                <a:latin typeface="+mj-lt"/>
              </a:defRPr>
            </a:lvl1pPr>
            <a:lvl2pPr marL="228600" indent="0">
              <a:buNone/>
              <a:defRPr/>
            </a:lvl2pPr>
          </a:lstStyle>
          <a:p>
            <a:pPr lvl="0"/>
            <a:r>
              <a:rPr lang="en-US"/>
              <a:t>Click to edit Master text styles</a:t>
            </a:r>
          </a:p>
        </p:txBody>
      </p:sp>
      <p:sp>
        <p:nvSpPr>
          <p:cNvPr id="21" name="Text Placeholder 20">
            <a:extLst>
              <a:ext uri="{FF2B5EF4-FFF2-40B4-BE49-F238E27FC236}">
                <a16:creationId xmlns:a16="http://schemas.microsoft.com/office/drawing/2014/main" id="{0E79AF9F-FE77-CCB9-F3E4-8905E3B043A1}"/>
              </a:ext>
            </a:extLst>
          </p:cNvPr>
          <p:cNvSpPr>
            <a:spLocks noGrp="1"/>
          </p:cNvSpPr>
          <p:nvPr>
            <p:ph type="body" sz="quarter" idx="13" hasCustomPrompt="1"/>
          </p:nvPr>
        </p:nvSpPr>
        <p:spPr>
          <a:xfrm>
            <a:off x="584200" y="2239963"/>
            <a:ext cx="4927600" cy="3137269"/>
          </a:xfrm>
        </p:spPr>
        <p:txBody>
          <a:bodyPr/>
          <a:lstStyle>
            <a:lvl1pPr marL="0" indent="0">
              <a:buNone/>
              <a:defRPr/>
            </a:lvl1pPr>
          </a:lstStyle>
          <a:p>
            <a:pPr marL="0" indent="0">
              <a:lnSpc>
                <a:spcPct val="90000"/>
              </a:lnSpc>
              <a:spcBef>
                <a:spcPts val="1000"/>
              </a:spcBef>
              <a:buNone/>
            </a:pPr>
            <a:r>
              <a:rPr lang="en-US" sz="2800">
                <a:latin typeface="+mj-lt"/>
                <a:cs typeface="Segoe UI Semibold" panose="020B0502040204020203" pitchFamily="34" charset="0"/>
              </a:rPr>
              <a:t>Lorem ipsum dolor sit </a:t>
            </a:r>
            <a:r>
              <a:rPr lang="en-US" sz="2800" err="1">
                <a:latin typeface="+mj-lt"/>
                <a:cs typeface="Segoe UI Semibold" panose="020B0502040204020203" pitchFamily="34" charset="0"/>
              </a:rPr>
              <a:t>amet</a:t>
            </a:r>
            <a:endParaRPr lang="en-US" sz="2000">
              <a:latin typeface="+mj-lt"/>
              <a:cs typeface="Segoe UI" panose="020B0502040204020203" pitchFamily="34" charset="0"/>
            </a:endParaRPr>
          </a:p>
          <a:p>
            <a:pPr marL="0" indent="0">
              <a:lnSpc>
                <a:spcPct val="90000"/>
              </a:lnSpc>
              <a:spcBef>
                <a:spcPts val="1000"/>
              </a:spcBef>
              <a:buNone/>
            </a:pPr>
            <a:r>
              <a:rPr lang="en-US" sz="2000">
                <a:solidFill>
                  <a:srgbClr val="000000"/>
                </a:solidFill>
                <a:effectLst/>
                <a:highlight>
                  <a:srgbClr val="FFFFFF"/>
                </a:highlight>
                <a:latin typeface="Segoe UI" panose="020B0502040204020203" pitchFamily="34" charset="0"/>
                <a:cs typeface="Segoe UI" panose="020B0502040204020203" pitchFamily="34" charset="0"/>
              </a:rPr>
              <a:t>Vestibulum cursus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quam</a:t>
            </a:r>
            <a:r>
              <a:rPr lang="en-US" sz="2000">
                <a:solidFill>
                  <a:srgbClr val="000000"/>
                </a:solidFill>
                <a:effectLst/>
                <a:highlight>
                  <a:srgbClr val="FFFFFF"/>
                </a:highlight>
                <a:latin typeface="Segoe UI" panose="020B0502040204020203" pitchFamily="34" charset="0"/>
                <a:cs typeface="Segoe UI" panose="020B0502040204020203" pitchFamily="34" charset="0"/>
              </a:rPr>
              <a:t> vitae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erat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rutrum</a:t>
            </a:r>
            <a:r>
              <a:rPr lang="en-US" sz="2000">
                <a:solidFill>
                  <a:srgbClr val="000000"/>
                </a:solidFill>
                <a:effectLst/>
                <a:highlight>
                  <a:srgbClr val="FFFFFF"/>
                </a:highlight>
                <a:latin typeface="Segoe UI" panose="020B0502040204020203" pitchFamily="34" charset="0"/>
                <a:cs typeface="Segoe UI" panose="020B0502040204020203" pitchFamily="34" charset="0"/>
              </a:rPr>
              <a:t>, sit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amet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commodo</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felis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commodo</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Vivamus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finibus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arcu</a:t>
            </a:r>
            <a:r>
              <a:rPr lang="en-US" sz="2000">
                <a:solidFill>
                  <a:srgbClr val="000000"/>
                </a:solidFill>
                <a:effectLst/>
                <a:highlight>
                  <a:srgbClr val="FFFFFF"/>
                </a:highlight>
                <a:latin typeface="Segoe UI" panose="020B0502040204020203" pitchFamily="34" charset="0"/>
                <a:cs typeface="Segoe UI" panose="020B0502040204020203" pitchFamily="34" charset="0"/>
              </a:rPr>
              <a:t> vel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tellus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varius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nec</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laoreet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massa</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condimentum</a:t>
            </a:r>
            <a:r>
              <a:rPr lang="en-US" sz="2000">
                <a:solidFill>
                  <a:srgbClr val="000000"/>
                </a:solidFill>
                <a:effectLst/>
                <a:highlight>
                  <a:srgbClr val="FFFFFF"/>
                </a:highlight>
                <a:latin typeface="Segoe UI" panose="020B0502040204020203" pitchFamily="34" charset="0"/>
                <a:cs typeface="Segoe UI" panose="020B0502040204020203" pitchFamily="34" charset="0"/>
              </a:rPr>
              <a:t>. Lorem ipsum dolor sit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amet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consectetur</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adipiscing</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elit</a:t>
            </a:r>
            <a:r>
              <a:rPr lang="en-US" sz="2000">
                <a:solidFill>
                  <a:srgbClr val="000000"/>
                </a:solidFill>
                <a:effectLst/>
                <a:highlight>
                  <a:srgbClr val="FFFFFF"/>
                </a:highlight>
                <a:latin typeface="Segoe UI" panose="020B0502040204020203" pitchFamily="34" charset="0"/>
                <a:cs typeface="Segoe UI" panose="020B0502040204020203" pitchFamily="34" charset="0"/>
              </a:rPr>
              <a:t>. Vestibulum fermentum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imperdiet</a:t>
            </a:r>
            <a:r>
              <a:rPr lang="en-US" sz="2000">
                <a:solidFill>
                  <a:srgbClr val="000000"/>
                </a:solidFill>
                <a:effectLst/>
                <a:highlight>
                  <a:srgbClr val="FFFFFF"/>
                </a:highlight>
                <a:latin typeface="Segoe UI" panose="020B0502040204020203" pitchFamily="34" charset="0"/>
                <a:cs typeface="Segoe UI" panose="020B0502040204020203" pitchFamily="34" charset="0"/>
              </a:rPr>
              <a:t> ex,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nec</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consequat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felis</a:t>
            </a:r>
            <a:r>
              <a:rPr lang="en-US" sz="2000">
                <a:solidFill>
                  <a:srgbClr val="000000"/>
                </a:solidFill>
                <a:effectLst/>
                <a:highlight>
                  <a:srgbClr val="FFFFFF"/>
                </a:highlight>
                <a:latin typeface="Segoe UI" panose="020B0502040204020203" pitchFamily="34" charset="0"/>
                <a:cs typeface="Segoe UI" panose="020B0502040204020203" pitchFamily="34" charset="0"/>
              </a:rPr>
              <a:t> tempus vitae.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Phasellus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lobortis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laoreet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erat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p>
          <a:p>
            <a:pPr marL="0" indent="0">
              <a:lnSpc>
                <a:spcPct val="90000"/>
              </a:lnSpc>
              <a:spcBef>
                <a:spcPts val="1000"/>
              </a:spcBef>
              <a:buNone/>
            </a:pPr>
            <a:r>
              <a:rPr lang="en-US" sz="2000">
                <a:highlight>
                  <a:srgbClr val="FFFFFF"/>
                </a:highlight>
                <a:latin typeface="Segoe UI" panose="020B0502040204020203" pitchFamily="34" charset="0"/>
                <a:cs typeface="Segoe UI" panose="020B0502040204020203" pitchFamily="34" charset="0"/>
              </a:rPr>
              <a:t>Learn more at aka.ms/community.</a:t>
            </a:r>
            <a:endParaRPr lang="en-US" sz="200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4034646680"/>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CA99C-538E-8275-CCC8-C573C1277C6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FF434940-AC76-9BFF-9794-0E7699AEC6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758C7632-AE04-9761-1033-8BE912B7A707}"/>
              </a:ext>
            </a:extLst>
          </p:cNvPr>
          <p:cNvSpPr>
            <a:spLocks noGrp="1"/>
          </p:cNvSpPr>
          <p:nvPr>
            <p:ph type="dt" sz="half" idx="10"/>
          </p:nvPr>
        </p:nvSpPr>
        <p:spPr/>
        <p:txBody>
          <a:bodyPr/>
          <a:lstStyle/>
          <a:p>
            <a:fld id="{1D75680D-5F9A-4AD7-A95C-7EEAFCB8550A}" type="datetimeFigureOut">
              <a:rPr lang="en-CA" smtClean="0"/>
              <a:t>2026-11-03</a:t>
            </a:fld>
            <a:endParaRPr lang="en-CA"/>
          </a:p>
        </p:txBody>
      </p:sp>
      <p:sp>
        <p:nvSpPr>
          <p:cNvPr id="5" name="Footer Placeholder 4">
            <a:extLst>
              <a:ext uri="{FF2B5EF4-FFF2-40B4-BE49-F238E27FC236}">
                <a16:creationId xmlns:a16="http://schemas.microsoft.com/office/drawing/2014/main" id="{0F982529-3199-78AB-7D31-2B6A5860515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19CCB0D-5498-6A4F-3AC8-09ABAE359B52}"/>
              </a:ext>
            </a:extLst>
          </p:cNvPr>
          <p:cNvSpPr>
            <a:spLocks noGrp="1"/>
          </p:cNvSpPr>
          <p:nvPr>
            <p:ph type="sldNum" sz="quarter" idx="12"/>
          </p:nvPr>
        </p:nvSpPr>
        <p:spPr/>
        <p:txBody>
          <a:bodyPr/>
          <a:lstStyle/>
          <a:p>
            <a:fld id="{E43A5BA1-F882-4FFE-8C70-2A6D8DD526AF}" type="slidenum">
              <a:rPr lang="en-CA" smtClean="0"/>
              <a:t>‹#›</a:t>
            </a:fld>
            <a:endParaRPr lang="en-CA"/>
          </a:p>
        </p:txBody>
      </p:sp>
    </p:spTree>
    <p:extLst>
      <p:ext uri="{BB962C8B-B14F-4D97-AF65-F5344CB8AC3E}">
        <p14:creationId xmlns:p14="http://schemas.microsoft.com/office/powerpoint/2010/main" val="398326999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EA12C-FFB7-EE0C-FA52-4A8F533D1F04}"/>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669CD851-1719-97D2-3B60-7F4B57698D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086170F-E0D9-C34D-A692-EBB822D0CBF3}"/>
              </a:ext>
            </a:extLst>
          </p:cNvPr>
          <p:cNvSpPr>
            <a:spLocks noGrp="1"/>
          </p:cNvSpPr>
          <p:nvPr>
            <p:ph type="dt" sz="half" idx="10"/>
          </p:nvPr>
        </p:nvSpPr>
        <p:spPr/>
        <p:txBody>
          <a:bodyPr/>
          <a:lstStyle/>
          <a:p>
            <a:fld id="{1D75680D-5F9A-4AD7-A95C-7EEAFCB8550A}" type="datetimeFigureOut">
              <a:rPr lang="en-CA" smtClean="0"/>
              <a:t>2026-11-03</a:t>
            </a:fld>
            <a:endParaRPr lang="en-CA"/>
          </a:p>
        </p:txBody>
      </p:sp>
      <p:sp>
        <p:nvSpPr>
          <p:cNvPr id="5" name="Footer Placeholder 4">
            <a:extLst>
              <a:ext uri="{FF2B5EF4-FFF2-40B4-BE49-F238E27FC236}">
                <a16:creationId xmlns:a16="http://schemas.microsoft.com/office/drawing/2014/main" id="{C6915E8B-B908-ACA1-1189-22F9B8780DA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B112FEC5-CEEE-09BA-1D6A-7CB2C2CF4438}"/>
              </a:ext>
            </a:extLst>
          </p:cNvPr>
          <p:cNvSpPr>
            <a:spLocks noGrp="1"/>
          </p:cNvSpPr>
          <p:nvPr>
            <p:ph type="sldNum" sz="quarter" idx="12"/>
          </p:nvPr>
        </p:nvSpPr>
        <p:spPr/>
        <p:txBody>
          <a:bodyPr/>
          <a:lstStyle/>
          <a:p>
            <a:fld id="{E43A5BA1-F882-4FFE-8C70-2A6D8DD526AF}" type="slidenum">
              <a:rPr lang="en-CA" smtClean="0"/>
              <a:t>‹#›</a:t>
            </a:fld>
            <a:endParaRPr lang="en-CA"/>
          </a:p>
        </p:txBody>
      </p:sp>
    </p:spTree>
    <p:extLst>
      <p:ext uri="{BB962C8B-B14F-4D97-AF65-F5344CB8AC3E}">
        <p14:creationId xmlns:p14="http://schemas.microsoft.com/office/powerpoint/2010/main" val="60947279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BA7F9-9A1E-86CE-4B71-4888AB5226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B8F85ACB-4746-27D0-CF76-B0391C8D00B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913596-8EBB-E8B9-41DF-E1584817F193}"/>
              </a:ext>
            </a:extLst>
          </p:cNvPr>
          <p:cNvSpPr>
            <a:spLocks noGrp="1"/>
          </p:cNvSpPr>
          <p:nvPr>
            <p:ph type="dt" sz="half" idx="10"/>
          </p:nvPr>
        </p:nvSpPr>
        <p:spPr/>
        <p:txBody>
          <a:bodyPr/>
          <a:lstStyle/>
          <a:p>
            <a:fld id="{1D75680D-5F9A-4AD7-A95C-7EEAFCB8550A}" type="datetimeFigureOut">
              <a:rPr lang="en-CA" smtClean="0"/>
              <a:t>2026-11-03</a:t>
            </a:fld>
            <a:endParaRPr lang="en-CA"/>
          </a:p>
        </p:txBody>
      </p:sp>
      <p:sp>
        <p:nvSpPr>
          <p:cNvPr id="5" name="Footer Placeholder 4">
            <a:extLst>
              <a:ext uri="{FF2B5EF4-FFF2-40B4-BE49-F238E27FC236}">
                <a16:creationId xmlns:a16="http://schemas.microsoft.com/office/drawing/2014/main" id="{A74D9324-A012-EDA8-D709-E42CA047652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CFFF89A-5800-0F50-578B-1EB4F5CCBAF3}"/>
              </a:ext>
            </a:extLst>
          </p:cNvPr>
          <p:cNvSpPr>
            <a:spLocks noGrp="1"/>
          </p:cNvSpPr>
          <p:nvPr>
            <p:ph type="sldNum" sz="quarter" idx="12"/>
          </p:nvPr>
        </p:nvSpPr>
        <p:spPr/>
        <p:txBody>
          <a:bodyPr/>
          <a:lstStyle/>
          <a:p>
            <a:fld id="{E43A5BA1-F882-4FFE-8C70-2A6D8DD526AF}" type="slidenum">
              <a:rPr lang="en-CA" smtClean="0"/>
              <a:t>‹#›</a:t>
            </a:fld>
            <a:endParaRPr lang="en-CA"/>
          </a:p>
        </p:txBody>
      </p:sp>
    </p:spTree>
    <p:extLst>
      <p:ext uri="{BB962C8B-B14F-4D97-AF65-F5344CB8AC3E}">
        <p14:creationId xmlns:p14="http://schemas.microsoft.com/office/powerpoint/2010/main" val="2445054352"/>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E952C-8B83-CF8D-A898-4562CE626D11}"/>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8B122365-6395-1A20-2E44-030F959C544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1A1AAECF-8BF1-FAEA-B1F9-E301CE04991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C69BD5BD-D4B0-01C9-A7EC-27BAB53A36CB}"/>
              </a:ext>
            </a:extLst>
          </p:cNvPr>
          <p:cNvSpPr>
            <a:spLocks noGrp="1"/>
          </p:cNvSpPr>
          <p:nvPr>
            <p:ph type="dt" sz="half" idx="10"/>
          </p:nvPr>
        </p:nvSpPr>
        <p:spPr/>
        <p:txBody>
          <a:bodyPr/>
          <a:lstStyle/>
          <a:p>
            <a:fld id="{1D75680D-5F9A-4AD7-A95C-7EEAFCB8550A}" type="datetimeFigureOut">
              <a:rPr lang="en-CA" smtClean="0"/>
              <a:t>2026-11-03</a:t>
            </a:fld>
            <a:endParaRPr lang="en-CA"/>
          </a:p>
        </p:txBody>
      </p:sp>
      <p:sp>
        <p:nvSpPr>
          <p:cNvPr id="6" name="Footer Placeholder 5">
            <a:extLst>
              <a:ext uri="{FF2B5EF4-FFF2-40B4-BE49-F238E27FC236}">
                <a16:creationId xmlns:a16="http://schemas.microsoft.com/office/drawing/2014/main" id="{F61DF514-7973-E6EA-F64A-6855D084105A}"/>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D5DC19BE-F9A5-5BEE-3EF5-3A3F9D6E466E}"/>
              </a:ext>
            </a:extLst>
          </p:cNvPr>
          <p:cNvSpPr>
            <a:spLocks noGrp="1"/>
          </p:cNvSpPr>
          <p:nvPr>
            <p:ph type="sldNum" sz="quarter" idx="12"/>
          </p:nvPr>
        </p:nvSpPr>
        <p:spPr/>
        <p:txBody>
          <a:bodyPr/>
          <a:lstStyle/>
          <a:p>
            <a:fld id="{E43A5BA1-F882-4FFE-8C70-2A6D8DD526AF}" type="slidenum">
              <a:rPr lang="en-CA" smtClean="0"/>
              <a:t>‹#›</a:t>
            </a:fld>
            <a:endParaRPr lang="en-CA"/>
          </a:p>
        </p:txBody>
      </p:sp>
    </p:spTree>
    <p:extLst>
      <p:ext uri="{BB962C8B-B14F-4D97-AF65-F5344CB8AC3E}">
        <p14:creationId xmlns:p14="http://schemas.microsoft.com/office/powerpoint/2010/main" val="2492544902"/>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A7A93-34C6-04F7-A058-9296432B7F4A}"/>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2C51C76-494A-CC83-EBDC-E60D68CB5D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1A756D-6FF3-18E6-1701-E8CC6E6156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080BD996-B8B9-733D-CF5B-AB0189F3A1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860B8D7-AA97-1BE4-DA99-5855A82102D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F1625962-C07B-973B-4868-A845E758E547}"/>
              </a:ext>
            </a:extLst>
          </p:cNvPr>
          <p:cNvSpPr>
            <a:spLocks noGrp="1"/>
          </p:cNvSpPr>
          <p:nvPr>
            <p:ph type="dt" sz="half" idx="10"/>
          </p:nvPr>
        </p:nvSpPr>
        <p:spPr/>
        <p:txBody>
          <a:bodyPr/>
          <a:lstStyle/>
          <a:p>
            <a:fld id="{1D75680D-5F9A-4AD7-A95C-7EEAFCB8550A}" type="datetimeFigureOut">
              <a:rPr lang="en-CA" smtClean="0"/>
              <a:t>2026-11-03</a:t>
            </a:fld>
            <a:endParaRPr lang="en-CA"/>
          </a:p>
        </p:txBody>
      </p:sp>
      <p:sp>
        <p:nvSpPr>
          <p:cNvPr id="8" name="Footer Placeholder 7">
            <a:extLst>
              <a:ext uri="{FF2B5EF4-FFF2-40B4-BE49-F238E27FC236}">
                <a16:creationId xmlns:a16="http://schemas.microsoft.com/office/drawing/2014/main" id="{210F6E36-6015-8E9E-C71B-1D1BC7D27703}"/>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1B9CD2A6-D892-6A83-3C10-E20816443115}"/>
              </a:ext>
            </a:extLst>
          </p:cNvPr>
          <p:cNvSpPr>
            <a:spLocks noGrp="1"/>
          </p:cNvSpPr>
          <p:nvPr>
            <p:ph type="sldNum" sz="quarter" idx="12"/>
          </p:nvPr>
        </p:nvSpPr>
        <p:spPr/>
        <p:txBody>
          <a:bodyPr/>
          <a:lstStyle/>
          <a:p>
            <a:fld id="{E43A5BA1-F882-4FFE-8C70-2A6D8DD526AF}" type="slidenum">
              <a:rPr lang="en-CA" smtClean="0"/>
              <a:t>‹#›</a:t>
            </a:fld>
            <a:endParaRPr lang="en-CA"/>
          </a:p>
        </p:txBody>
      </p:sp>
    </p:spTree>
    <p:extLst>
      <p:ext uri="{BB962C8B-B14F-4D97-AF65-F5344CB8AC3E}">
        <p14:creationId xmlns:p14="http://schemas.microsoft.com/office/powerpoint/2010/main" val="122941495"/>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0E877-9397-D8ED-F0F6-914BBE085E90}"/>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43424234-B7A0-0C69-25D2-F0F8F38F5E95}"/>
              </a:ext>
            </a:extLst>
          </p:cNvPr>
          <p:cNvSpPr>
            <a:spLocks noGrp="1"/>
          </p:cNvSpPr>
          <p:nvPr>
            <p:ph type="dt" sz="half" idx="10"/>
          </p:nvPr>
        </p:nvSpPr>
        <p:spPr/>
        <p:txBody>
          <a:bodyPr/>
          <a:lstStyle/>
          <a:p>
            <a:fld id="{1D75680D-5F9A-4AD7-A95C-7EEAFCB8550A}" type="datetimeFigureOut">
              <a:rPr lang="en-CA" smtClean="0"/>
              <a:t>2026-11-03</a:t>
            </a:fld>
            <a:endParaRPr lang="en-CA"/>
          </a:p>
        </p:txBody>
      </p:sp>
      <p:sp>
        <p:nvSpPr>
          <p:cNvPr id="4" name="Footer Placeholder 3">
            <a:extLst>
              <a:ext uri="{FF2B5EF4-FFF2-40B4-BE49-F238E27FC236}">
                <a16:creationId xmlns:a16="http://schemas.microsoft.com/office/drawing/2014/main" id="{25610582-D6D6-2F14-6FCD-A9C07C6CA215}"/>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3DA98D61-DBD9-6CE3-ECB5-6584CA4F784F}"/>
              </a:ext>
            </a:extLst>
          </p:cNvPr>
          <p:cNvSpPr>
            <a:spLocks noGrp="1"/>
          </p:cNvSpPr>
          <p:nvPr>
            <p:ph type="sldNum" sz="quarter" idx="12"/>
          </p:nvPr>
        </p:nvSpPr>
        <p:spPr/>
        <p:txBody>
          <a:bodyPr/>
          <a:lstStyle/>
          <a:p>
            <a:fld id="{E43A5BA1-F882-4FFE-8C70-2A6D8DD526AF}" type="slidenum">
              <a:rPr lang="en-CA" smtClean="0"/>
              <a:t>‹#›</a:t>
            </a:fld>
            <a:endParaRPr lang="en-CA"/>
          </a:p>
        </p:txBody>
      </p:sp>
    </p:spTree>
    <p:extLst>
      <p:ext uri="{BB962C8B-B14F-4D97-AF65-F5344CB8AC3E}">
        <p14:creationId xmlns:p14="http://schemas.microsoft.com/office/powerpoint/2010/main" val="400307528"/>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5176F9-BDD7-4A69-2D06-B2B4B12D98EC}"/>
              </a:ext>
            </a:extLst>
          </p:cNvPr>
          <p:cNvSpPr>
            <a:spLocks noGrp="1"/>
          </p:cNvSpPr>
          <p:nvPr>
            <p:ph type="dt" sz="half" idx="10"/>
          </p:nvPr>
        </p:nvSpPr>
        <p:spPr/>
        <p:txBody>
          <a:bodyPr/>
          <a:lstStyle/>
          <a:p>
            <a:fld id="{1D75680D-5F9A-4AD7-A95C-7EEAFCB8550A}" type="datetimeFigureOut">
              <a:rPr lang="en-CA" smtClean="0"/>
              <a:t>2026-11-03</a:t>
            </a:fld>
            <a:endParaRPr lang="en-CA"/>
          </a:p>
        </p:txBody>
      </p:sp>
      <p:sp>
        <p:nvSpPr>
          <p:cNvPr id="3" name="Footer Placeholder 2">
            <a:extLst>
              <a:ext uri="{FF2B5EF4-FFF2-40B4-BE49-F238E27FC236}">
                <a16:creationId xmlns:a16="http://schemas.microsoft.com/office/drawing/2014/main" id="{CF07BCD5-BFE4-CD21-EE8A-7AF74B5B64C9}"/>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ADC1C302-5CAC-4636-75D4-DFFEFE10A79B}"/>
              </a:ext>
            </a:extLst>
          </p:cNvPr>
          <p:cNvSpPr>
            <a:spLocks noGrp="1"/>
          </p:cNvSpPr>
          <p:nvPr>
            <p:ph type="sldNum" sz="quarter" idx="12"/>
          </p:nvPr>
        </p:nvSpPr>
        <p:spPr/>
        <p:txBody>
          <a:bodyPr/>
          <a:lstStyle/>
          <a:p>
            <a:fld id="{E43A5BA1-F882-4FFE-8C70-2A6D8DD526AF}" type="slidenum">
              <a:rPr lang="en-CA" smtClean="0"/>
              <a:t>‹#›</a:t>
            </a:fld>
            <a:endParaRPr lang="en-CA"/>
          </a:p>
        </p:txBody>
      </p:sp>
    </p:spTree>
    <p:extLst>
      <p:ext uri="{BB962C8B-B14F-4D97-AF65-F5344CB8AC3E}">
        <p14:creationId xmlns:p14="http://schemas.microsoft.com/office/powerpoint/2010/main" val="220298287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08B35-F5BE-D9F7-1BCE-842F06182D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F4B6E5B2-74F7-DB2B-E563-9543A5D446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3AB75B50-A456-1D6C-30D1-7BC41561C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AA2A0E-AF6D-4604-A8EF-E91ACF94E7B4}"/>
              </a:ext>
            </a:extLst>
          </p:cNvPr>
          <p:cNvSpPr>
            <a:spLocks noGrp="1"/>
          </p:cNvSpPr>
          <p:nvPr>
            <p:ph type="dt" sz="half" idx="10"/>
          </p:nvPr>
        </p:nvSpPr>
        <p:spPr/>
        <p:txBody>
          <a:bodyPr/>
          <a:lstStyle/>
          <a:p>
            <a:fld id="{1D75680D-5F9A-4AD7-A95C-7EEAFCB8550A}" type="datetimeFigureOut">
              <a:rPr lang="en-CA" smtClean="0"/>
              <a:t>2026-11-03</a:t>
            </a:fld>
            <a:endParaRPr lang="en-CA"/>
          </a:p>
        </p:txBody>
      </p:sp>
      <p:sp>
        <p:nvSpPr>
          <p:cNvPr id="6" name="Footer Placeholder 5">
            <a:extLst>
              <a:ext uri="{FF2B5EF4-FFF2-40B4-BE49-F238E27FC236}">
                <a16:creationId xmlns:a16="http://schemas.microsoft.com/office/drawing/2014/main" id="{D892AE03-6282-BE4E-3C34-3FF48E311596}"/>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010A17C4-3029-74A3-D177-AD9C50F096FF}"/>
              </a:ext>
            </a:extLst>
          </p:cNvPr>
          <p:cNvSpPr>
            <a:spLocks noGrp="1"/>
          </p:cNvSpPr>
          <p:nvPr>
            <p:ph type="sldNum" sz="quarter" idx="12"/>
          </p:nvPr>
        </p:nvSpPr>
        <p:spPr/>
        <p:txBody>
          <a:bodyPr/>
          <a:lstStyle/>
          <a:p>
            <a:fld id="{E43A5BA1-F882-4FFE-8C70-2A6D8DD526AF}" type="slidenum">
              <a:rPr lang="en-CA" smtClean="0"/>
              <a:t>‹#›</a:t>
            </a:fld>
            <a:endParaRPr lang="en-CA"/>
          </a:p>
        </p:txBody>
      </p:sp>
    </p:spTree>
    <p:extLst>
      <p:ext uri="{BB962C8B-B14F-4D97-AF65-F5344CB8AC3E}">
        <p14:creationId xmlns:p14="http://schemas.microsoft.com/office/powerpoint/2010/main" val="3046309450"/>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0A965-38DF-52A8-8DE2-1DD94D9176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AF2DD9C0-1B85-70E8-BD39-6B5A5CFABB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F96FFD9E-A2ED-C67F-15AC-D3477A765B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1DF5C9-E06B-F9D9-51A9-709DA306CE54}"/>
              </a:ext>
            </a:extLst>
          </p:cNvPr>
          <p:cNvSpPr>
            <a:spLocks noGrp="1"/>
          </p:cNvSpPr>
          <p:nvPr>
            <p:ph type="dt" sz="half" idx="10"/>
          </p:nvPr>
        </p:nvSpPr>
        <p:spPr/>
        <p:txBody>
          <a:bodyPr/>
          <a:lstStyle/>
          <a:p>
            <a:fld id="{1D75680D-5F9A-4AD7-A95C-7EEAFCB8550A}" type="datetimeFigureOut">
              <a:rPr lang="en-CA" smtClean="0"/>
              <a:t>2026-11-03</a:t>
            </a:fld>
            <a:endParaRPr lang="en-CA"/>
          </a:p>
        </p:txBody>
      </p:sp>
      <p:sp>
        <p:nvSpPr>
          <p:cNvPr id="6" name="Footer Placeholder 5">
            <a:extLst>
              <a:ext uri="{FF2B5EF4-FFF2-40B4-BE49-F238E27FC236}">
                <a16:creationId xmlns:a16="http://schemas.microsoft.com/office/drawing/2014/main" id="{25FF539F-8A53-37A6-2C83-805BBDA5744C}"/>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2F660535-C2E7-A9F3-39CC-69721CB6CAE6}"/>
              </a:ext>
            </a:extLst>
          </p:cNvPr>
          <p:cNvSpPr>
            <a:spLocks noGrp="1"/>
          </p:cNvSpPr>
          <p:nvPr>
            <p:ph type="sldNum" sz="quarter" idx="12"/>
          </p:nvPr>
        </p:nvSpPr>
        <p:spPr/>
        <p:txBody>
          <a:bodyPr/>
          <a:lstStyle/>
          <a:p>
            <a:fld id="{E43A5BA1-F882-4FFE-8C70-2A6D8DD526AF}" type="slidenum">
              <a:rPr lang="en-CA" smtClean="0"/>
              <a:t>‹#›</a:t>
            </a:fld>
            <a:endParaRPr lang="en-CA"/>
          </a:p>
        </p:txBody>
      </p:sp>
    </p:spTree>
    <p:extLst>
      <p:ext uri="{BB962C8B-B14F-4D97-AF65-F5344CB8AC3E}">
        <p14:creationId xmlns:p14="http://schemas.microsoft.com/office/powerpoint/2010/main" val="1651635564"/>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023F3-BC08-4E96-F0CF-C8964E12AF2F}"/>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98C8A3C2-B00C-E4E5-8936-15F6D4DB750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34F940E-DDD8-C1E0-CD2D-DD17459A25A7}"/>
              </a:ext>
            </a:extLst>
          </p:cNvPr>
          <p:cNvSpPr>
            <a:spLocks noGrp="1"/>
          </p:cNvSpPr>
          <p:nvPr>
            <p:ph type="dt" sz="half" idx="10"/>
          </p:nvPr>
        </p:nvSpPr>
        <p:spPr/>
        <p:txBody>
          <a:bodyPr/>
          <a:lstStyle/>
          <a:p>
            <a:fld id="{1D75680D-5F9A-4AD7-A95C-7EEAFCB8550A}" type="datetimeFigureOut">
              <a:rPr lang="en-CA" smtClean="0"/>
              <a:t>2026-11-03</a:t>
            </a:fld>
            <a:endParaRPr lang="en-CA"/>
          </a:p>
        </p:txBody>
      </p:sp>
      <p:sp>
        <p:nvSpPr>
          <p:cNvPr id="5" name="Footer Placeholder 4">
            <a:extLst>
              <a:ext uri="{FF2B5EF4-FFF2-40B4-BE49-F238E27FC236}">
                <a16:creationId xmlns:a16="http://schemas.microsoft.com/office/drawing/2014/main" id="{546358C6-16A3-9E81-8249-FE8BFC8C226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D5EB5D51-D0F0-3186-D9E8-1338C3574082}"/>
              </a:ext>
            </a:extLst>
          </p:cNvPr>
          <p:cNvSpPr>
            <a:spLocks noGrp="1"/>
          </p:cNvSpPr>
          <p:nvPr>
            <p:ph type="sldNum" sz="quarter" idx="12"/>
          </p:nvPr>
        </p:nvSpPr>
        <p:spPr/>
        <p:txBody>
          <a:bodyPr/>
          <a:lstStyle/>
          <a:p>
            <a:fld id="{E43A5BA1-F882-4FFE-8C70-2A6D8DD526AF}" type="slidenum">
              <a:rPr lang="en-CA" smtClean="0"/>
              <a:t>‹#›</a:t>
            </a:fld>
            <a:endParaRPr lang="en-CA"/>
          </a:p>
        </p:txBody>
      </p:sp>
    </p:spTree>
    <p:extLst>
      <p:ext uri="{BB962C8B-B14F-4D97-AF65-F5344CB8AC3E}">
        <p14:creationId xmlns:p14="http://schemas.microsoft.com/office/powerpoint/2010/main" val="4211878099"/>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0A36D65-F4AB-E091-6997-007CF9C5F49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89601183-AEE2-B946-0E60-DFB60B57B5B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44E506B-1019-F82A-6686-E2FD2045CBD2}"/>
              </a:ext>
            </a:extLst>
          </p:cNvPr>
          <p:cNvSpPr>
            <a:spLocks noGrp="1"/>
          </p:cNvSpPr>
          <p:nvPr>
            <p:ph type="dt" sz="half" idx="10"/>
          </p:nvPr>
        </p:nvSpPr>
        <p:spPr/>
        <p:txBody>
          <a:bodyPr/>
          <a:lstStyle/>
          <a:p>
            <a:fld id="{1D75680D-5F9A-4AD7-A95C-7EEAFCB8550A}" type="datetimeFigureOut">
              <a:rPr lang="en-CA" smtClean="0"/>
              <a:t>2026-11-03</a:t>
            </a:fld>
            <a:endParaRPr lang="en-CA"/>
          </a:p>
        </p:txBody>
      </p:sp>
      <p:sp>
        <p:nvSpPr>
          <p:cNvPr id="5" name="Footer Placeholder 4">
            <a:extLst>
              <a:ext uri="{FF2B5EF4-FFF2-40B4-BE49-F238E27FC236}">
                <a16:creationId xmlns:a16="http://schemas.microsoft.com/office/drawing/2014/main" id="{91F3DF0A-CA8B-EA8C-0542-A44B3D3A44C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44C087A-0F0E-A39F-8D8F-013483990239}"/>
              </a:ext>
            </a:extLst>
          </p:cNvPr>
          <p:cNvSpPr>
            <a:spLocks noGrp="1"/>
          </p:cNvSpPr>
          <p:nvPr>
            <p:ph type="sldNum" sz="quarter" idx="12"/>
          </p:nvPr>
        </p:nvSpPr>
        <p:spPr/>
        <p:txBody>
          <a:bodyPr/>
          <a:lstStyle/>
          <a:p>
            <a:fld id="{E43A5BA1-F882-4FFE-8C70-2A6D8DD526AF}" type="slidenum">
              <a:rPr lang="en-CA" smtClean="0"/>
              <a:t>‹#›</a:t>
            </a:fld>
            <a:endParaRPr lang="en-CA"/>
          </a:p>
        </p:txBody>
      </p:sp>
    </p:spTree>
    <p:extLst>
      <p:ext uri="{BB962C8B-B14F-4D97-AF65-F5344CB8AC3E}">
        <p14:creationId xmlns:p14="http://schemas.microsoft.com/office/powerpoint/2010/main" val="1343204217"/>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4556074"/>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95000"/>
            </a:srgbClr>
          </a:solidFill>
          <a:ln/>
        </p:spPr>
        <p:txBody>
          <a:bodyPr/>
          <a:lstStyle/>
          <a:p>
            <a:endParaRPr lang="en-US" sz="2400"/>
          </a:p>
        </p:txBody>
      </p:sp>
      <p:pic>
        <p:nvPicPr>
          <p:cNvPr id="4" name="Image 1" descr="preencoded.png">
            <a:hlinkClick r:id="rId3"/>
          </p:cNvPr>
          <p:cNvPicPr>
            <a:picLocks noChangeAspect="1"/>
          </p:cNvPicPr>
          <p:nvPr/>
        </p:nvPicPr>
        <p:blipFill>
          <a:blip r:embed="rId4"/>
          <a:stretch>
            <a:fillRect/>
          </a:stretch>
        </p:blipFill>
        <p:spPr>
          <a:xfrm>
            <a:off x="10705574" y="6459321"/>
            <a:ext cx="1429124" cy="341376"/>
          </a:xfrm>
          <a:prstGeom prst="rect">
            <a:avLst/>
          </a:prstGeom>
        </p:spPr>
      </p:pic>
    </p:spTree>
    <p:extLst>
      <p:ext uri="{BB962C8B-B14F-4D97-AF65-F5344CB8AC3E}">
        <p14:creationId xmlns:p14="http://schemas.microsoft.com/office/powerpoint/2010/main" val="1771581409"/>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95000"/>
            </a:srgbClr>
          </a:solidFill>
          <a:ln/>
        </p:spPr>
        <p:txBody>
          <a:bodyPr/>
          <a:lstStyle/>
          <a:p>
            <a:endParaRPr lang="en-US" sz="2400"/>
          </a:p>
        </p:txBody>
      </p:sp>
      <p:pic>
        <p:nvPicPr>
          <p:cNvPr id="4" name="Image 1" descr="preencoded.png">
            <a:hlinkClick r:id="rId3"/>
          </p:cNvPr>
          <p:cNvPicPr>
            <a:picLocks noChangeAspect="1"/>
          </p:cNvPicPr>
          <p:nvPr/>
        </p:nvPicPr>
        <p:blipFill>
          <a:blip r:embed="rId4"/>
          <a:stretch>
            <a:fillRect/>
          </a:stretch>
        </p:blipFill>
        <p:spPr>
          <a:xfrm>
            <a:off x="10705574" y="6459321"/>
            <a:ext cx="1429124" cy="341376"/>
          </a:xfrm>
          <a:prstGeom prst="rect">
            <a:avLst/>
          </a:prstGeom>
        </p:spPr>
      </p:pic>
    </p:spTree>
    <p:extLst>
      <p:ext uri="{BB962C8B-B14F-4D97-AF65-F5344CB8AC3E}">
        <p14:creationId xmlns:p14="http://schemas.microsoft.com/office/powerpoint/2010/main" val="574274984"/>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95000"/>
            </a:srgbClr>
          </a:solidFill>
          <a:ln/>
        </p:spPr>
        <p:txBody>
          <a:bodyPr/>
          <a:lstStyle/>
          <a:p>
            <a:endParaRPr lang="en-US" sz="2400"/>
          </a:p>
        </p:txBody>
      </p:sp>
      <p:pic>
        <p:nvPicPr>
          <p:cNvPr id="4" name="Image 1" descr="preencoded.png">
            <a:hlinkClick r:id="rId3"/>
          </p:cNvPr>
          <p:cNvPicPr>
            <a:picLocks noChangeAspect="1"/>
          </p:cNvPicPr>
          <p:nvPr/>
        </p:nvPicPr>
        <p:blipFill>
          <a:blip r:embed="rId4"/>
          <a:stretch>
            <a:fillRect/>
          </a:stretch>
        </p:blipFill>
        <p:spPr>
          <a:xfrm>
            <a:off x="10705574" y="6459321"/>
            <a:ext cx="1429124" cy="341376"/>
          </a:xfrm>
          <a:prstGeom prst="rect">
            <a:avLst/>
          </a:prstGeom>
        </p:spPr>
      </p:pic>
    </p:spTree>
    <p:extLst>
      <p:ext uri="{BB962C8B-B14F-4D97-AF65-F5344CB8AC3E}">
        <p14:creationId xmlns:p14="http://schemas.microsoft.com/office/powerpoint/2010/main" val="3858684007"/>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95000"/>
            </a:srgbClr>
          </a:solidFill>
          <a:ln/>
        </p:spPr>
        <p:txBody>
          <a:bodyPr/>
          <a:lstStyle/>
          <a:p>
            <a:endParaRPr lang="en-US" sz="2400"/>
          </a:p>
        </p:txBody>
      </p:sp>
      <p:pic>
        <p:nvPicPr>
          <p:cNvPr id="4" name="Image 1" descr="preencoded.png">
            <a:hlinkClick r:id="rId3"/>
          </p:cNvPr>
          <p:cNvPicPr>
            <a:picLocks noChangeAspect="1"/>
          </p:cNvPicPr>
          <p:nvPr/>
        </p:nvPicPr>
        <p:blipFill>
          <a:blip r:embed="rId4"/>
          <a:stretch>
            <a:fillRect/>
          </a:stretch>
        </p:blipFill>
        <p:spPr>
          <a:xfrm>
            <a:off x="10705574" y="6459321"/>
            <a:ext cx="1429124" cy="341376"/>
          </a:xfrm>
          <a:prstGeom prst="rect">
            <a:avLst/>
          </a:prstGeom>
        </p:spPr>
      </p:pic>
    </p:spTree>
    <p:extLst>
      <p:ext uri="{BB962C8B-B14F-4D97-AF65-F5344CB8AC3E}">
        <p14:creationId xmlns:p14="http://schemas.microsoft.com/office/powerpoint/2010/main" val="1416762908"/>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0705574" y="6459321"/>
            <a:ext cx="1429124" cy="341376"/>
          </a:xfrm>
          <a:prstGeom prst="rect">
            <a:avLst/>
          </a:prstGeom>
        </p:spPr>
      </p:pic>
    </p:spTree>
    <p:extLst>
      <p:ext uri="{BB962C8B-B14F-4D97-AF65-F5344CB8AC3E}">
        <p14:creationId xmlns:p14="http://schemas.microsoft.com/office/powerpoint/2010/main" val="2821894117"/>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0705574" y="6459321"/>
            <a:ext cx="1429124" cy="341376"/>
          </a:xfrm>
          <a:prstGeom prst="rect">
            <a:avLst/>
          </a:prstGeom>
        </p:spPr>
      </p:pic>
    </p:spTree>
    <p:extLst>
      <p:ext uri="{BB962C8B-B14F-4D97-AF65-F5344CB8AC3E}">
        <p14:creationId xmlns:p14="http://schemas.microsoft.com/office/powerpoint/2010/main" val="1769842412"/>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0705574" y="6459321"/>
            <a:ext cx="1429124" cy="341376"/>
          </a:xfrm>
          <a:prstGeom prst="rect">
            <a:avLst/>
          </a:prstGeom>
        </p:spPr>
      </p:pic>
    </p:spTree>
    <p:extLst>
      <p:ext uri="{BB962C8B-B14F-4D97-AF65-F5344CB8AC3E}">
        <p14:creationId xmlns:p14="http://schemas.microsoft.com/office/powerpoint/2010/main" val="1508210741"/>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0705574" y="6459321"/>
            <a:ext cx="1429124" cy="341376"/>
          </a:xfrm>
          <a:prstGeom prst="rect">
            <a:avLst/>
          </a:prstGeom>
        </p:spPr>
      </p:pic>
    </p:spTree>
    <p:extLst>
      <p:ext uri="{BB962C8B-B14F-4D97-AF65-F5344CB8AC3E}">
        <p14:creationId xmlns:p14="http://schemas.microsoft.com/office/powerpoint/2010/main" val="1175349091"/>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0705574" y="6459321"/>
            <a:ext cx="1429124" cy="341376"/>
          </a:xfrm>
          <a:prstGeom prst="rect">
            <a:avLst/>
          </a:prstGeom>
        </p:spPr>
      </p:pic>
    </p:spTree>
    <p:extLst>
      <p:ext uri="{BB962C8B-B14F-4D97-AF65-F5344CB8AC3E}">
        <p14:creationId xmlns:p14="http://schemas.microsoft.com/office/powerpoint/2010/main" val="748693648"/>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0705574" y="6459321"/>
            <a:ext cx="1429124" cy="341376"/>
          </a:xfrm>
          <a:prstGeom prst="rect">
            <a:avLst/>
          </a:prstGeom>
        </p:spPr>
      </p:pic>
    </p:spTree>
    <p:extLst>
      <p:ext uri="{BB962C8B-B14F-4D97-AF65-F5344CB8AC3E}">
        <p14:creationId xmlns:p14="http://schemas.microsoft.com/office/powerpoint/2010/main" val="3677145268"/>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Slide background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27720"/>
            <a:ext cx="10566400" cy="502841"/>
          </a:xfrm>
          <a:prstGeom prst="rect">
            <a:avLst/>
          </a:prstGeom>
          <a:noFill/>
          <a:ln/>
        </p:spPr>
        <p:txBody>
          <a:bodyPr wrap="square" lIns="0" tIns="0" rIns="0" bIns="0" rtlCol="0" anchor="t"/>
          <a:lstStyle>
            <a:lvl1pPr marL="0" indent="0" algn="l">
              <a:lnSpc>
                <a:spcPct val="115000"/>
              </a:lnSpc>
              <a:buNone/>
              <a:defRPr lang="en-US" sz="3600" dirty="0">
                <a:solidFill>
                  <a:srgbClr val="F3F6FA"/>
                </a:solidFill>
                <a:latin typeface="Space Grotesk" pitchFamily="34" charset="0"/>
                <a:ea typeface="Space Grotesk" pitchFamily="34" charset="-122"/>
                <a:cs typeface="Space Grotesk" pitchFamily="34" charset="-120"/>
              </a:defRPr>
            </a:lvl1pPr>
          </a:lstStyle>
          <a:p>
            <a:pPr marL="0" indent="0" algn="l">
              <a:lnSpc>
                <a:spcPct val="115000"/>
              </a:lnSpc>
              <a:buNone/>
            </a:pPr>
            <a:endParaRPr lang="en-US" sz="3600"/>
          </a:p>
        </p:txBody>
      </p:sp>
      <p:sp>
        <p:nvSpPr>
          <p:cNvPr id="3" name="Text Placeholder 2"/>
          <p:cNvSpPr>
            <a:spLocks noGrp="1"/>
          </p:cNvSpPr>
          <p:nvPr>
            <p:ph type="body" idx="101"/>
          </p:nvPr>
        </p:nvSpPr>
        <p:spPr>
          <a:xfrm>
            <a:off x="812800" y="1935361"/>
            <a:ext cx="10566400" cy="4109839"/>
          </a:xfrm>
          <a:prstGeom prst="rect">
            <a:avLst/>
          </a:prstGeom>
          <a:noFill/>
          <a:ln/>
        </p:spPr>
        <p:txBody>
          <a:bodyPr wrap="square" lIns="0" tIns="0" rIns="0" bIns="0" rtlCol="0" anchor="t"/>
          <a:lstStyle>
            <a:lvl1pPr marL="0" indent="0" algn="l">
              <a:lnSpc>
                <a:spcPct val="140000"/>
              </a:lnSpc>
              <a:buNone/>
              <a:defRPr lang="en-US" sz="1600" dirty="0">
                <a:solidFill>
                  <a:srgbClr val="F3F6FA"/>
                </a:solidFill>
                <a:latin typeface="JetBrains Mono" pitchFamily="34" charset="0"/>
                <a:ea typeface="JetBrains Mono" pitchFamily="34" charset="-122"/>
                <a:cs typeface="JetBrains Mono" pitchFamily="34" charset="-120"/>
              </a:defRPr>
            </a:lvl1pPr>
          </a:lstStyle>
          <a:p>
            <a:pPr marL="0" indent="0" algn="l">
              <a:lnSpc>
                <a:spcPct val="140000"/>
              </a:lnSpc>
              <a:buNone/>
            </a:pPr>
            <a:endParaRPr lang="en-US" sz="1600"/>
          </a:p>
        </p:txBody>
      </p:sp>
    </p:spTree>
    <p:extLst>
      <p:ext uri="{BB962C8B-B14F-4D97-AF65-F5344CB8AC3E}">
        <p14:creationId xmlns:p14="http://schemas.microsoft.com/office/powerpoint/2010/main" val="2639223086"/>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0B122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27720"/>
            <a:ext cx="10566400" cy="502841"/>
          </a:xfrm>
          <a:prstGeom prst="rect">
            <a:avLst/>
          </a:prstGeom>
          <a:noFill/>
          <a:ln/>
        </p:spPr>
        <p:txBody>
          <a:bodyPr wrap="square" lIns="0" tIns="0" rIns="0" bIns="0" rtlCol="0" anchor="t"/>
          <a:lstStyle>
            <a:lvl1pPr marL="0" indent="0" algn="l">
              <a:lnSpc>
                <a:spcPct val="115000"/>
              </a:lnSpc>
              <a:buNone/>
              <a:defRPr lang="en-US" sz="3600" dirty="0">
                <a:solidFill>
                  <a:srgbClr val="F3F6FA"/>
                </a:solidFill>
                <a:latin typeface="Space Grotesk" pitchFamily="34" charset="0"/>
                <a:ea typeface="Space Grotesk" pitchFamily="34" charset="-122"/>
                <a:cs typeface="Space Grotesk" pitchFamily="34" charset="-120"/>
              </a:defRPr>
            </a:lvl1pPr>
          </a:lstStyle>
          <a:p>
            <a:pPr marL="0" indent="0" algn="l">
              <a:lnSpc>
                <a:spcPct val="115000"/>
              </a:lnSpc>
              <a:buNone/>
            </a:pPr>
            <a:endParaRPr lang="en-US" sz="3600"/>
          </a:p>
        </p:txBody>
      </p:sp>
      <p:sp>
        <p:nvSpPr>
          <p:cNvPr id="3" name="Text Placeholder 2"/>
          <p:cNvSpPr>
            <a:spLocks noGrp="1"/>
          </p:cNvSpPr>
          <p:nvPr>
            <p:ph type="body" idx="101"/>
          </p:nvPr>
        </p:nvSpPr>
        <p:spPr>
          <a:xfrm>
            <a:off x="812800" y="1935361"/>
            <a:ext cx="10566400" cy="4109839"/>
          </a:xfrm>
          <a:prstGeom prst="rect">
            <a:avLst/>
          </a:prstGeom>
          <a:noFill/>
          <a:ln/>
        </p:spPr>
        <p:txBody>
          <a:bodyPr wrap="square" lIns="0" tIns="0" rIns="0" bIns="0" rtlCol="0" anchor="t"/>
          <a:lstStyle>
            <a:lvl1pPr marL="0" indent="0" algn="l">
              <a:lnSpc>
                <a:spcPct val="140000"/>
              </a:lnSpc>
              <a:buNone/>
              <a:defRPr lang="en-US" sz="1600" dirty="0">
                <a:solidFill>
                  <a:srgbClr val="F3F6FA"/>
                </a:solidFill>
                <a:latin typeface="JetBrains Mono" pitchFamily="34" charset="0"/>
                <a:ea typeface="JetBrains Mono" pitchFamily="34" charset="-122"/>
                <a:cs typeface="JetBrains Mono" pitchFamily="34" charset="-120"/>
              </a:defRPr>
            </a:lvl1pPr>
          </a:lstStyle>
          <a:p>
            <a:pPr marL="0" indent="0" algn="l">
              <a:lnSpc>
                <a:spcPct val="140000"/>
              </a:lnSpc>
              <a:buNone/>
            </a:pPr>
            <a:endParaRPr lang="en-US" sz="1600"/>
          </a:p>
        </p:txBody>
      </p:sp>
    </p:spTree>
    <p:extLst>
      <p:ext uri="{BB962C8B-B14F-4D97-AF65-F5344CB8AC3E}">
        <p14:creationId xmlns:p14="http://schemas.microsoft.com/office/powerpoint/2010/main" val="3271007084"/>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p:cSld name="Slide background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27720"/>
            <a:ext cx="10566400" cy="502841"/>
          </a:xfrm>
          <a:prstGeom prst="rect">
            <a:avLst/>
          </a:prstGeom>
          <a:noFill/>
          <a:ln/>
        </p:spPr>
        <p:txBody>
          <a:bodyPr wrap="square" lIns="0" tIns="0" rIns="0" bIns="0" rtlCol="0" anchor="t"/>
          <a:lstStyle>
            <a:lvl1pPr marL="0" indent="0" algn="l">
              <a:lnSpc>
                <a:spcPct val="115000"/>
              </a:lnSpc>
              <a:buNone/>
              <a:defRPr lang="en-US" sz="3600" dirty="0">
                <a:solidFill>
                  <a:srgbClr val="F3F6FA"/>
                </a:solidFill>
                <a:latin typeface="Space Grotesk" pitchFamily="34" charset="0"/>
                <a:ea typeface="Space Grotesk" pitchFamily="34" charset="-122"/>
                <a:cs typeface="Space Grotesk" pitchFamily="34" charset="-120"/>
              </a:defRPr>
            </a:lvl1pPr>
          </a:lstStyle>
          <a:p>
            <a:pPr marL="0" indent="0" algn="l">
              <a:lnSpc>
                <a:spcPct val="115000"/>
              </a:lnSpc>
              <a:buNone/>
            </a:pPr>
            <a:endParaRPr lang="en-US" sz="3600"/>
          </a:p>
        </p:txBody>
      </p:sp>
      <p:sp>
        <p:nvSpPr>
          <p:cNvPr id="3" name="Text Placeholder 2"/>
          <p:cNvSpPr>
            <a:spLocks noGrp="1"/>
          </p:cNvSpPr>
          <p:nvPr>
            <p:ph type="body" idx="101"/>
          </p:nvPr>
        </p:nvSpPr>
        <p:spPr>
          <a:xfrm>
            <a:off x="812800" y="1935361"/>
            <a:ext cx="10566400" cy="4109839"/>
          </a:xfrm>
          <a:prstGeom prst="rect">
            <a:avLst/>
          </a:prstGeom>
          <a:noFill/>
          <a:ln/>
        </p:spPr>
        <p:txBody>
          <a:bodyPr wrap="square" lIns="0" tIns="0" rIns="0" bIns="0" rtlCol="0" anchor="t"/>
          <a:lstStyle>
            <a:lvl1pPr marL="0" indent="0" algn="l">
              <a:lnSpc>
                <a:spcPct val="140000"/>
              </a:lnSpc>
              <a:buNone/>
              <a:defRPr lang="en-US" sz="1600" dirty="0">
                <a:solidFill>
                  <a:srgbClr val="F3F6FA"/>
                </a:solidFill>
                <a:latin typeface="JetBrains Mono" pitchFamily="34" charset="0"/>
                <a:ea typeface="JetBrains Mono" pitchFamily="34" charset="-122"/>
                <a:cs typeface="JetBrains Mono" pitchFamily="34" charset="-120"/>
              </a:defRPr>
            </a:lvl1pPr>
          </a:lstStyle>
          <a:p>
            <a:pPr marL="0" indent="0" algn="l">
              <a:lnSpc>
                <a:spcPct val="140000"/>
              </a:lnSpc>
              <a:buNone/>
            </a:pPr>
            <a:endParaRPr lang="en-US" sz="1600"/>
          </a:p>
        </p:txBody>
      </p:sp>
    </p:spTree>
    <p:extLst>
      <p:ext uri="{BB962C8B-B14F-4D97-AF65-F5344CB8AC3E}">
        <p14:creationId xmlns:p14="http://schemas.microsoft.com/office/powerpoint/2010/main" val="1539873243"/>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p:cSld name="Slide background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27720"/>
            <a:ext cx="10566400" cy="502841"/>
          </a:xfrm>
          <a:prstGeom prst="rect">
            <a:avLst/>
          </a:prstGeom>
          <a:noFill/>
          <a:ln/>
        </p:spPr>
        <p:txBody>
          <a:bodyPr wrap="square" lIns="0" tIns="0" rIns="0" bIns="0" rtlCol="0" anchor="t"/>
          <a:lstStyle>
            <a:lvl1pPr marL="0" indent="0" algn="l">
              <a:lnSpc>
                <a:spcPct val="115000"/>
              </a:lnSpc>
              <a:buNone/>
              <a:defRPr lang="en-US" sz="3600" dirty="0">
                <a:solidFill>
                  <a:srgbClr val="F3F6FA"/>
                </a:solidFill>
                <a:latin typeface="Space Grotesk" pitchFamily="34" charset="0"/>
                <a:ea typeface="Space Grotesk" pitchFamily="34" charset="-122"/>
                <a:cs typeface="Space Grotesk" pitchFamily="34" charset="-120"/>
              </a:defRPr>
            </a:lvl1pPr>
          </a:lstStyle>
          <a:p>
            <a:pPr marL="0" indent="0" algn="l">
              <a:lnSpc>
                <a:spcPct val="115000"/>
              </a:lnSpc>
              <a:buNone/>
            </a:pPr>
            <a:endParaRPr lang="en-US" sz="3600"/>
          </a:p>
        </p:txBody>
      </p:sp>
      <p:sp>
        <p:nvSpPr>
          <p:cNvPr id="3" name="Text Placeholder 2"/>
          <p:cNvSpPr>
            <a:spLocks noGrp="1"/>
          </p:cNvSpPr>
          <p:nvPr>
            <p:ph type="body" idx="101"/>
          </p:nvPr>
        </p:nvSpPr>
        <p:spPr>
          <a:xfrm>
            <a:off x="812800" y="1935361"/>
            <a:ext cx="10566400" cy="4109839"/>
          </a:xfrm>
          <a:prstGeom prst="rect">
            <a:avLst/>
          </a:prstGeom>
          <a:noFill/>
          <a:ln/>
        </p:spPr>
        <p:txBody>
          <a:bodyPr wrap="square" lIns="0" tIns="0" rIns="0" bIns="0" rtlCol="0" anchor="t"/>
          <a:lstStyle>
            <a:lvl1pPr marL="0" indent="0" algn="l">
              <a:lnSpc>
                <a:spcPct val="140000"/>
              </a:lnSpc>
              <a:buNone/>
              <a:defRPr lang="en-US" sz="1600" dirty="0">
                <a:solidFill>
                  <a:srgbClr val="F3F6FA"/>
                </a:solidFill>
                <a:latin typeface="JetBrains Mono" pitchFamily="34" charset="0"/>
                <a:ea typeface="JetBrains Mono" pitchFamily="34" charset="-122"/>
                <a:cs typeface="JetBrains Mono" pitchFamily="34" charset="-120"/>
              </a:defRPr>
            </a:lvl1pPr>
          </a:lstStyle>
          <a:p>
            <a:pPr marL="0" indent="0" algn="l">
              <a:lnSpc>
                <a:spcPct val="140000"/>
              </a:lnSpc>
              <a:buNone/>
            </a:pPr>
            <a:endParaRPr lang="en-US" sz="1600"/>
          </a:p>
        </p:txBody>
      </p:sp>
    </p:spTree>
    <p:extLst>
      <p:ext uri="{BB962C8B-B14F-4D97-AF65-F5344CB8AC3E}">
        <p14:creationId xmlns:p14="http://schemas.microsoft.com/office/powerpoint/2010/main" val="1854859692"/>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Slide background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27720"/>
            <a:ext cx="10566400" cy="502841"/>
          </a:xfrm>
          <a:prstGeom prst="rect">
            <a:avLst/>
          </a:prstGeom>
          <a:noFill/>
          <a:ln/>
        </p:spPr>
        <p:txBody>
          <a:bodyPr wrap="square" lIns="0" tIns="0" rIns="0" bIns="0" rtlCol="0" anchor="t"/>
          <a:lstStyle>
            <a:lvl1pPr marL="0" indent="0" algn="l">
              <a:lnSpc>
                <a:spcPct val="115000"/>
              </a:lnSpc>
              <a:buNone/>
              <a:defRPr lang="en-US" sz="3600" dirty="0">
                <a:solidFill>
                  <a:srgbClr val="0B1220"/>
                </a:solidFill>
                <a:latin typeface="Space Grotesk" pitchFamily="34" charset="0"/>
                <a:ea typeface="Space Grotesk" pitchFamily="34" charset="-122"/>
                <a:cs typeface="Space Grotesk" pitchFamily="34" charset="-120"/>
              </a:defRPr>
            </a:lvl1pPr>
          </a:lstStyle>
          <a:p>
            <a:pPr marL="0" indent="0" algn="l">
              <a:lnSpc>
                <a:spcPct val="115000"/>
              </a:lnSpc>
              <a:buNone/>
            </a:pPr>
            <a:endParaRPr lang="en-US" sz="3600"/>
          </a:p>
        </p:txBody>
      </p:sp>
      <p:sp>
        <p:nvSpPr>
          <p:cNvPr id="3" name="Text Placeholder 2"/>
          <p:cNvSpPr>
            <a:spLocks noGrp="1"/>
          </p:cNvSpPr>
          <p:nvPr>
            <p:ph type="body" idx="101"/>
          </p:nvPr>
        </p:nvSpPr>
        <p:spPr>
          <a:xfrm>
            <a:off x="812800" y="1935361"/>
            <a:ext cx="10566400" cy="4109839"/>
          </a:xfrm>
          <a:prstGeom prst="rect">
            <a:avLst/>
          </a:prstGeom>
          <a:noFill/>
          <a:ln/>
        </p:spPr>
        <p:txBody>
          <a:bodyPr wrap="square" lIns="0" tIns="0" rIns="0" bIns="0" rtlCol="0" anchor="t"/>
          <a:lstStyle>
            <a:lvl1pPr marL="0" indent="0" algn="l">
              <a:lnSpc>
                <a:spcPct val="140000"/>
              </a:lnSpc>
              <a:buNone/>
              <a:defRPr lang="en-US" sz="1600" dirty="0">
                <a:solidFill>
                  <a:srgbClr val="0B1220"/>
                </a:solidFill>
                <a:latin typeface="JetBrains Mono" pitchFamily="34" charset="0"/>
                <a:ea typeface="JetBrains Mono" pitchFamily="34" charset="-122"/>
                <a:cs typeface="JetBrains Mono" pitchFamily="34" charset="-120"/>
              </a:defRPr>
            </a:lvl1pPr>
          </a:lstStyle>
          <a:p>
            <a:pPr marL="0" indent="0" algn="l">
              <a:lnSpc>
                <a:spcPct val="140000"/>
              </a:lnSpc>
              <a:buNone/>
            </a:pPr>
            <a:endParaRPr lang="en-US" sz="1600"/>
          </a:p>
        </p:txBody>
      </p:sp>
    </p:spTree>
    <p:extLst>
      <p:ext uri="{BB962C8B-B14F-4D97-AF65-F5344CB8AC3E}">
        <p14:creationId xmlns:p14="http://schemas.microsoft.com/office/powerpoint/2010/main" val="1141840583"/>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29692637"/>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35920759"/>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38433170"/>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28282499"/>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349037"/>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38208523"/>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67861799"/>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2745650"/>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34597930"/>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25083999"/>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9350006"/>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011925"/>
        </a:solidFill>
        <a:effectLst/>
      </p:bgPr>
    </p:bg>
    <p:spTree>
      <p:nvGrpSpPr>
        <p:cNvPr id="1" name=""/>
        <p:cNvGrpSpPr/>
        <p:nvPr/>
      </p:nvGrpSpPr>
      <p:grpSpPr>
        <a:xfrm>
          <a:off x="0" y="0"/>
          <a:ext cx="0" cy="0"/>
          <a:chOff x="0" y="0"/>
          <a:chExt cx="0" cy="0"/>
        </a:xfrm>
      </p:grpSpPr>
      <p:sp>
        <p:nvSpPr>
          <p:cNvPr id="32" name="Right Triangle 31">
            <a:extLst>
              <a:ext uri="{FF2B5EF4-FFF2-40B4-BE49-F238E27FC236}">
                <a16:creationId xmlns:a16="http://schemas.microsoft.com/office/drawing/2014/main" id="{1789FDF1-EC6F-EA6C-1D6C-A33115F7F598}"/>
              </a:ext>
            </a:extLst>
          </p:cNvPr>
          <p:cNvSpPr/>
          <p:nvPr userDrawn="1"/>
        </p:nvSpPr>
        <p:spPr>
          <a:xfrm rot="16200000" flipH="1" flipV="1">
            <a:off x="323846" y="-323848"/>
            <a:ext cx="6858003" cy="7505699"/>
          </a:xfrm>
          <a:prstGeom prst="rtTriangle">
            <a:avLst/>
          </a:prstGeom>
          <a:gradFill>
            <a:gsLst>
              <a:gs pos="100000">
                <a:srgbClr val="174C61"/>
              </a:gs>
              <a:gs pos="58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36" name="Right Triangle 35">
            <a:extLst>
              <a:ext uri="{FF2B5EF4-FFF2-40B4-BE49-F238E27FC236}">
                <a16:creationId xmlns:a16="http://schemas.microsoft.com/office/drawing/2014/main" id="{AECE0939-4EDF-CAC1-3423-09F1CBF65006}"/>
              </a:ext>
            </a:extLst>
          </p:cNvPr>
          <p:cNvSpPr/>
          <p:nvPr userDrawn="1"/>
        </p:nvSpPr>
        <p:spPr>
          <a:xfrm rot="10800000" flipV="1">
            <a:off x="-3" y="-4686"/>
            <a:ext cx="9956802" cy="6858004"/>
          </a:xfrm>
          <a:prstGeom prst="rtTriangle">
            <a:avLst/>
          </a:prstGeom>
          <a:gradFill>
            <a:gsLst>
              <a:gs pos="100000">
                <a:srgbClr val="174C61"/>
              </a:gs>
              <a:gs pos="52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38" name="Rectangle 37">
            <a:extLst>
              <a:ext uri="{FF2B5EF4-FFF2-40B4-BE49-F238E27FC236}">
                <a16:creationId xmlns:a16="http://schemas.microsoft.com/office/drawing/2014/main" id="{975CA42A-42AE-6E9E-5C37-234FD927B779}"/>
              </a:ext>
            </a:extLst>
          </p:cNvPr>
          <p:cNvSpPr/>
          <p:nvPr userDrawn="1"/>
        </p:nvSpPr>
        <p:spPr>
          <a:xfrm rot="10987610" flipV="1">
            <a:off x="3872204" y="1622"/>
            <a:ext cx="7169148" cy="4572001"/>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40" name="Rectangle 39">
            <a:extLst>
              <a:ext uri="{FF2B5EF4-FFF2-40B4-BE49-F238E27FC236}">
                <a16:creationId xmlns:a16="http://schemas.microsoft.com/office/drawing/2014/main" id="{ED2AEE76-B5EA-3DF1-ABF6-8534338BCFC3}"/>
              </a:ext>
            </a:extLst>
          </p:cNvPr>
          <p:cNvSpPr/>
          <p:nvPr userDrawn="1"/>
        </p:nvSpPr>
        <p:spPr>
          <a:xfrm rot="9534439" flipV="1">
            <a:off x="3566542" y="3230053"/>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48" name="Rectangle 47">
            <a:extLst>
              <a:ext uri="{FF2B5EF4-FFF2-40B4-BE49-F238E27FC236}">
                <a16:creationId xmlns:a16="http://schemas.microsoft.com/office/drawing/2014/main" id="{90F38D8D-7F2D-9898-FB9F-3EAACB9DC760}"/>
              </a:ext>
            </a:extLst>
          </p:cNvPr>
          <p:cNvSpPr/>
          <p:nvPr userDrawn="1"/>
        </p:nvSpPr>
        <p:spPr>
          <a:xfrm rot="10800000" flipV="1">
            <a:off x="3954341" y="663823"/>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pic>
        <p:nvPicPr>
          <p:cNvPr id="30" name="Picture 29">
            <a:extLst>
              <a:ext uri="{FF2B5EF4-FFF2-40B4-BE49-F238E27FC236}">
                <a16:creationId xmlns:a16="http://schemas.microsoft.com/office/drawing/2014/main" id="{E6943863-6C4F-3419-A40D-464E1B0874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 y="-2341"/>
            <a:ext cx="12192000" cy="6858001"/>
          </a:xfrm>
          <a:prstGeom prst="rect">
            <a:avLst/>
          </a:prstGeom>
        </p:spPr>
      </p:pic>
      <p:sp>
        <p:nvSpPr>
          <p:cNvPr id="42" name="Oval 41">
            <a:extLst>
              <a:ext uri="{FF2B5EF4-FFF2-40B4-BE49-F238E27FC236}">
                <a16:creationId xmlns:a16="http://schemas.microsoft.com/office/drawing/2014/main" id="{005EF315-5B01-A31C-FB63-D61BC91D43C6}"/>
              </a:ext>
            </a:extLst>
          </p:cNvPr>
          <p:cNvSpPr/>
          <p:nvPr userDrawn="1"/>
        </p:nvSpPr>
        <p:spPr>
          <a:xfrm>
            <a:off x="6985000" y="-190500"/>
            <a:ext cx="8650388" cy="8216900"/>
          </a:xfrm>
          <a:prstGeom prst="ellipse">
            <a:avLst/>
          </a:prstGeom>
          <a:noFill/>
          <a:ln w="76200">
            <a:solidFill>
              <a:srgbClr val="0119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58CDF720-818D-796F-05F1-38D2F14CFE60}"/>
              </a:ext>
            </a:extLst>
          </p:cNvPr>
          <p:cNvSpPr/>
          <p:nvPr userDrawn="1"/>
        </p:nvSpPr>
        <p:spPr>
          <a:xfrm>
            <a:off x="-317500" y="6858000"/>
            <a:ext cx="15952887" cy="1354214"/>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AE3BB297-0462-57A7-2A73-A947AD566B48}"/>
              </a:ext>
            </a:extLst>
          </p:cNvPr>
          <p:cNvSpPr/>
          <p:nvPr userDrawn="1"/>
        </p:nvSpPr>
        <p:spPr>
          <a:xfrm>
            <a:off x="-825328" y="-1349528"/>
            <a:ext cx="15952887" cy="1349528"/>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54585B1-3DE6-2AA3-2628-89CAA9F32985}"/>
              </a:ext>
            </a:extLst>
          </p:cNvPr>
          <p:cNvSpPr/>
          <p:nvPr userDrawn="1"/>
        </p:nvSpPr>
        <p:spPr>
          <a:xfrm>
            <a:off x="12192000" y="-1197129"/>
            <a:ext cx="4437321" cy="857612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38396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011925"/>
        </a:solidFill>
        <a:effectLst/>
      </p:bgPr>
    </p:bg>
    <p:spTree>
      <p:nvGrpSpPr>
        <p:cNvPr id="1" name=""/>
        <p:cNvGrpSpPr/>
        <p:nvPr/>
      </p:nvGrpSpPr>
      <p:grpSpPr>
        <a:xfrm>
          <a:off x="0" y="0"/>
          <a:ext cx="0" cy="0"/>
          <a:chOff x="0" y="0"/>
          <a:chExt cx="0" cy="0"/>
        </a:xfrm>
      </p:grpSpPr>
      <p:sp>
        <p:nvSpPr>
          <p:cNvPr id="32" name="Right Triangle 31">
            <a:extLst>
              <a:ext uri="{FF2B5EF4-FFF2-40B4-BE49-F238E27FC236}">
                <a16:creationId xmlns:a16="http://schemas.microsoft.com/office/drawing/2014/main" id="{1789FDF1-EC6F-EA6C-1D6C-A33115F7F598}"/>
              </a:ext>
            </a:extLst>
          </p:cNvPr>
          <p:cNvSpPr/>
          <p:nvPr userDrawn="1"/>
        </p:nvSpPr>
        <p:spPr>
          <a:xfrm rot="16200000" flipH="1" flipV="1">
            <a:off x="3938667" y="-3938671"/>
            <a:ext cx="2838785" cy="10716130"/>
          </a:xfrm>
          <a:prstGeom prst="rtTriangle">
            <a:avLst/>
          </a:prstGeom>
          <a:gradFill>
            <a:gsLst>
              <a:gs pos="100000">
                <a:srgbClr val="174C61"/>
              </a:gs>
              <a:gs pos="58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41" name="Rectangle 40">
            <a:extLst>
              <a:ext uri="{FF2B5EF4-FFF2-40B4-BE49-F238E27FC236}">
                <a16:creationId xmlns:a16="http://schemas.microsoft.com/office/drawing/2014/main" id="{58CDF720-818D-796F-05F1-38D2F14CFE60}"/>
              </a:ext>
            </a:extLst>
          </p:cNvPr>
          <p:cNvSpPr/>
          <p:nvPr userDrawn="1"/>
        </p:nvSpPr>
        <p:spPr>
          <a:xfrm>
            <a:off x="-317500" y="6858000"/>
            <a:ext cx="15952887" cy="1354214"/>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AE3BB297-0462-57A7-2A73-A947AD566B48}"/>
              </a:ext>
            </a:extLst>
          </p:cNvPr>
          <p:cNvSpPr/>
          <p:nvPr userDrawn="1"/>
        </p:nvSpPr>
        <p:spPr>
          <a:xfrm>
            <a:off x="-825328" y="-1349528"/>
            <a:ext cx="15952887" cy="1349528"/>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E519A818-2CF6-BBF5-08FD-2DD7DC467C99}"/>
              </a:ext>
            </a:extLst>
          </p:cNvPr>
          <p:cNvPicPr>
            <a:picLocks noChangeAspect="1"/>
          </p:cNvPicPr>
          <p:nvPr userDrawn="1"/>
        </p:nvPicPr>
        <p:blipFill>
          <a:blip r:embed="rId2">
            <a:extLst>
              <a:ext uri="{28A0092B-C50C-407E-A947-70E740481C1C}">
                <a14:useLocalDpi xmlns:a14="http://schemas.microsoft.com/office/drawing/2010/main" val="0"/>
              </a:ext>
            </a:extLst>
          </a:blip>
          <a:srcRect l="49484"/>
          <a:stretch>
            <a:fillRect/>
          </a:stretch>
        </p:blipFill>
        <p:spPr>
          <a:xfrm rot="16200000" flipH="1">
            <a:off x="6275361" y="-645082"/>
            <a:ext cx="5588738" cy="6223112"/>
          </a:xfrm>
          <a:prstGeom prst="rect">
            <a:avLst/>
          </a:prstGeom>
        </p:spPr>
      </p:pic>
      <p:sp>
        <p:nvSpPr>
          <p:cNvPr id="9" name="Oval 8">
            <a:extLst>
              <a:ext uri="{FF2B5EF4-FFF2-40B4-BE49-F238E27FC236}">
                <a16:creationId xmlns:a16="http://schemas.microsoft.com/office/drawing/2014/main" id="{CCFAFF5C-C177-D313-452B-91D102BF6732}"/>
              </a:ext>
            </a:extLst>
          </p:cNvPr>
          <p:cNvSpPr/>
          <p:nvPr userDrawn="1"/>
        </p:nvSpPr>
        <p:spPr>
          <a:xfrm>
            <a:off x="6096000" y="545434"/>
            <a:ext cx="6769768" cy="6038804"/>
          </a:xfrm>
          <a:prstGeom prst="ellipse">
            <a:avLst/>
          </a:prstGeom>
          <a:noFill/>
          <a:ln w="76200">
            <a:solidFill>
              <a:srgbClr val="0119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E69F0B9-8D93-E294-7922-98F2243B7B56}"/>
              </a:ext>
            </a:extLst>
          </p:cNvPr>
          <p:cNvSpPr/>
          <p:nvPr userDrawn="1"/>
        </p:nvSpPr>
        <p:spPr>
          <a:xfrm>
            <a:off x="0" y="1748589"/>
            <a:ext cx="12192000" cy="51094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54585B1-3DE6-2AA3-2628-89CAA9F32985}"/>
              </a:ext>
            </a:extLst>
          </p:cNvPr>
          <p:cNvSpPr/>
          <p:nvPr userDrawn="1"/>
        </p:nvSpPr>
        <p:spPr>
          <a:xfrm>
            <a:off x="12192000" y="-1197129"/>
            <a:ext cx="4437321" cy="857612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7469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011925"/>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AE3BB297-0462-57A7-2A73-A947AD566B48}"/>
              </a:ext>
            </a:extLst>
          </p:cNvPr>
          <p:cNvSpPr/>
          <p:nvPr userDrawn="1"/>
        </p:nvSpPr>
        <p:spPr>
          <a:xfrm>
            <a:off x="-825328" y="-1349528"/>
            <a:ext cx="15952887" cy="1349528"/>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Triangle 3">
            <a:extLst>
              <a:ext uri="{FF2B5EF4-FFF2-40B4-BE49-F238E27FC236}">
                <a16:creationId xmlns:a16="http://schemas.microsoft.com/office/drawing/2014/main" id="{27DE23F2-27D4-1A66-F2DE-28F21D3EC9A7}"/>
              </a:ext>
            </a:extLst>
          </p:cNvPr>
          <p:cNvSpPr/>
          <p:nvPr userDrawn="1"/>
        </p:nvSpPr>
        <p:spPr>
          <a:xfrm rot="16200000" flipH="1" flipV="1">
            <a:off x="6447929" y="-319167"/>
            <a:ext cx="6858003" cy="7505699"/>
          </a:xfrm>
          <a:prstGeom prst="rtTriangle">
            <a:avLst/>
          </a:prstGeom>
          <a:gradFill>
            <a:gsLst>
              <a:gs pos="100000">
                <a:srgbClr val="174C61"/>
              </a:gs>
              <a:gs pos="58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6" name="Right Triangle 5">
            <a:extLst>
              <a:ext uri="{FF2B5EF4-FFF2-40B4-BE49-F238E27FC236}">
                <a16:creationId xmlns:a16="http://schemas.microsoft.com/office/drawing/2014/main" id="{51251188-F428-25B5-6797-77D1D2BFBB70}"/>
              </a:ext>
            </a:extLst>
          </p:cNvPr>
          <p:cNvSpPr/>
          <p:nvPr userDrawn="1"/>
        </p:nvSpPr>
        <p:spPr>
          <a:xfrm rot="10800000" flipV="1">
            <a:off x="6156156" y="-4686"/>
            <a:ext cx="7302659" cy="6858004"/>
          </a:xfrm>
          <a:prstGeom prst="rtTriangle">
            <a:avLst/>
          </a:prstGeom>
          <a:gradFill>
            <a:gsLst>
              <a:gs pos="100000">
                <a:srgbClr val="174C61"/>
              </a:gs>
              <a:gs pos="52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8" name="Rectangle 7">
            <a:extLst>
              <a:ext uri="{FF2B5EF4-FFF2-40B4-BE49-F238E27FC236}">
                <a16:creationId xmlns:a16="http://schemas.microsoft.com/office/drawing/2014/main" id="{8D02205C-3733-811F-7231-25EB65534B9B}"/>
              </a:ext>
            </a:extLst>
          </p:cNvPr>
          <p:cNvSpPr/>
          <p:nvPr userDrawn="1"/>
        </p:nvSpPr>
        <p:spPr>
          <a:xfrm rot="16200000" flipV="1">
            <a:off x="5914695" y="3870384"/>
            <a:ext cx="7169148" cy="3221108"/>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10" name="Rectangle 9">
            <a:extLst>
              <a:ext uri="{FF2B5EF4-FFF2-40B4-BE49-F238E27FC236}">
                <a16:creationId xmlns:a16="http://schemas.microsoft.com/office/drawing/2014/main" id="{E8018EB4-9A6E-A877-E3A6-88840AA6355A}"/>
              </a:ext>
            </a:extLst>
          </p:cNvPr>
          <p:cNvSpPr/>
          <p:nvPr userDrawn="1"/>
        </p:nvSpPr>
        <p:spPr>
          <a:xfrm rot="13744601" flipV="1">
            <a:off x="2885146" y="3555657"/>
            <a:ext cx="7169148" cy="6066897"/>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12" name="Rectangle 11">
            <a:extLst>
              <a:ext uri="{FF2B5EF4-FFF2-40B4-BE49-F238E27FC236}">
                <a16:creationId xmlns:a16="http://schemas.microsoft.com/office/drawing/2014/main" id="{28C0ADB3-9A60-B6AD-D19F-BA7A918CBFF9}"/>
              </a:ext>
            </a:extLst>
          </p:cNvPr>
          <p:cNvSpPr/>
          <p:nvPr userDrawn="1"/>
        </p:nvSpPr>
        <p:spPr>
          <a:xfrm rot="17239205" flipV="1">
            <a:off x="7109375" y="2920540"/>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pic>
        <p:nvPicPr>
          <p:cNvPr id="14" name="Picture 13">
            <a:extLst>
              <a:ext uri="{FF2B5EF4-FFF2-40B4-BE49-F238E27FC236}">
                <a16:creationId xmlns:a16="http://schemas.microsoft.com/office/drawing/2014/main" id="{E6036FB7-297E-E635-B680-3DAE8BEFA8E2}"/>
              </a:ext>
            </a:extLst>
          </p:cNvPr>
          <p:cNvPicPr>
            <a:picLocks noChangeAspect="1"/>
          </p:cNvPicPr>
          <p:nvPr userDrawn="1"/>
        </p:nvPicPr>
        <p:blipFill>
          <a:blip r:embed="rId2">
            <a:extLst>
              <a:ext uri="{28A0092B-C50C-407E-A947-70E740481C1C}">
                <a14:useLocalDpi xmlns:a14="http://schemas.microsoft.com/office/drawing/2010/main" val="0"/>
              </a:ext>
            </a:extLst>
          </a:blip>
          <a:srcRect l="49484"/>
          <a:stretch>
            <a:fillRect/>
          </a:stretch>
        </p:blipFill>
        <p:spPr>
          <a:xfrm rot="16200000" flipH="1">
            <a:off x="6314156" y="3661255"/>
            <a:ext cx="5588738" cy="6223112"/>
          </a:xfrm>
          <a:prstGeom prst="rect">
            <a:avLst/>
          </a:prstGeom>
        </p:spPr>
      </p:pic>
      <p:sp>
        <p:nvSpPr>
          <p:cNvPr id="16" name="Oval 15">
            <a:extLst>
              <a:ext uri="{FF2B5EF4-FFF2-40B4-BE49-F238E27FC236}">
                <a16:creationId xmlns:a16="http://schemas.microsoft.com/office/drawing/2014/main" id="{9071B655-D7FB-F906-7620-7B85D3AE33CC}"/>
              </a:ext>
            </a:extLst>
          </p:cNvPr>
          <p:cNvSpPr/>
          <p:nvPr userDrawn="1"/>
        </p:nvSpPr>
        <p:spPr>
          <a:xfrm>
            <a:off x="6124081" y="4844716"/>
            <a:ext cx="6769768" cy="6038804"/>
          </a:xfrm>
          <a:prstGeom prst="ellipse">
            <a:avLst/>
          </a:prstGeom>
          <a:noFill/>
          <a:ln w="76200">
            <a:solidFill>
              <a:srgbClr val="0119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54585B1-3DE6-2AA3-2628-89CAA9F32985}"/>
              </a:ext>
            </a:extLst>
          </p:cNvPr>
          <p:cNvSpPr/>
          <p:nvPr userDrawn="1"/>
        </p:nvSpPr>
        <p:spPr>
          <a:xfrm>
            <a:off x="12192001" y="-1197129"/>
            <a:ext cx="3873500" cy="857612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BEA7AFC-7447-2C29-F6DC-FF7C0F89EFA4}"/>
              </a:ext>
            </a:extLst>
          </p:cNvPr>
          <p:cNvSpPr/>
          <p:nvPr userDrawn="1"/>
        </p:nvSpPr>
        <p:spPr>
          <a:xfrm>
            <a:off x="0" y="-4687"/>
            <a:ext cx="6128075" cy="6858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58CDF720-818D-796F-05F1-38D2F14CFE60}"/>
              </a:ext>
            </a:extLst>
          </p:cNvPr>
          <p:cNvSpPr/>
          <p:nvPr userDrawn="1"/>
        </p:nvSpPr>
        <p:spPr>
          <a:xfrm>
            <a:off x="-317500" y="6857999"/>
            <a:ext cx="15952887" cy="459606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36816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011925"/>
        </a:solidFill>
        <a:effectLst/>
      </p:bgPr>
    </p:bg>
    <p:spTree>
      <p:nvGrpSpPr>
        <p:cNvPr id="1" name=""/>
        <p:cNvGrpSpPr/>
        <p:nvPr/>
      </p:nvGrpSpPr>
      <p:grpSpPr>
        <a:xfrm>
          <a:off x="0" y="0"/>
          <a:ext cx="0" cy="0"/>
          <a:chOff x="0" y="0"/>
          <a:chExt cx="0" cy="0"/>
        </a:xfrm>
      </p:grpSpPr>
      <p:sp>
        <p:nvSpPr>
          <p:cNvPr id="32" name="Right Triangle 31">
            <a:extLst>
              <a:ext uri="{FF2B5EF4-FFF2-40B4-BE49-F238E27FC236}">
                <a16:creationId xmlns:a16="http://schemas.microsoft.com/office/drawing/2014/main" id="{1789FDF1-EC6F-EA6C-1D6C-A33115F7F598}"/>
              </a:ext>
            </a:extLst>
          </p:cNvPr>
          <p:cNvSpPr/>
          <p:nvPr userDrawn="1"/>
        </p:nvSpPr>
        <p:spPr>
          <a:xfrm rot="16200000" flipH="1" flipV="1">
            <a:off x="307805" y="-323848"/>
            <a:ext cx="6858003" cy="7505699"/>
          </a:xfrm>
          <a:prstGeom prst="rtTriangle">
            <a:avLst/>
          </a:prstGeom>
          <a:gradFill>
            <a:gsLst>
              <a:gs pos="100000">
                <a:srgbClr val="174C61"/>
              </a:gs>
              <a:gs pos="58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36" name="Right Triangle 35">
            <a:extLst>
              <a:ext uri="{FF2B5EF4-FFF2-40B4-BE49-F238E27FC236}">
                <a16:creationId xmlns:a16="http://schemas.microsoft.com/office/drawing/2014/main" id="{AECE0939-4EDF-CAC1-3423-09F1CBF65006}"/>
              </a:ext>
            </a:extLst>
          </p:cNvPr>
          <p:cNvSpPr/>
          <p:nvPr userDrawn="1"/>
        </p:nvSpPr>
        <p:spPr>
          <a:xfrm rot="10800000" flipV="1">
            <a:off x="-16044" y="-4686"/>
            <a:ext cx="7302659" cy="6858004"/>
          </a:xfrm>
          <a:prstGeom prst="rtTriangle">
            <a:avLst/>
          </a:prstGeom>
          <a:gradFill>
            <a:gsLst>
              <a:gs pos="100000">
                <a:srgbClr val="174C61"/>
              </a:gs>
              <a:gs pos="52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38" name="Rectangle 37">
            <a:extLst>
              <a:ext uri="{FF2B5EF4-FFF2-40B4-BE49-F238E27FC236}">
                <a16:creationId xmlns:a16="http://schemas.microsoft.com/office/drawing/2014/main" id="{975CA42A-42AE-6E9E-5C37-234FD927B779}"/>
              </a:ext>
            </a:extLst>
          </p:cNvPr>
          <p:cNvSpPr/>
          <p:nvPr userDrawn="1"/>
        </p:nvSpPr>
        <p:spPr>
          <a:xfrm rot="16200000" flipV="1">
            <a:off x="-257505" y="3870384"/>
            <a:ext cx="7169148" cy="3221108"/>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40" name="Rectangle 39">
            <a:extLst>
              <a:ext uri="{FF2B5EF4-FFF2-40B4-BE49-F238E27FC236}">
                <a16:creationId xmlns:a16="http://schemas.microsoft.com/office/drawing/2014/main" id="{ED2AEE76-B5EA-3DF1-ABF6-8534338BCFC3}"/>
              </a:ext>
            </a:extLst>
          </p:cNvPr>
          <p:cNvSpPr/>
          <p:nvPr userDrawn="1"/>
        </p:nvSpPr>
        <p:spPr>
          <a:xfrm rot="13744601" flipV="1">
            <a:off x="-3287054" y="3555657"/>
            <a:ext cx="7169148" cy="6066897"/>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48" name="Rectangle 47">
            <a:extLst>
              <a:ext uri="{FF2B5EF4-FFF2-40B4-BE49-F238E27FC236}">
                <a16:creationId xmlns:a16="http://schemas.microsoft.com/office/drawing/2014/main" id="{90F38D8D-7F2D-9898-FB9F-3EAACB9DC760}"/>
              </a:ext>
            </a:extLst>
          </p:cNvPr>
          <p:cNvSpPr/>
          <p:nvPr userDrawn="1"/>
        </p:nvSpPr>
        <p:spPr>
          <a:xfrm rot="17239205" flipV="1">
            <a:off x="937175" y="2920540"/>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pic>
        <p:nvPicPr>
          <p:cNvPr id="30" name="Picture 29">
            <a:extLst>
              <a:ext uri="{FF2B5EF4-FFF2-40B4-BE49-F238E27FC236}">
                <a16:creationId xmlns:a16="http://schemas.microsoft.com/office/drawing/2014/main" id="{E6943863-6C4F-3419-A40D-464E1B087462}"/>
              </a:ext>
            </a:extLst>
          </p:cNvPr>
          <p:cNvPicPr>
            <a:picLocks noChangeAspect="1"/>
          </p:cNvPicPr>
          <p:nvPr userDrawn="1"/>
        </p:nvPicPr>
        <p:blipFill>
          <a:blip r:embed="rId2">
            <a:extLst>
              <a:ext uri="{28A0092B-C50C-407E-A947-70E740481C1C}">
                <a14:useLocalDpi xmlns:a14="http://schemas.microsoft.com/office/drawing/2010/main" val="0"/>
              </a:ext>
            </a:extLst>
          </a:blip>
          <a:srcRect l="49484"/>
          <a:stretch>
            <a:fillRect/>
          </a:stretch>
        </p:blipFill>
        <p:spPr>
          <a:xfrm rot="16200000" flipH="1">
            <a:off x="141956" y="3661255"/>
            <a:ext cx="5588738" cy="6223112"/>
          </a:xfrm>
          <a:prstGeom prst="rect">
            <a:avLst/>
          </a:prstGeom>
        </p:spPr>
      </p:pic>
      <p:sp>
        <p:nvSpPr>
          <p:cNvPr id="44" name="Rectangle 43">
            <a:extLst>
              <a:ext uri="{FF2B5EF4-FFF2-40B4-BE49-F238E27FC236}">
                <a16:creationId xmlns:a16="http://schemas.microsoft.com/office/drawing/2014/main" id="{AE3BB297-0462-57A7-2A73-A947AD566B48}"/>
              </a:ext>
            </a:extLst>
          </p:cNvPr>
          <p:cNvSpPr/>
          <p:nvPr userDrawn="1"/>
        </p:nvSpPr>
        <p:spPr>
          <a:xfrm>
            <a:off x="-825328" y="-1349528"/>
            <a:ext cx="15952887" cy="1349528"/>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005EF315-5B01-A31C-FB63-D61BC91D43C6}"/>
              </a:ext>
            </a:extLst>
          </p:cNvPr>
          <p:cNvSpPr/>
          <p:nvPr userDrawn="1"/>
        </p:nvSpPr>
        <p:spPr>
          <a:xfrm>
            <a:off x="-48119" y="4844716"/>
            <a:ext cx="6769768" cy="6038804"/>
          </a:xfrm>
          <a:prstGeom prst="ellipse">
            <a:avLst/>
          </a:prstGeom>
          <a:noFill/>
          <a:ln w="76200">
            <a:solidFill>
              <a:srgbClr val="0119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54585B1-3DE6-2AA3-2628-89CAA9F32985}"/>
              </a:ext>
            </a:extLst>
          </p:cNvPr>
          <p:cNvSpPr/>
          <p:nvPr userDrawn="1"/>
        </p:nvSpPr>
        <p:spPr>
          <a:xfrm>
            <a:off x="12192000" y="-1197129"/>
            <a:ext cx="4437321" cy="857612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58CDF720-818D-796F-05F1-38D2F14CFE60}"/>
              </a:ext>
            </a:extLst>
          </p:cNvPr>
          <p:cNvSpPr/>
          <p:nvPr userDrawn="1"/>
        </p:nvSpPr>
        <p:spPr>
          <a:xfrm>
            <a:off x="-317500" y="6857999"/>
            <a:ext cx="15952887" cy="459606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BEA7AFC-7447-2C29-F6DC-FF7C0F89EFA4}"/>
              </a:ext>
            </a:extLst>
          </p:cNvPr>
          <p:cNvSpPr/>
          <p:nvPr userDrawn="1"/>
        </p:nvSpPr>
        <p:spPr>
          <a:xfrm>
            <a:off x="6063925" y="-9366"/>
            <a:ext cx="6128075" cy="6867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D34710F-2D56-0AEB-ED75-99F8F4E1AE50}"/>
              </a:ext>
            </a:extLst>
          </p:cNvPr>
          <p:cNvSpPr/>
          <p:nvPr userDrawn="1"/>
        </p:nvSpPr>
        <p:spPr>
          <a:xfrm>
            <a:off x="-6259930" y="-513347"/>
            <a:ext cx="6223113" cy="11181347"/>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7726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rgbClr val="011925"/>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AE3BB297-0462-57A7-2A73-A947AD566B48}"/>
              </a:ext>
            </a:extLst>
          </p:cNvPr>
          <p:cNvSpPr/>
          <p:nvPr userDrawn="1"/>
        </p:nvSpPr>
        <p:spPr>
          <a:xfrm>
            <a:off x="-825328" y="-1349528"/>
            <a:ext cx="15952887" cy="1349528"/>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Triangle 3">
            <a:extLst>
              <a:ext uri="{FF2B5EF4-FFF2-40B4-BE49-F238E27FC236}">
                <a16:creationId xmlns:a16="http://schemas.microsoft.com/office/drawing/2014/main" id="{27DE23F2-27D4-1A66-F2DE-28F21D3EC9A7}"/>
              </a:ext>
            </a:extLst>
          </p:cNvPr>
          <p:cNvSpPr/>
          <p:nvPr userDrawn="1"/>
        </p:nvSpPr>
        <p:spPr>
          <a:xfrm rot="16200000" flipH="1" flipV="1">
            <a:off x="4549605" y="-323848"/>
            <a:ext cx="6858003" cy="7505699"/>
          </a:xfrm>
          <a:prstGeom prst="rtTriangle">
            <a:avLst/>
          </a:prstGeom>
          <a:gradFill>
            <a:gsLst>
              <a:gs pos="100000">
                <a:srgbClr val="174C61"/>
              </a:gs>
              <a:gs pos="58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6" name="Right Triangle 5">
            <a:extLst>
              <a:ext uri="{FF2B5EF4-FFF2-40B4-BE49-F238E27FC236}">
                <a16:creationId xmlns:a16="http://schemas.microsoft.com/office/drawing/2014/main" id="{51251188-F428-25B5-6797-77D1D2BFBB70}"/>
              </a:ext>
            </a:extLst>
          </p:cNvPr>
          <p:cNvSpPr/>
          <p:nvPr userDrawn="1"/>
        </p:nvSpPr>
        <p:spPr>
          <a:xfrm rot="10800000" flipV="1">
            <a:off x="4225755" y="-4686"/>
            <a:ext cx="7966244" cy="6858004"/>
          </a:xfrm>
          <a:prstGeom prst="rtTriangle">
            <a:avLst/>
          </a:prstGeom>
          <a:gradFill>
            <a:gsLst>
              <a:gs pos="100000">
                <a:srgbClr val="174C61"/>
              </a:gs>
              <a:gs pos="52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8" name="Rectangle 7">
            <a:extLst>
              <a:ext uri="{FF2B5EF4-FFF2-40B4-BE49-F238E27FC236}">
                <a16:creationId xmlns:a16="http://schemas.microsoft.com/office/drawing/2014/main" id="{8D02205C-3733-811F-7231-25EB65534B9B}"/>
              </a:ext>
            </a:extLst>
          </p:cNvPr>
          <p:cNvSpPr/>
          <p:nvPr userDrawn="1"/>
        </p:nvSpPr>
        <p:spPr>
          <a:xfrm rot="16200000" flipV="1">
            <a:off x="3984295" y="3870384"/>
            <a:ext cx="7169148" cy="3221108"/>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10" name="Rectangle 9">
            <a:extLst>
              <a:ext uri="{FF2B5EF4-FFF2-40B4-BE49-F238E27FC236}">
                <a16:creationId xmlns:a16="http://schemas.microsoft.com/office/drawing/2014/main" id="{E8018EB4-9A6E-A877-E3A6-88840AA6355A}"/>
              </a:ext>
            </a:extLst>
          </p:cNvPr>
          <p:cNvSpPr/>
          <p:nvPr userDrawn="1"/>
        </p:nvSpPr>
        <p:spPr>
          <a:xfrm rot="13744601" flipV="1">
            <a:off x="954746" y="3555657"/>
            <a:ext cx="7169148" cy="6066897"/>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12" name="Rectangle 11">
            <a:extLst>
              <a:ext uri="{FF2B5EF4-FFF2-40B4-BE49-F238E27FC236}">
                <a16:creationId xmlns:a16="http://schemas.microsoft.com/office/drawing/2014/main" id="{28C0ADB3-9A60-B6AD-D19F-BA7A918CBFF9}"/>
              </a:ext>
            </a:extLst>
          </p:cNvPr>
          <p:cNvSpPr/>
          <p:nvPr userDrawn="1"/>
        </p:nvSpPr>
        <p:spPr>
          <a:xfrm rot="17239205" flipV="1">
            <a:off x="5178975" y="2920540"/>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5" name="Rectangle 4">
            <a:extLst>
              <a:ext uri="{FF2B5EF4-FFF2-40B4-BE49-F238E27FC236}">
                <a16:creationId xmlns:a16="http://schemas.microsoft.com/office/drawing/2014/main" id="{08988844-04AB-DBFF-4B9A-DBE3C443C10F}"/>
              </a:ext>
            </a:extLst>
          </p:cNvPr>
          <p:cNvSpPr/>
          <p:nvPr userDrawn="1"/>
        </p:nvSpPr>
        <p:spPr>
          <a:xfrm rot="17239205" flipV="1">
            <a:off x="7082325" y="3447961"/>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9" name="Rectangle 8">
            <a:extLst>
              <a:ext uri="{FF2B5EF4-FFF2-40B4-BE49-F238E27FC236}">
                <a16:creationId xmlns:a16="http://schemas.microsoft.com/office/drawing/2014/main" id="{B2AC47E4-E10F-FB0F-F629-A5B1ECDAD068}"/>
              </a:ext>
            </a:extLst>
          </p:cNvPr>
          <p:cNvSpPr/>
          <p:nvPr userDrawn="1"/>
        </p:nvSpPr>
        <p:spPr>
          <a:xfrm rot="16511638" flipV="1">
            <a:off x="6870867" y="3266951"/>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pic>
        <p:nvPicPr>
          <p:cNvPr id="14" name="Picture 13">
            <a:extLst>
              <a:ext uri="{FF2B5EF4-FFF2-40B4-BE49-F238E27FC236}">
                <a16:creationId xmlns:a16="http://schemas.microsoft.com/office/drawing/2014/main" id="{E6036FB7-297E-E635-B680-3DAE8BEFA8E2}"/>
              </a:ext>
            </a:extLst>
          </p:cNvPr>
          <p:cNvPicPr>
            <a:picLocks noChangeAspect="1"/>
          </p:cNvPicPr>
          <p:nvPr userDrawn="1"/>
        </p:nvPicPr>
        <p:blipFill>
          <a:blip r:embed="rId2">
            <a:extLst>
              <a:ext uri="{28A0092B-C50C-407E-A947-70E740481C1C}">
                <a14:useLocalDpi xmlns:a14="http://schemas.microsoft.com/office/drawing/2010/main" val="0"/>
              </a:ext>
            </a:extLst>
          </a:blip>
          <a:srcRect l="49484"/>
          <a:stretch>
            <a:fillRect/>
          </a:stretch>
        </p:blipFill>
        <p:spPr>
          <a:xfrm rot="16200000" flipH="1">
            <a:off x="5151763" y="3496155"/>
            <a:ext cx="5588738" cy="6223112"/>
          </a:xfrm>
          <a:prstGeom prst="rect">
            <a:avLst/>
          </a:prstGeom>
        </p:spPr>
      </p:pic>
      <p:sp>
        <p:nvSpPr>
          <p:cNvPr id="16" name="Oval 15">
            <a:extLst>
              <a:ext uri="{FF2B5EF4-FFF2-40B4-BE49-F238E27FC236}">
                <a16:creationId xmlns:a16="http://schemas.microsoft.com/office/drawing/2014/main" id="{9071B655-D7FB-F906-7620-7B85D3AE33CC}"/>
              </a:ext>
            </a:extLst>
          </p:cNvPr>
          <p:cNvSpPr/>
          <p:nvPr userDrawn="1"/>
        </p:nvSpPr>
        <p:spPr>
          <a:xfrm>
            <a:off x="4961688" y="4679616"/>
            <a:ext cx="6769768" cy="6038804"/>
          </a:xfrm>
          <a:prstGeom prst="ellipse">
            <a:avLst/>
          </a:prstGeom>
          <a:noFill/>
          <a:ln w="76200">
            <a:solidFill>
              <a:srgbClr val="0119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54585B1-3DE6-2AA3-2628-89CAA9F32985}"/>
              </a:ext>
            </a:extLst>
          </p:cNvPr>
          <p:cNvSpPr/>
          <p:nvPr userDrawn="1"/>
        </p:nvSpPr>
        <p:spPr>
          <a:xfrm>
            <a:off x="12192001" y="-1197129"/>
            <a:ext cx="3873500" cy="857612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BEA7AFC-7447-2C29-F6DC-FF7C0F89EFA4}"/>
              </a:ext>
            </a:extLst>
          </p:cNvPr>
          <p:cNvSpPr/>
          <p:nvPr userDrawn="1"/>
        </p:nvSpPr>
        <p:spPr>
          <a:xfrm>
            <a:off x="0" y="-4687"/>
            <a:ext cx="4225755" cy="6858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58CDF720-818D-796F-05F1-38D2F14CFE60}"/>
              </a:ext>
            </a:extLst>
          </p:cNvPr>
          <p:cNvSpPr/>
          <p:nvPr userDrawn="1"/>
        </p:nvSpPr>
        <p:spPr>
          <a:xfrm>
            <a:off x="-317500" y="6857999"/>
            <a:ext cx="15952887" cy="459606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1551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011925"/>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AE3BB297-0462-57A7-2A73-A947AD566B48}"/>
              </a:ext>
            </a:extLst>
          </p:cNvPr>
          <p:cNvSpPr/>
          <p:nvPr userDrawn="1"/>
        </p:nvSpPr>
        <p:spPr>
          <a:xfrm>
            <a:off x="-825328" y="-1349528"/>
            <a:ext cx="15952887" cy="1349528"/>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Triangle 3">
            <a:extLst>
              <a:ext uri="{FF2B5EF4-FFF2-40B4-BE49-F238E27FC236}">
                <a16:creationId xmlns:a16="http://schemas.microsoft.com/office/drawing/2014/main" id="{27DE23F2-27D4-1A66-F2DE-28F21D3EC9A7}"/>
              </a:ext>
            </a:extLst>
          </p:cNvPr>
          <p:cNvSpPr/>
          <p:nvPr userDrawn="1"/>
        </p:nvSpPr>
        <p:spPr>
          <a:xfrm rot="16200000" flipH="1" flipV="1">
            <a:off x="320505" y="-323848"/>
            <a:ext cx="6858003" cy="7505699"/>
          </a:xfrm>
          <a:prstGeom prst="rtTriangle">
            <a:avLst/>
          </a:prstGeom>
          <a:gradFill>
            <a:gsLst>
              <a:gs pos="100000">
                <a:srgbClr val="174C61"/>
              </a:gs>
              <a:gs pos="58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6" name="Right Triangle 5">
            <a:extLst>
              <a:ext uri="{FF2B5EF4-FFF2-40B4-BE49-F238E27FC236}">
                <a16:creationId xmlns:a16="http://schemas.microsoft.com/office/drawing/2014/main" id="{51251188-F428-25B5-6797-77D1D2BFBB70}"/>
              </a:ext>
            </a:extLst>
          </p:cNvPr>
          <p:cNvSpPr/>
          <p:nvPr userDrawn="1"/>
        </p:nvSpPr>
        <p:spPr>
          <a:xfrm rot="10800000" flipV="1">
            <a:off x="-3345" y="-4686"/>
            <a:ext cx="7966244" cy="6858004"/>
          </a:xfrm>
          <a:prstGeom prst="rtTriangle">
            <a:avLst/>
          </a:prstGeom>
          <a:gradFill>
            <a:gsLst>
              <a:gs pos="100000">
                <a:srgbClr val="174C61"/>
              </a:gs>
              <a:gs pos="52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8" name="Rectangle 7">
            <a:extLst>
              <a:ext uri="{FF2B5EF4-FFF2-40B4-BE49-F238E27FC236}">
                <a16:creationId xmlns:a16="http://schemas.microsoft.com/office/drawing/2014/main" id="{8D02205C-3733-811F-7231-25EB65534B9B}"/>
              </a:ext>
            </a:extLst>
          </p:cNvPr>
          <p:cNvSpPr/>
          <p:nvPr userDrawn="1"/>
        </p:nvSpPr>
        <p:spPr>
          <a:xfrm rot="16200000" flipV="1">
            <a:off x="-244805" y="3870384"/>
            <a:ext cx="7169148" cy="3221108"/>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10" name="Rectangle 9">
            <a:extLst>
              <a:ext uri="{FF2B5EF4-FFF2-40B4-BE49-F238E27FC236}">
                <a16:creationId xmlns:a16="http://schemas.microsoft.com/office/drawing/2014/main" id="{E8018EB4-9A6E-A877-E3A6-88840AA6355A}"/>
              </a:ext>
            </a:extLst>
          </p:cNvPr>
          <p:cNvSpPr/>
          <p:nvPr userDrawn="1"/>
        </p:nvSpPr>
        <p:spPr>
          <a:xfrm rot="13744601" flipV="1">
            <a:off x="-3274354" y="3555657"/>
            <a:ext cx="7169148" cy="6066897"/>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12" name="Rectangle 11">
            <a:extLst>
              <a:ext uri="{FF2B5EF4-FFF2-40B4-BE49-F238E27FC236}">
                <a16:creationId xmlns:a16="http://schemas.microsoft.com/office/drawing/2014/main" id="{28C0ADB3-9A60-B6AD-D19F-BA7A918CBFF9}"/>
              </a:ext>
            </a:extLst>
          </p:cNvPr>
          <p:cNvSpPr/>
          <p:nvPr userDrawn="1"/>
        </p:nvSpPr>
        <p:spPr>
          <a:xfrm rot="17239205" flipV="1">
            <a:off x="949875" y="2920540"/>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5" name="Rectangle 4">
            <a:extLst>
              <a:ext uri="{FF2B5EF4-FFF2-40B4-BE49-F238E27FC236}">
                <a16:creationId xmlns:a16="http://schemas.microsoft.com/office/drawing/2014/main" id="{08988844-04AB-DBFF-4B9A-DBE3C443C10F}"/>
              </a:ext>
            </a:extLst>
          </p:cNvPr>
          <p:cNvSpPr/>
          <p:nvPr userDrawn="1"/>
        </p:nvSpPr>
        <p:spPr>
          <a:xfrm rot="17239205" flipV="1">
            <a:off x="2853225" y="3447961"/>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9" name="Rectangle 8">
            <a:extLst>
              <a:ext uri="{FF2B5EF4-FFF2-40B4-BE49-F238E27FC236}">
                <a16:creationId xmlns:a16="http://schemas.microsoft.com/office/drawing/2014/main" id="{B2AC47E4-E10F-FB0F-F629-A5B1ECDAD068}"/>
              </a:ext>
            </a:extLst>
          </p:cNvPr>
          <p:cNvSpPr/>
          <p:nvPr userDrawn="1"/>
        </p:nvSpPr>
        <p:spPr>
          <a:xfrm rot="16511638" flipV="1">
            <a:off x="2641767" y="3266951"/>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pic>
        <p:nvPicPr>
          <p:cNvPr id="14" name="Picture 13">
            <a:extLst>
              <a:ext uri="{FF2B5EF4-FFF2-40B4-BE49-F238E27FC236}">
                <a16:creationId xmlns:a16="http://schemas.microsoft.com/office/drawing/2014/main" id="{E6036FB7-297E-E635-B680-3DAE8BEFA8E2}"/>
              </a:ext>
            </a:extLst>
          </p:cNvPr>
          <p:cNvPicPr>
            <a:picLocks noChangeAspect="1"/>
          </p:cNvPicPr>
          <p:nvPr userDrawn="1"/>
        </p:nvPicPr>
        <p:blipFill>
          <a:blip r:embed="rId2">
            <a:extLst>
              <a:ext uri="{28A0092B-C50C-407E-A947-70E740481C1C}">
                <a14:useLocalDpi xmlns:a14="http://schemas.microsoft.com/office/drawing/2010/main" val="0"/>
              </a:ext>
            </a:extLst>
          </a:blip>
          <a:srcRect l="49484"/>
          <a:stretch>
            <a:fillRect/>
          </a:stretch>
        </p:blipFill>
        <p:spPr>
          <a:xfrm rot="16200000" flipH="1">
            <a:off x="922663" y="3496155"/>
            <a:ext cx="5588738" cy="6223112"/>
          </a:xfrm>
          <a:prstGeom prst="rect">
            <a:avLst/>
          </a:prstGeom>
        </p:spPr>
      </p:pic>
      <p:sp>
        <p:nvSpPr>
          <p:cNvPr id="16" name="Oval 15">
            <a:extLst>
              <a:ext uri="{FF2B5EF4-FFF2-40B4-BE49-F238E27FC236}">
                <a16:creationId xmlns:a16="http://schemas.microsoft.com/office/drawing/2014/main" id="{9071B655-D7FB-F906-7620-7B85D3AE33CC}"/>
              </a:ext>
            </a:extLst>
          </p:cNvPr>
          <p:cNvSpPr/>
          <p:nvPr userDrawn="1"/>
        </p:nvSpPr>
        <p:spPr>
          <a:xfrm>
            <a:off x="732588" y="4679616"/>
            <a:ext cx="6769768" cy="6038804"/>
          </a:xfrm>
          <a:prstGeom prst="ellipse">
            <a:avLst/>
          </a:prstGeom>
          <a:noFill/>
          <a:ln w="76200">
            <a:solidFill>
              <a:srgbClr val="0119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54585B1-3DE6-2AA3-2628-89CAA9F32985}"/>
              </a:ext>
            </a:extLst>
          </p:cNvPr>
          <p:cNvSpPr/>
          <p:nvPr userDrawn="1"/>
        </p:nvSpPr>
        <p:spPr>
          <a:xfrm>
            <a:off x="12192001" y="-1197129"/>
            <a:ext cx="3873500" cy="857612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BEA7AFC-7447-2C29-F6DC-FF7C0F89EFA4}"/>
              </a:ext>
            </a:extLst>
          </p:cNvPr>
          <p:cNvSpPr/>
          <p:nvPr userDrawn="1"/>
        </p:nvSpPr>
        <p:spPr>
          <a:xfrm>
            <a:off x="8006295" y="-4687"/>
            <a:ext cx="4225755" cy="6858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58CDF720-818D-796F-05F1-38D2F14CFE60}"/>
              </a:ext>
            </a:extLst>
          </p:cNvPr>
          <p:cNvSpPr/>
          <p:nvPr userDrawn="1"/>
        </p:nvSpPr>
        <p:spPr>
          <a:xfrm>
            <a:off x="-317500" y="6857999"/>
            <a:ext cx="15952887" cy="459606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40248C-62C3-F236-AFFC-37CAF8A86608}"/>
              </a:ext>
            </a:extLst>
          </p:cNvPr>
          <p:cNvSpPr/>
          <p:nvPr userDrawn="1"/>
        </p:nvSpPr>
        <p:spPr>
          <a:xfrm>
            <a:off x="-4099234" y="-304800"/>
            <a:ext cx="4092136" cy="11758861"/>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4380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011925"/>
        </a:solidFill>
        <a:effectLst/>
      </p:bgPr>
    </p:bg>
    <p:spTree>
      <p:nvGrpSpPr>
        <p:cNvPr id="1" name=""/>
        <p:cNvGrpSpPr/>
        <p:nvPr/>
      </p:nvGrpSpPr>
      <p:grpSpPr>
        <a:xfrm>
          <a:off x="0" y="0"/>
          <a:ext cx="0" cy="0"/>
          <a:chOff x="0" y="0"/>
          <a:chExt cx="0" cy="0"/>
        </a:xfrm>
      </p:grpSpPr>
      <p:sp>
        <p:nvSpPr>
          <p:cNvPr id="32" name="Right Triangle 31">
            <a:extLst>
              <a:ext uri="{FF2B5EF4-FFF2-40B4-BE49-F238E27FC236}">
                <a16:creationId xmlns:a16="http://schemas.microsoft.com/office/drawing/2014/main" id="{1789FDF1-EC6F-EA6C-1D6C-A33115F7F598}"/>
              </a:ext>
            </a:extLst>
          </p:cNvPr>
          <p:cNvSpPr/>
          <p:nvPr userDrawn="1"/>
        </p:nvSpPr>
        <p:spPr>
          <a:xfrm rot="16200000" flipH="1" flipV="1">
            <a:off x="-517695" y="-323848"/>
            <a:ext cx="6858003" cy="7505699"/>
          </a:xfrm>
          <a:prstGeom prst="rtTriangle">
            <a:avLst/>
          </a:prstGeom>
          <a:gradFill>
            <a:gsLst>
              <a:gs pos="100000">
                <a:srgbClr val="174C61"/>
              </a:gs>
              <a:gs pos="58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36" name="Right Triangle 35">
            <a:extLst>
              <a:ext uri="{FF2B5EF4-FFF2-40B4-BE49-F238E27FC236}">
                <a16:creationId xmlns:a16="http://schemas.microsoft.com/office/drawing/2014/main" id="{AECE0939-4EDF-CAC1-3423-09F1CBF65006}"/>
              </a:ext>
            </a:extLst>
          </p:cNvPr>
          <p:cNvSpPr/>
          <p:nvPr userDrawn="1"/>
        </p:nvSpPr>
        <p:spPr>
          <a:xfrm rot="10800000" flipV="1">
            <a:off x="-841544" y="-4686"/>
            <a:ext cx="7302659" cy="6858004"/>
          </a:xfrm>
          <a:prstGeom prst="rtTriangle">
            <a:avLst/>
          </a:prstGeom>
          <a:gradFill>
            <a:gsLst>
              <a:gs pos="100000">
                <a:srgbClr val="174C61"/>
              </a:gs>
              <a:gs pos="52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38" name="Rectangle 37">
            <a:extLst>
              <a:ext uri="{FF2B5EF4-FFF2-40B4-BE49-F238E27FC236}">
                <a16:creationId xmlns:a16="http://schemas.microsoft.com/office/drawing/2014/main" id="{975CA42A-42AE-6E9E-5C37-234FD927B779}"/>
              </a:ext>
            </a:extLst>
          </p:cNvPr>
          <p:cNvSpPr/>
          <p:nvPr userDrawn="1"/>
        </p:nvSpPr>
        <p:spPr>
          <a:xfrm rot="16200000" flipV="1">
            <a:off x="-1083005" y="3870384"/>
            <a:ext cx="7169148" cy="3221108"/>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40" name="Rectangle 39">
            <a:extLst>
              <a:ext uri="{FF2B5EF4-FFF2-40B4-BE49-F238E27FC236}">
                <a16:creationId xmlns:a16="http://schemas.microsoft.com/office/drawing/2014/main" id="{ED2AEE76-B5EA-3DF1-ABF6-8534338BCFC3}"/>
              </a:ext>
            </a:extLst>
          </p:cNvPr>
          <p:cNvSpPr/>
          <p:nvPr userDrawn="1"/>
        </p:nvSpPr>
        <p:spPr>
          <a:xfrm rot="13744601" flipV="1">
            <a:off x="-4112554" y="3555657"/>
            <a:ext cx="7169148" cy="6066897"/>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48" name="Rectangle 47">
            <a:extLst>
              <a:ext uri="{FF2B5EF4-FFF2-40B4-BE49-F238E27FC236}">
                <a16:creationId xmlns:a16="http://schemas.microsoft.com/office/drawing/2014/main" id="{90F38D8D-7F2D-9898-FB9F-3EAACB9DC760}"/>
              </a:ext>
            </a:extLst>
          </p:cNvPr>
          <p:cNvSpPr/>
          <p:nvPr userDrawn="1"/>
        </p:nvSpPr>
        <p:spPr>
          <a:xfrm rot="17239205" flipV="1">
            <a:off x="111675" y="2920540"/>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pic>
        <p:nvPicPr>
          <p:cNvPr id="30" name="Picture 29">
            <a:extLst>
              <a:ext uri="{FF2B5EF4-FFF2-40B4-BE49-F238E27FC236}">
                <a16:creationId xmlns:a16="http://schemas.microsoft.com/office/drawing/2014/main" id="{E6943863-6C4F-3419-A40D-464E1B087462}"/>
              </a:ext>
            </a:extLst>
          </p:cNvPr>
          <p:cNvPicPr>
            <a:picLocks noChangeAspect="1"/>
          </p:cNvPicPr>
          <p:nvPr userDrawn="1"/>
        </p:nvPicPr>
        <p:blipFill>
          <a:blip r:embed="rId2">
            <a:extLst>
              <a:ext uri="{28A0092B-C50C-407E-A947-70E740481C1C}">
                <a14:useLocalDpi xmlns:a14="http://schemas.microsoft.com/office/drawing/2010/main" val="0"/>
              </a:ext>
            </a:extLst>
          </a:blip>
          <a:srcRect l="49484"/>
          <a:stretch>
            <a:fillRect/>
          </a:stretch>
        </p:blipFill>
        <p:spPr>
          <a:xfrm rot="16200000" flipH="1">
            <a:off x="-683544" y="3661255"/>
            <a:ext cx="5588738" cy="6223112"/>
          </a:xfrm>
          <a:prstGeom prst="rect">
            <a:avLst/>
          </a:prstGeom>
        </p:spPr>
      </p:pic>
      <p:sp>
        <p:nvSpPr>
          <p:cNvPr id="44" name="Rectangle 43">
            <a:extLst>
              <a:ext uri="{FF2B5EF4-FFF2-40B4-BE49-F238E27FC236}">
                <a16:creationId xmlns:a16="http://schemas.microsoft.com/office/drawing/2014/main" id="{AE3BB297-0462-57A7-2A73-A947AD566B48}"/>
              </a:ext>
            </a:extLst>
          </p:cNvPr>
          <p:cNvSpPr/>
          <p:nvPr userDrawn="1"/>
        </p:nvSpPr>
        <p:spPr>
          <a:xfrm>
            <a:off x="-825328" y="-1349528"/>
            <a:ext cx="15952887" cy="1349528"/>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005EF315-5B01-A31C-FB63-D61BC91D43C6}"/>
              </a:ext>
            </a:extLst>
          </p:cNvPr>
          <p:cNvSpPr/>
          <p:nvPr userDrawn="1"/>
        </p:nvSpPr>
        <p:spPr>
          <a:xfrm>
            <a:off x="-873619" y="4844716"/>
            <a:ext cx="6769768" cy="6038804"/>
          </a:xfrm>
          <a:prstGeom prst="ellipse">
            <a:avLst/>
          </a:prstGeom>
          <a:noFill/>
          <a:ln w="76200">
            <a:solidFill>
              <a:srgbClr val="0119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54585B1-3DE6-2AA3-2628-89CAA9F32985}"/>
              </a:ext>
            </a:extLst>
          </p:cNvPr>
          <p:cNvSpPr/>
          <p:nvPr userDrawn="1"/>
        </p:nvSpPr>
        <p:spPr>
          <a:xfrm>
            <a:off x="12192000" y="-1197129"/>
            <a:ext cx="4437321" cy="857612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58CDF720-818D-796F-05F1-38D2F14CFE60}"/>
              </a:ext>
            </a:extLst>
          </p:cNvPr>
          <p:cNvSpPr/>
          <p:nvPr userDrawn="1"/>
        </p:nvSpPr>
        <p:spPr>
          <a:xfrm>
            <a:off x="-317500" y="6857999"/>
            <a:ext cx="15952887" cy="459606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BEA7AFC-7447-2C29-F6DC-FF7C0F89EFA4}"/>
              </a:ext>
            </a:extLst>
          </p:cNvPr>
          <p:cNvSpPr/>
          <p:nvPr userDrawn="1"/>
        </p:nvSpPr>
        <p:spPr>
          <a:xfrm>
            <a:off x="4419601" y="-9366"/>
            <a:ext cx="7772400" cy="6867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D34710F-2D56-0AEB-ED75-99F8F4E1AE50}"/>
              </a:ext>
            </a:extLst>
          </p:cNvPr>
          <p:cNvSpPr/>
          <p:nvPr userDrawn="1"/>
        </p:nvSpPr>
        <p:spPr>
          <a:xfrm>
            <a:off x="-6259930" y="-513347"/>
            <a:ext cx="6223113" cy="1351089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9601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3485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8.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9300782"/>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cSld name="MASTER">
    <p:bg>
      <p:bgPr>
        <a:solidFill>
          <a:srgbClr val="0A1730"/>
        </a:solidFill>
        <a:effectLst/>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FFB000"/>
          </a:solidFill>
          <a:ln w="12700">
            <a:solidFill>
              <a:srgbClr val="FFB000"/>
            </a:solidFill>
            <a:prstDash val="solid"/>
          </a:ln>
        </p:spPr>
        <p:txBody>
          <a:bodyPr/>
          <a:lstStyle/>
          <a:p>
            <a:endParaRPr lang="en-US"/>
          </a:p>
        </p:txBody>
      </p:sp>
      <p:sp>
        <p:nvSpPr>
          <p:cNvPr id="3" name="Text 1"/>
          <p:cNvSpPr/>
          <p:nvPr/>
        </p:nvSpPr>
        <p:spPr>
          <a:xfrm>
            <a:off x="502920" y="6446520"/>
            <a:ext cx="5669280" cy="201168"/>
          </a:xfrm>
          <a:prstGeom prst="rect">
            <a:avLst/>
          </a:prstGeom>
          <a:noFill/>
          <a:ln/>
        </p:spPr>
        <p:txBody>
          <a:bodyPr wrap="square" lIns="0" tIns="0" rIns="0" bIns="0" rtlCol="0" anchor="ctr"/>
          <a:lstStyle/>
          <a:p>
            <a:pPr marL="0" indent="0">
              <a:buNone/>
            </a:pPr>
            <a:r>
              <a:rPr lang="en-US" sz="850">
                <a:solidFill>
                  <a:srgbClr val="8FA3BF"/>
                </a:solidFill>
                <a:latin typeface="Aptos" pitchFamily="34" charset="0"/>
                <a:ea typeface="Aptos" pitchFamily="34" charset="-122"/>
                <a:cs typeface="Aptos" pitchFamily="34" charset="-120"/>
              </a:rPr>
              <a:t>M365 NYC  •  MGCI Community Builders</a:t>
            </a:r>
            <a:endParaRPr lang="en-US" sz="850"/>
          </a:p>
        </p:txBody>
      </p:sp>
      <p:sp>
        <p:nvSpPr>
          <p:cNvPr id="4" name="Text 2"/>
          <p:cNvSpPr/>
          <p:nvPr/>
        </p:nvSpPr>
        <p:spPr>
          <a:xfrm>
            <a:off x="8778240" y="6446520"/>
            <a:ext cx="2926080" cy="201168"/>
          </a:xfrm>
          <a:prstGeom prst="rect">
            <a:avLst/>
          </a:prstGeom>
          <a:noFill/>
          <a:ln/>
        </p:spPr>
        <p:txBody>
          <a:bodyPr wrap="square" lIns="0" tIns="0" rIns="0" bIns="0" rtlCol="0" anchor="ctr"/>
          <a:lstStyle/>
          <a:p>
            <a:pPr marL="0" indent="0" algn="r">
              <a:buNone/>
            </a:pPr>
            <a:r>
              <a:rPr lang="en-US" sz="850">
                <a:solidFill>
                  <a:srgbClr val="8FA3BF"/>
                </a:solidFill>
                <a:latin typeface="Aptos" pitchFamily="34" charset="0"/>
                <a:ea typeface="Aptos" pitchFamily="34" charset="-122"/>
                <a:cs typeface="Aptos" pitchFamily="34" charset="-120"/>
              </a:rPr>
              <a:t>Diego Domingos da Silva</a:t>
            </a:r>
            <a:endParaRPr lang="en-US" sz="850"/>
          </a:p>
        </p:txBody>
      </p:sp>
      <p:sp>
        <p:nvSpPr>
          <p:cNvPr id="25" name="Slide Number Placeholder 0"/>
          <p:cNvSpPr>
            <a:spLocks noGrp="1"/>
          </p:cNvSpPr>
          <p:nvPr>
            <p:ph type="sldNum" sz="quarter" idx="4294967295"/>
          </p:nvPr>
        </p:nvSpPr>
        <p:spPr>
          <a:xfrm>
            <a:off x="11795760" y="6446520"/>
            <a:ext cx="800000" cy="300000"/>
          </a:xfrm>
          <a:prstGeom prst="rect">
            <a:avLst/>
          </a:prstGeom>
          <a:extLst>
            <a:ext uri="{C572A759-6A51-4108-AA02-DFA0A04FC94B}">
              <ma14:wrappingTextBoxFlag xmlns="" xmlns:ma14="http://schemas.microsoft.com/office/mac/drawingml/2011/main" val="0"/>
            </a:ext>
          </a:extLst>
        </p:spPr>
        <p:txBody>
          <a:bodyPr/>
          <a:lstStyle>
            <a:lvl1pPr>
              <a:defRPr sz="850">
                <a:solidFill>
                  <a:srgbClr val="8FA3BF"/>
                </a:solidFill>
                <a:latin typeface="Aptos"/>
                <a:ea typeface="Aptos"/>
                <a:cs typeface="Aptos"/>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2146922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0.xml"/><Relationship Id="rId18" Type="http://schemas.openxmlformats.org/officeDocument/2006/relationships/slideLayout" Target="../slideLayouts/slideLayout35.xml"/><Relationship Id="rId26" Type="http://schemas.openxmlformats.org/officeDocument/2006/relationships/slideLayout" Target="../slideLayouts/slideLayout43.xml"/><Relationship Id="rId39" Type="http://schemas.openxmlformats.org/officeDocument/2006/relationships/slideLayout" Target="../slideLayouts/slideLayout56.xml"/><Relationship Id="rId21" Type="http://schemas.openxmlformats.org/officeDocument/2006/relationships/slideLayout" Target="../slideLayouts/slideLayout38.xml"/><Relationship Id="rId34" Type="http://schemas.openxmlformats.org/officeDocument/2006/relationships/slideLayout" Target="../slideLayouts/slideLayout51.xml"/><Relationship Id="rId42" Type="http://schemas.openxmlformats.org/officeDocument/2006/relationships/slideLayout" Target="../slideLayouts/slideLayout59.xml"/><Relationship Id="rId47" Type="http://schemas.openxmlformats.org/officeDocument/2006/relationships/slideLayout" Target="../slideLayouts/slideLayout64.xml"/><Relationship Id="rId50" Type="http://schemas.openxmlformats.org/officeDocument/2006/relationships/theme" Target="../theme/theme2.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9" Type="http://schemas.openxmlformats.org/officeDocument/2006/relationships/slideLayout" Target="../slideLayouts/slideLayout46.xml"/><Relationship Id="rId11" Type="http://schemas.openxmlformats.org/officeDocument/2006/relationships/slideLayout" Target="../slideLayouts/slideLayout28.xml"/><Relationship Id="rId24" Type="http://schemas.openxmlformats.org/officeDocument/2006/relationships/slideLayout" Target="../slideLayouts/slideLayout41.xml"/><Relationship Id="rId32" Type="http://schemas.openxmlformats.org/officeDocument/2006/relationships/slideLayout" Target="../slideLayouts/slideLayout49.xml"/><Relationship Id="rId37" Type="http://schemas.openxmlformats.org/officeDocument/2006/relationships/slideLayout" Target="../slideLayouts/slideLayout54.xml"/><Relationship Id="rId40" Type="http://schemas.openxmlformats.org/officeDocument/2006/relationships/slideLayout" Target="../slideLayouts/slideLayout57.xml"/><Relationship Id="rId45" Type="http://schemas.openxmlformats.org/officeDocument/2006/relationships/slideLayout" Target="../slideLayouts/slideLayout62.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slideLayout" Target="../slideLayouts/slideLayout40.xml"/><Relationship Id="rId28" Type="http://schemas.openxmlformats.org/officeDocument/2006/relationships/slideLayout" Target="../slideLayouts/slideLayout45.xml"/><Relationship Id="rId36" Type="http://schemas.openxmlformats.org/officeDocument/2006/relationships/slideLayout" Target="../slideLayouts/slideLayout53.xml"/><Relationship Id="rId49" Type="http://schemas.openxmlformats.org/officeDocument/2006/relationships/slideLayout" Target="../slideLayouts/slideLayout66.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31" Type="http://schemas.openxmlformats.org/officeDocument/2006/relationships/slideLayout" Target="../slideLayouts/slideLayout48.xml"/><Relationship Id="rId44" Type="http://schemas.openxmlformats.org/officeDocument/2006/relationships/slideLayout" Target="../slideLayouts/slideLayout61.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slideLayout" Target="../slideLayouts/slideLayout39.xml"/><Relationship Id="rId27" Type="http://schemas.openxmlformats.org/officeDocument/2006/relationships/slideLayout" Target="../slideLayouts/slideLayout44.xml"/><Relationship Id="rId30" Type="http://schemas.openxmlformats.org/officeDocument/2006/relationships/slideLayout" Target="../slideLayouts/slideLayout47.xml"/><Relationship Id="rId35" Type="http://schemas.openxmlformats.org/officeDocument/2006/relationships/slideLayout" Target="../slideLayouts/slideLayout52.xml"/><Relationship Id="rId43" Type="http://schemas.openxmlformats.org/officeDocument/2006/relationships/slideLayout" Target="../slideLayouts/slideLayout60.xml"/><Relationship Id="rId48" Type="http://schemas.openxmlformats.org/officeDocument/2006/relationships/slideLayout" Target="../slideLayouts/slideLayout65.xml"/><Relationship Id="rId8" Type="http://schemas.openxmlformats.org/officeDocument/2006/relationships/slideLayout" Target="../slideLayouts/slideLayout25.xml"/><Relationship Id="rId51" Type="http://schemas.openxmlformats.org/officeDocument/2006/relationships/image" Target="../media/image3.emf"/><Relationship Id="rId3" Type="http://schemas.openxmlformats.org/officeDocument/2006/relationships/slideLayout" Target="../slideLayouts/slideLayout20.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5" Type="http://schemas.openxmlformats.org/officeDocument/2006/relationships/slideLayout" Target="../slideLayouts/slideLayout42.xml"/><Relationship Id="rId33" Type="http://schemas.openxmlformats.org/officeDocument/2006/relationships/slideLayout" Target="../slideLayouts/slideLayout50.xml"/><Relationship Id="rId38" Type="http://schemas.openxmlformats.org/officeDocument/2006/relationships/slideLayout" Target="../slideLayouts/slideLayout55.xml"/><Relationship Id="rId46" Type="http://schemas.openxmlformats.org/officeDocument/2006/relationships/slideLayout" Target="../slideLayouts/slideLayout63.xml"/><Relationship Id="rId20" Type="http://schemas.openxmlformats.org/officeDocument/2006/relationships/slideLayout" Target="../slideLayouts/slideLayout37.xml"/><Relationship Id="rId41" Type="http://schemas.openxmlformats.org/officeDocument/2006/relationships/slideLayout" Target="../slideLayouts/slideLayout58.xml"/><Relationship Id="rId1" Type="http://schemas.openxmlformats.org/officeDocument/2006/relationships/slideLayout" Target="../slideLayouts/slideLayout18.xml"/><Relationship Id="rId6"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79.xml"/><Relationship Id="rId18" Type="http://schemas.openxmlformats.org/officeDocument/2006/relationships/slideLayout" Target="../slideLayouts/slideLayout84.xml"/><Relationship Id="rId26" Type="http://schemas.openxmlformats.org/officeDocument/2006/relationships/slideLayout" Target="../slideLayouts/slideLayout92.xml"/><Relationship Id="rId39" Type="http://schemas.openxmlformats.org/officeDocument/2006/relationships/slideLayout" Target="../slideLayouts/slideLayout105.xml"/><Relationship Id="rId21" Type="http://schemas.openxmlformats.org/officeDocument/2006/relationships/slideLayout" Target="../slideLayouts/slideLayout87.xml"/><Relationship Id="rId34" Type="http://schemas.openxmlformats.org/officeDocument/2006/relationships/slideLayout" Target="../slideLayouts/slideLayout100.xml"/><Relationship Id="rId42" Type="http://schemas.openxmlformats.org/officeDocument/2006/relationships/slideLayout" Target="../slideLayouts/slideLayout108.xml"/><Relationship Id="rId47" Type="http://schemas.openxmlformats.org/officeDocument/2006/relationships/slideLayout" Target="../slideLayouts/slideLayout113.xml"/><Relationship Id="rId50" Type="http://schemas.openxmlformats.org/officeDocument/2006/relationships/image" Target="../media/image24.emf"/><Relationship Id="rId7" Type="http://schemas.openxmlformats.org/officeDocument/2006/relationships/slideLayout" Target="../slideLayouts/slideLayout73.xml"/><Relationship Id="rId2" Type="http://schemas.openxmlformats.org/officeDocument/2006/relationships/slideLayout" Target="../slideLayouts/slideLayout68.xml"/><Relationship Id="rId16" Type="http://schemas.openxmlformats.org/officeDocument/2006/relationships/slideLayout" Target="../slideLayouts/slideLayout82.xml"/><Relationship Id="rId29" Type="http://schemas.openxmlformats.org/officeDocument/2006/relationships/slideLayout" Target="../slideLayouts/slideLayout95.xml"/><Relationship Id="rId11" Type="http://schemas.openxmlformats.org/officeDocument/2006/relationships/slideLayout" Target="../slideLayouts/slideLayout77.xml"/><Relationship Id="rId24" Type="http://schemas.openxmlformats.org/officeDocument/2006/relationships/slideLayout" Target="../slideLayouts/slideLayout90.xml"/><Relationship Id="rId32" Type="http://schemas.openxmlformats.org/officeDocument/2006/relationships/slideLayout" Target="../slideLayouts/slideLayout98.xml"/><Relationship Id="rId37" Type="http://schemas.openxmlformats.org/officeDocument/2006/relationships/slideLayout" Target="../slideLayouts/slideLayout103.xml"/><Relationship Id="rId40" Type="http://schemas.openxmlformats.org/officeDocument/2006/relationships/slideLayout" Target="../slideLayouts/slideLayout106.xml"/><Relationship Id="rId45" Type="http://schemas.openxmlformats.org/officeDocument/2006/relationships/slideLayout" Target="../slideLayouts/slideLayout111.xml"/><Relationship Id="rId5" Type="http://schemas.openxmlformats.org/officeDocument/2006/relationships/slideLayout" Target="../slideLayouts/slideLayout71.xml"/><Relationship Id="rId15" Type="http://schemas.openxmlformats.org/officeDocument/2006/relationships/slideLayout" Target="../slideLayouts/slideLayout81.xml"/><Relationship Id="rId23" Type="http://schemas.openxmlformats.org/officeDocument/2006/relationships/slideLayout" Target="../slideLayouts/slideLayout89.xml"/><Relationship Id="rId28" Type="http://schemas.openxmlformats.org/officeDocument/2006/relationships/slideLayout" Target="../slideLayouts/slideLayout94.xml"/><Relationship Id="rId36" Type="http://schemas.openxmlformats.org/officeDocument/2006/relationships/slideLayout" Target="../slideLayouts/slideLayout102.xml"/><Relationship Id="rId49" Type="http://schemas.openxmlformats.org/officeDocument/2006/relationships/theme" Target="../theme/theme3.xml"/><Relationship Id="rId10" Type="http://schemas.openxmlformats.org/officeDocument/2006/relationships/slideLayout" Target="../slideLayouts/slideLayout76.xml"/><Relationship Id="rId19" Type="http://schemas.openxmlformats.org/officeDocument/2006/relationships/slideLayout" Target="../slideLayouts/slideLayout85.xml"/><Relationship Id="rId31" Type="http://schemas.openxmlformats.org/officeDocument/2006/relationships/slideLayout" Target="../slideLayouts/slideLayout97.xml"/><Relationship Id="rId44" Type="http://schemas.openxmlformats.org/officeDocument/2006/relationships/slideLayout" Target="../slideLayouts/slideLayout110.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 Id="rId22" Type="http://schemas.openxmlformats.org/officeDocument/2006/relationships/slideLayout" Target="../slideLayouts/slideLayout88.xml"/><Relationship Id="rId27" Type="http://schemas.openxmlformats.org/officeDocument/2006/relationships/slideLayout" Target="../slideLayouts/slideLayout93.xml"/><Relationship Id="rId30" Type="http://schemas.openxmlformats.org/officeDocument/2006/relationships/slideLayout" Target="../slideLayouts/slideLayout96.xml"/><Relationship Id="rId35" Type="http://schemas.openxmlformats.org/officeDocument/2006/relationships/slideLayout" Target="../slideLayouts/slideLayout101.xml"/><Relationship Id="rId43" Type="http://schemas.openxmlformats.org/officeDocument/2006/relationships/slideLayout" Target="../slideLayouts/slideLayout109.xml"/><Relationship Id="rId48" Type="http://schemas.openxmlformats.org/officeDocument/2006/relationships/slideLayout" Target="../slideLayouts/slideLayout114.xml"/><Relationship Id="rId8" Type="http://schemas.openxmlformats.org/officeDocument/2006/relationships/slideLayout" Target="../slideLayouts/slideLayout74.xml"/><Relationship Id="rId3" Type="http://schemas.openxmlformats.org/officeDocument/2006/relationships/slideLayout" Target="../slideLayouts/slideLayout69.xml"/><Relationship Id="rId12" Type="http://schemas.openxmlformats.org/officeDocument/2006/relationships/slideLayout" Target="../slideLayouts/slideLayout78.xml"/><Relationship Id="rId17" Type="http://schemas.openxmlformats.org/officeDocument/2006/relationships/slideLayout" Target="../slideLayouts/slideLayout83.xml"/><Relationship Id="rId25" Type="http://schemas.openxmlformats.org/officeDocument/2006/relationships/slideLayout" Target="../slideLayouts/slideLayout91.xml"/><Relationship Id="rId33" Type="http://schemas.openxmlformats.org/officeDocument/2006/relationships/slideLayout" Target="../slideLayouts/slideLayout99.xml"/><Relationship Id="rId38" Type="http://schemas.openxmlformats.org/officeDocument/2006/relationships/slideLayout" Target="../slideLayouts/slideLayout104.xml"/><Relationship Id="rId46" Type="http://schemas.openxmlformats.org/officeDocument/2006/relationships/slideLayout" Target="../slideLayouts/slideLayout112.xml"/><Relationship Id="rId20" Type="http://schemas.openxmlformats.org/officeDocument/2006/relationships/slideLayout" Target="../slideLayouts/slideLayout86.xml"/><Relationship Id="rId41" Type="http://schemas.openxmlformats.org/officeDocument/2006/relationships/slideLayout" Target="../slideLayouts/slideLayout107.xml"/><Relationship Id="rId1" Type="http://schemas.openxmlformats.org/officeDocument/2006/relationships/slideLayout" Target="../slideLayouts/slideLayout67.xml"/><Relationship Id="rId6" Type="http://schemas.openxmlformats.org/officeDocument/2006/relationships/slideLayout" Target="../slideLayouts/slideLayout72.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26" Type="http://schemas.openxmlformats.org/officeDocument/2006/relationships/slideLayout" Target="../slideLayouts/slideLayout140.xml"/><Relationship Id="rId39" Type="http://schemas.openxmlformats.org/officeDocument/2006/relationships/image" Target="../media/image3.emf"/><Relationship Id="rId21" Type="http://schemas.openxmlformats.org/officeDocument/2006/relationships/slideLayout" Target="../slideLayouts/slideLayout135.xml"/><Relationship Id="rId34" Type="http://schemas.openxmlformats.org/officeDocument/2006/relationships/slideLayout" Target="../slideLayouts/slideLayout148.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5" Type="http://schemas.openxmlformats.org/officeDocument/2006/relationships/slideLayout" Target="../slideLayouts/slideLayout139.xml"/><Relationship Id="rId33" Type="http://schemas.openxmlformats.org/officeDocument/2006/relationships/slideLayout" Target="../slideLayouts/slideLayout147.xml"/><Relationship Id="rId38" Type="http://schemas.openxmlformats.org/officeDocument/2006/relationships/theme" Target="../theme/theme4.xml"/><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slideLayout" Target="../slideLayouts/slideLayout134.xml"/><Relationship Id="rId29" Type="http://schemas.openxmlformats.org/officeDocument/2006/relationships/slideLayout" Target="../slideLayouts/slideLayout143.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24" Type="http://schemas.openxmlformats.org/officeDocument/2006/relationships/slideLayout" Target="../slideLayouts/slideLayout138.xml"/><Relationship Id="rId32" Type="http://schemas.openxmlformats.org/officeDocument/2006/relationships/slideLayout" Target="../slideLayouts/slideLayout146.xml"/><Relationship Id="rId37" Type="http://schemas.openxmlformats.org/officeDocument/2006/relationships/slideLayout" Target="../slideLayouts/slideLayout151.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23" Type="http://schemas.openxmlformats.org/officeDocument/2006/relationships/slideLayout" Target="../slideLayouts/slideLayout137.xml"/><Relationship Id="rId28" Type="http://schemas.openxmlformats.org/officeDocument/2006/relationships/slideLayout" Target="../slideLayouts/slideLayout142.xml"/><Relationship Id="rId36" Type="http://schemas.openxmlformats.org/officeDocument/2006/relationships/slideLayout" Target="../slideLayouts/slideLayout150.xml"/><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31" Type="http://schemas.openxmlformats.org/officeDocument/2006/relationships/slideLayout" Target="../slideLayouts/slideLayout145.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slideLayout" Target="../slideLayouts/slideLayout136.xml"/><Relationship Id="rId27" Type="http://schemas.openxmlformats.org/officeDocument/2006/relationships/slideLayout" Target="../slideLayouts/slideLayout141.xml"/><Relationship Id="rId30" Type="http://schemas.openxmlformats.org/officeDocument/2006/relationships/slideLayout" Target="../slideLayouts/slideLayout144.xml"/><Relationship Id="rId35" Type="http://schemas.openxmlformats.org/officeDocument/2006/relationships/slideLayout" Target="../slideLayouts/slideLayout149.xml"/><Relationship Id="rId8" Type="http://schemas.openxmlformats.org/officeDocument/2006/relationships/slideLayout" Target="../slideLayouts/slideLayout122.xml"/><Relationship Id="rId3" Type="http://schemas.openxmlformats.org/officeDocument/2006/relationships/slideLayout" Target="../slideLayouts/slideLayout11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59.xml"/><Relationship Id="rId13" Type="http://schemas.openxmlformats.org/officeDocument/2006/relationships/slideLayout" Target="../slideLayouts/slideLayout164.xml"/><Relationship Id="rId18" Type="http://schemas.openxmlformats.org/officeDocument/2006/relationships/slideLayout" Target="../slideLayouts/slideLayout169.xml"/><Relationship Id="rId26" Type="http://schemas.openxmlformats.org/officeDocument/2006/relationships/slideLayout" Target="../slideLayouts/slideLayout177.xml"/><Relationship Id="rId3" Type="http://schemas.openxmlformats.org/officeDocument/2006/relationships/slideLayout" Target="../slideLayouts/slideLayout154.xml"/><Relationship Id="rId21" Type="http://schemas.openxmlformats.org/officeDocument/2006/relationships/slideLayout" Target="../slideLayouts/slideLayout172.xml"/><Relationship Id="rId7" Type="http://schemas.openxmlformats.org/officeDocument/2006/relationships/slideLayout" Target="../slideLayouts/slideLayout158.xml"/><Relationship Id="rId12" Type="http://schemas.openxmlformats.org/officeDocument/2006/relationships/slideLayout" Target="../slideLayouts/slideLayout163.xml"/><Relationship Id="rId17" Type="http://schemas.openxmlformats.org/officeDocument/2006/relationships/slideLayout" Target="../slideLayouts/slideLayout168.xml"/><Relationship Id="rId25" Type="http://schemas.openxmlformats.org/officeDocument/2006/relationships/slideLayout" Target="../slideLayouts/slideLayout176.xml"/><Relationship Id="rId2" Type="http://schemas.openxmlformats.org/officeDocument/2006/relationships/slideLayout" Target="../slideLayouts/slideLayout153.xml"/><Relationship Id="rId16" Type="http://schemas.openxmlformats.org/officeDocument/2006/relationships/slideLayout" Target="../slideLayouts/slideLayout167.xml"/><Relationship Id="rId20" Type="http://schemas.openxmlformats.org/officeDocument/2006/relationships/slideLayout" Target="../slideLayouts/slideLayout171.xml"/><Relationship Id="rId1" Type="http://schemas.openxmlformats.org/officeDocument/2006/relationships/slideLayout" Target="../slideLayouts/slideLayout152.xml"/><Relationship Id="rId6" Type="http://schemas.openxmlformats.org/officeDocument/2006/relationships/slideLayout" Target="../slideLayouts/slideLayout157.xml"/><Relationship Id="rId11" Type="http://schemas.openxmlformats.org/officeDocument/2006/relationships/slideLayout" Target="../slideLayouts/slideLayout162.xml"/><Relationship Id="rId24" Type="http://schemas.openxmlformats.org/officeDocument/2006/relationships/slideLayout" Target="../slideLayouts/slideLayout175.xml"/><Relationship Id="rId5" Type="http://schemas.openxmlformats.org/officeDocument/2006/relationships/slideLayout" Target="../slideLayouts/slideLayout156.xml"/><Relationship Id="rId15" Type="http://schemas.openxmlformats.org/officeDocument/2006/relationships/slideLayout" Target="../slideLayouts/slideLayout166.xml"/><Relationship Id="rId23" Type="http://schemas.openxmlformats.org/officeDocument/2006/relationships/slideLayout" Target="../slideLayouts/slideLayout174.xml"/><Relationship Id="rId28" Type="http://schemas.openxmlformats.org/officeDocument/2006/relationships/theme" Target="../theme/theme5.xml"/><Relationship Id="rId10" Type="http://schemas.openxmlformats.org/officeDocument/2006/relationships/slideLayout" Target="../slideLayouts/slideLayout161.xml"/><Relationship Id="rId19" Type="http://schemas.openxmlformats.org/officeDocument/2006/relationships/slideLayout" Target="../slideLayouts/slideLayout170.xml"/><Relationship Id="rId4" Type="http://schemas.openxmlformats.org/officeDocument/2006/relationships/slideLayout" Target="../slideLayouts/slideLayout155.xml"/><Relationship Id="rId9" Type="http://schemas.openxmlformats.org/officeDocument/2006/relationships/slideLayout" Target="../slideLayouts/slideLayout160.xml"/><Relationship Id="rId14" Type="http://schemas.openxmlformats.org/officeDocument/2006/relationships/slideLayout" Target="../slideLayouts/slideLayout165.xml"/><Relationship Id="rId22" Type="http://schemas.openxmlformats.org/officeDocument/2006/relationships/slideLayout" Target="../slideLayouts/slideLayout173.xml"/><Relationship Id="rId27" Type="http://schemas.openxmlformats.org/officeDocument/2006/relationships/slideLayout" Target="../slideLayouts/slideLayout17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6.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97.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theme" Target="../theme/theme7.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092C4A-FFC4-FFDC-7593-3868EA5B07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3193424-71AD-4182-F814-C717CF8D44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59D14A-C8DB-39D6-75B3-8FFE546B50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FCEA23-F800-4AE1-B471-6FC524D05CC4}" type="datetimeFigureOut">
              <a:rPr lang="en-US" smtClean="0"/>
              <a:t>11/3/2026</a:t>
            </a:fld>
            <a:endParaRPr lang="en-US"/>
          </a:p>
        </p:txBody>
      </p:sp>
      <p:sp>
        <p:nvSpPr>
          <p:cNvPr id="5" name="Footer Placeholder 4">
            <a:extLst>
              <a:ext uri="{FF2B5EF4-FFF2-40B4-BE49-F238E27FC236}">
                <a16:creationId xmlns:a16="http://schemas.microsoft.com/office/drawing/2014/main" id="{6FA7C914-16F7-1247-A6A6-BFA81C9095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4A37757-3635-5707-3791-557B8E8BAB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EB5F38-3EC1-4F76-A136-CD9821235946}" type="slidenum">
              <a:rPr lang="en-US" smtClean="0"/>
              <a:t>‹#›</a:t>
            </a:fld>
            <a:endParaRPr lang="en-US"/>
          </a:p>
        </p:txBody>
      </p:sp>
    </p:spTree>
    <p:extLst>
      <p:ext uri="{BB962C8B-B14F-4D97-AF65-F5344CB8AC3E}">
        <p14:creationId xmlns:p14="http://schemas.microsoft.com/office/powerpoint/2010/main" val="2363755441"/>
      </p:ext>
    </p:extLst>
  </p:cSld>
  <p:clrMap bg1="lt1" tx1="dk1" bg2="lt2" tx2="dk2" accent1="accent1" accent2="accent2" accent3="accent3" accent4="accent4" accent5="accent5" accent6="accent6" hlink="hlink" folHlink="folHlink"/>
  <p:sldLayoutIdLst>
    <p:sldLayoutId id="2147485274" r:id="rId1"/>
    <p:sldLayoutId id="2147485277" r:id="rId2"/>
    <p:sldLayoutId id="2147485706" r:id="rId3"/>
    <p:sldLayoutId id="2147485276" r:id="rId4"/>
    <p:sldLayoutId id="2147485707" r:id="rId5"/>
    <p:sldLayoutId id="2147485708" r:id="rId6"/>
    <p:sldLayoutId id="2147485275" r:id="rId7"/>
    <p:sldLayoutId id="2147485709" r:id="rId8"/>
    <p:sldLayoutId id="2147485710" r:id="rId9"/>
    <p:sldLayoutId id="2147485711" r:id="rId10"/>
    <p:sldLayoutId id="2147485712" r:id="rId11"/>
    <p:sldLayoutId id="2147485278" r:id="rId12"/>
    <p:sldLayoutId id="2147485323" r:id="rId13"/>
    <p:sldLayoutId id="2147485705" r:id="rId14"/>
    <p:sldLayoutId id="2147485607" r:id="rId15"/>
    <p:sldLayoutId id="2147485608" r:id="rId16"/>
    <p:sldLayoutId id="2147485267"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51" cstate="screen">
            <a:extLst>
              <a:ext uri="{28A0092B-C50C-407E-A947-70E740481C1C}">
                <a14:useLocalDpi xmlns:a14="http://schemas.microsoft.com/office/drawing/2010/main"/>
              </a:ext>
            </a:extLst>
          </a:blip>
          <a:srcRect l="762"/>
          <a:stretch/>
        </p:blipFill>
        <p:spPr>
          <a:xfrm rot="5400000">
            <a:off x="9509760" y="2843773"/>
            <a:ext cx="6858000" cy="1170455"/>
          </a:xfrm>
          <a:prstGeom prst="rect">
            <a:avLst/>
          </a:prstGeom>
        </p:spPr>
      </p:pic>
    </p:spTree>
    <p:extLst>
      <p:ext uri="{BB962C8B-B14F-4D97-AF65-F5344CB8AC3E}">
        <p14:creationId xmlns:p14="http://schemas.microsoft.com/office/powerpoint/2010/main" val="4220514660"/>
      </p:ext>
    </p:extLst>
  </p:cSld>
  <p:clrMap bg1="lt1" tx1="dk1" bg2="lt2" tx2="dk2" accent1="accent1" accent2="accent2" accent3="accent3" accent4="accent4" accent5="accent5" accent6="accent6" hlink="hlink" folHlink="folHlink"/>
  <p:sldLayoutIdLst>
    <p:sldLayoutId id="2147483719" r:id="rId1"/>
    <p:sldLayoutId id="2147483720" r:id="rId2"/>
    <p:sldLayoutId id="2147485280" r:id="rId3"/>
    <p:sldLayoutId id="2147485281" r:id="rId4"/>
    <p:sldLayoutId id="2147485282" r:id="rId5"/>
    <p:sldLayoutId id="2147485283" r:id="rId6"/>
    <p:sldLayoutId id="2147485284" r:id="rId7"/>
    <p:sldLayoutId id="2147485288" r:id="rId8"/>
    <p:sldLayoutId id="2147485289" r:id="rId9"/>
    <p:sldLayoutId id="2147485290" r:id="rId10"/>
    <p:sldLayoutId id="2147485291" r:id="rId11"/>
    <p:sldLayoutId id="2147485292" r:id="rId12"/>
    <p:sldLayoutId id="2147485293" r:id="rId13"/>
    <p:sldLayoutId id="2147485294" r:id="rId14"/>
    <p:sldLayoutId id="2147485295" r:id="rId15"/>
    <p:sldLayoutId id="2147485296" r:id="rId16"/>
    <p:sldLayoutId id="2147485297" r:id="rId17"/>
    <p:sldLayoutId id="2147485298" r:id="rId18"/>
    <p:sldLayoutId id="2147485299" r:id="rId19"/>
    <p:sldLayoutId id="2147485300" r:id="rId20"/>
    <p:sldLayoutId id="2147485713" r:id="rId21"/>
    <p:sldLayoutId id="2147485302" r:id="rId22"/>
    <p:sldLayoutId id="2147485303" r:id="rId23"/>
    <p:sldLayoutId id="2147485304" r:id="rId24"/>
    <p:sldLayoutId id="2147485305" r:id="rId25"/>
    <p:sldLayoutId id="2147485306" r:id="rId26"/>
    <p:sldLayoutId id="2147485307" r:id="rId27"/>
    <p:sldLayoutId id="2147485308" r:id="rId28"/>
    <p:sldLayoutId id="2147485309" r:id="rId29"/>
    <p:sldLayoutId id="2147485310" r:id="rId30"/>
    <p:sldLayoutId id="2147485311" r:id="rId31"/>
    <p:sldLayoutId id="2147485312" r:id="rId32"/>
    <p:sldLayoutId id="2147485285" r:id="rId33"/>
    <p:sldLayoutId id="2147485287" r:id="rId34"/>
    <p:sldLayoutId id="2147485286" r:id="rId35"/>
    <p:sldLayoutId id="2147483712" r:id="rId36"/>
    <p:sldLayoutId id="2147483713" r:id="rId37"/>
    <p:sldLayoutId id="2147483714" r:id="rId38"/>
    <p:sldLayoutId id="2147483715" r:id="rId39"/>
    <p:sldLayoutId id="2147483858" r:id="rId40"/>
    <p:sldLayoutId id="2147483859" r:id="rId41"/>
    <p:sldLayoutId id="2147483860" r:id="rId42"/>
    <p:sldLayoutId id="2147483717" r:id="rId43"/>
    <p:sldLayoutId id="2147483718" r:id="rId44"/>
    <p:sldLayoutId id="2147485270" r:id="rId45"/>
    <p:sldLayoutId id="2147485271" r:id="rId46"/>
    <p:sldLayoutId id="2147485272" r:id="rId47"/>
    <p:sldLayoutId id="2147485273" r:id="rId48"/>
    <p:sldLayoutId id="2147485772" r:id="rId49"/>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74816" y="510988"/>
            <a:ext cx="11018520" cy="430887"/>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268039"/>
          </a:xfrm>
          <a:prstGeom prst="rect">
            <a:avLst/>
          </a:prstGeom>
        </p:spPr>
        <p:txBody>
          <a:bodyPr vert="horz" wrap="square" lIns="0" tIns="0" rIns="0" bIns="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49" name="NEW Brand Colors 2018">
            <a:extLst>
              <a:ext uri="{FF2B5EF4-FFF2-40B4-BE49-F238E27FC236}">
                <a16:creationId xmlns:a16="http://schemas.microsoft.com/office/drawing/2014/main" id="{9D5783B5-1069-4509-929A-C02C0B0887F7}"/>
              </a:ext>
            </a:extLst>
          </p:cNvPr>
          <p:cNvPicPr>
            <a:picLocks noChangeAspect="1"/>
          </p:cNvPicPr>
          <p:nvPr userDrawn="1"/>
        </p:nvPicPr>
        <p:blipFill>
          <a:blip r:embed="rId50"/>
          <a:stretch>
            <a:fillRect/>
          </a:stretch>
        </p:blipFill>
        <p:spPr>
          <a:xfrm rot="5400000">
            <a:off x="9288988" y="2942644"/>
            <a:ext cx="6858000" cy="972712"/>
          </a:xfrm>
          <a:prstGeom prst="rect">
            <a:avLst/>
          </a:prstGeom>
        </p:spPr>
      </p:pic>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331704634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709" r:id="rId11"/>
    <p:sldLayoutId id="2147483711" r:id="rId12"/>
    <p:sldLayoutId id="2147483710"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706" r:id="rId37"/>
    <p:sldLayoutId id="2147483707" r:id="rId38"/>
    <p:sldLayoutId id="2147483708" r:id="rId39"/>
    <p:sldLayoutId id="2147483848" r:id="rId40"/>
    <p:sldLayoutId id="2147485220" r:id="rId41"/>
    <p:sldLayoutId id="2147485222" r:id="rId42"/>
    <p:sldLayoutId id="2147483981" r:id="rId43"/>
    <p:sldLayoutId id="2147483982" r:id="rId44"/>
    <p:sldLayoutId id="2147483983" r:id="rId45"/>
    <p:sldLayoutId id="2147485368" r:id="rId46"/>
    <p:sldLayoutId id="2147485369" r:id="rId47"/>
    <p:sldLayoutId id="2147485370" r:id="rId48"/>
  </p:sldLayoutIdLst>
  <p:transition>
    <p:fade/>
  </p:transition>
  <p:hf sldNum="0" hdr="0" ftr="0" dt="0"/>
  <p:txStyles>
    <p:titleStyle>
      <a:lvl1pPr algn="l" defTabSz="932742" rtl="0" eaLnBrk="1" latinLnBrk="0" hangingPunct="1">
        <a:lnSpc>
          <a:spcPct val="100000"/>
        </a:lnSpc>
        <a:spcBef>
          <a:spcPct val="0"/>
        </a:spcBef>
        <a:buNone/>
        <a:defRPr lang="en-US" sz="2800" b="0" kern="1200" cap="none" spc="-50" baseline="0" dirty="0" smtClean="0">
          <a:ln w="3175">
            <a:noFill/>
          </a:ln>
          <a:solidFill>
            <a:srgbClr val="000000"/>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rgbClr val="000000"/>
          </a:solidFill>
          <a:latin typeface="+mn-lt"/>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rgbClr val="000000"/>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rgbClr val="000000"/>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00" kern="1200" spc="0" baseline="0">
          <a:solidFill>
            <a:srgbClr val="000000"/>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00" kern="1200" spc="0" baseline="0">
          <a:solidFill>
            <a:srgbClr val="000000"/>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39" cstate="print">
            <a:extLst>
              <a:ext uri="{28A0092B-C50C-407E-A947-70E740481C1C}">
                <a14:useLocalDpi xmlns:a14="http://schemas.microsoft.com/office/drawing/2010/main"/>
              </a:ext>
            </a:extLst>
          </a:blip>
          <a:srcRect l="762"/>
          <a:stretch/>
        </p:blipFill>
        <p:spPr>
          <a:xfrm rot="5400000">
            <a:off x="9464500" y="2843773"/>
            <a:ext cx="6858000" cy="1170455"/>
          </a:xfrm>
          <a:prstGeom prst="rect">
            <a:avLst/>
          </a:prstGeom>
        </p:spPr>
      </p:pic>
      <p:sp>
        <p:nvSpPr>
          <p:cNvPr id="6" name="TextBox 5">
            <a:extLst>
              <a:ext uri="{FF2B5EF4-FFF2-40B4-BE49-F238E27FC236}">
                <a16:creationId xmlns:a16="http://schemas.microsoft.com/office/drawing/2014/main" id="{BBBDE3BC-5298-37B6-CBDA-66B1412E9C24}"/>
              </a:ext>
            </a:extLst>
          </p:cNvPr>
          <p:cNvSpPr txBox="1"/>
          <p:nvPr userDrawn="1">
            <p:extLst>
              <p:ext uri="{1162E1C5-73C7-4A58-AE30-91384D911F3F}">
                <p184:classification xmlns:p184="http://schemas.microsoft.com/office/powerpoint/2018/4/main" val="hdr"/>
              </p:ext>
            </p:extLst>
          </p:nvPr>
        </p:nvSpPr>
        <p:spPr>
          <a:xfrm>
            <a:off x="5820537" y="63500"/>
            <a:ext cx="585788" cy="182880"/>
          </a:xfrm>
          <a:prstGeom prst="rect">
            <a:avLst/>
          </a:prstGeom>
        </p:spPr>
        <p:txBody>
          <a:bodyPr horzOverflow="overflow" lIns="0" tIns="0" rIns="0" bIns="0">
            <a:spAutoFit/>
          </a:bodyPr>
          <a:lstStyle/>
          <a:p>
            <a:pPr algn="l"/>
            <a:r>
              <a:rPr lang="en-AU" sz="1200">
                <a:solidFill>
                  <a:srgbClr val="FF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3820881912"/>
      </p:ext>
    </p:extLst>
  </p:cSld>
  <p:clrMap bg1="lt1" tx1="dk1" bg2="lt2" tx2="dk2" accent1="accent1" accent2="accent2" accent3="accent3" accent4="accent4" accent5="accent5" accent6="accent6" hlink="hlink" folHlink="folHlink"/>
  <p:sldLayoutIdLst>
    <p:sldLayoutId id="2147483995" r:id="rId1"/>
    <p:sldLayoutId id="2147483996" r:id="rId2"/>
    <p:sldLayoutId id="2147483997" r:id="rId3"/>
    <p:sldLayoutId id="2147483998" r:id="rId4"/>
    <p:sldLayoutId id="2147483999" r:id="rId5"/>
    <p:sldLayoutId id="2147484000" r:id="rId6"/>
    <p:sldLayoutId id="2147484001" r:id="rId7"/>
    <p:sldLayoutId id="2147484002" r:id="rId8"/>
    <p:sldLayoutId id="2147484003" r:id="rId9"/>
    <p:sldLayoutId id="2147484004" r:id="rId10"/>
    <p:sldLayoutId id="2147484005" r:id="rId11"/>
    <p:sldLayoutId id="2147484006" r:id="rId12"/>
    <p:sldLayoutId id="2147484007" r:id="rId13"/>
    <p:sldLayoutId id="2147484008" r:id="rId14"/>
    <p:sldLayoutId id="2147484009" r:id="rId15"/>
    <p:sldLayoutId id="2147484010" r:id="rId16"/>
    <p:sldLayoutId id="2147484011" r:id="rId17"/>
    <p:sldLayoutId id="2147484012" r:id="rId18"/>
    <p:sldLayoutId id="2147484013" r:id="rId19"/>
    <p:sldLayoutId id="2147484014" r:id="rId20"/>
    <p:sldLayoutId id="2147484015" r:id="rId21"/>
    <p:sldLayoutId id="2147484016" r:id="rId22"/>
    <p:sldLayoutId id="2147484017" r:id="rId23"/>
    <p:sldLayoutId id="2147484018" r:id="rId24"/>
    <p:sldLayoutId id="2147484019" r:id="rId25"/>
    <p:sldLayoutId id="2147484020" r:id="rId26"/>
    <p:sldLayoutId id="2147484021" r:id="rId27"/>
    <p:sldLayoutId id="2147484022" r:id="rId28"/>
    <p:sldLayoutId id="2147484023" r:id="rId29"/>
    <p:sldLayoutId id="2147484024" r:id="rId30"/>
    <p:sldLayoutId id="2147484025" r:id="rId31"/>
    <p:sldLayoutId id="2147484026" r:id="rId32"/>
    <p:sldLayoutId id="2147484027" r:id="rId33"/>
    <p:sldLayoutId id="2147484028" r:id="rId34"/>
    <p:sldLayoutId id="2147484029" r:id="rId35"/>
    <p:sldLayoutId id="2147485301" r:id="rId36"/>
    <p:sldLayoutId id="2147485426" r:id="rId37"/>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39A9EC-14E7-8073-2DF8-4833173197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55284391-6887-F026-25E8-41643C9382B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ACB32E0-BB90-0B04-3BB4-931897C9BD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D75680D-5F9A-4AD7-A95C-7EEAFCB8550A}" type="datetimeFigureOut">
              <a:rPr lang="en-CA" smtClean="0"/>
              <a:t>2026-11-03</a:t>
            </a:fld>
            <a:endParaRPr lang="en-CA"/>
          </a:p>
        </p:txBody>
      </p:sp>
      <p:sp>
        <p:nvSpPr>
          <p:cNvPr id="5" name="Footer Placeholder 4">
            <a:extLst>
              <a:ext uri="{FF2B5EF4-FFF2-40B4-BE49-F238E27FC236}">
                <a16:creationId xmlns:a16="http://schemas.microsoft.com/office/drawing/2014/main" id="{31407D83-7B1D-C5B5-176C-2DCF349299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34F70E16-53A1-CA4B-D8A0-2F1FCA85F1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43A5BA1-F882-4FFE-8C70-2A6D8DD526AF}" type="slidenum">
              <a:rPr lang="en-CA" smtClean="0"/>
              <a:t>‹#›</a:t>
            </a:fld>
            <a:endParaRPr lang="en-CA"/>
          </a:p>
        </p:txBody>
      </p:sp>
    </p:spTree>
    <p:extLst>
      <p:ext uri="{BB962C8B-B14F-4D97-AF65-F5344CB8AC3E}">
        <p14:creationId xmlns:p14="http://schemas.microsoft.com/office/powerpoint/2010/main" val="6622762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5784" r:id="rId24"/>
    <p:sldLayoutId id="2147485785" r:id="rId25"/>
    <p:sldLayoutId id="2147485786" r:id="rId26"/>
    <p:sldLayoutId id="2147485787" r:id="rId2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11/3/2026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107866135"/>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8123BD5-1E1E-A433-836C-D73219C3BA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5FDAB87-55CE-C1CF-9AD2-361148CFA3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C8E91F-40CE-CCC5-3FC8-AAC649FFE9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DAE2588-832D-4DBE-9D6A-CE046820F567}" type="datetimeFigureOut">
              <a:rPr lang="en-US" smtClean="0"/>
              <a:t>11/3/2026</a:t>
            </a:fld>
            <a:endParaRPr lang="en-US"/>
          </a:p>
        </p:txBody>
      </p:sp>
      <p:sp>
        <p:nvSpPr>
          <p:cNvPr id="5" name="Footer Placeholder 4">
            <a:extLst>
              <a:ext uri="{FF2B5EF4-FFF2-40B4-BE49-F238E27FC236}">
                <a16:creationId xmlns:a16="http://schemas.microsoft.com/office/drawing/2014/main" id="{AA7E43D3-5813-0B04-92D6-845758B5BC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07EFA69-0A8E-BD4A-3504-94A04E4F74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4963D5A-55F0-482E-B8ED-2E4AB68F95A6}" type="slidenum">
              <a:rPr lang="en-US" smtClean="0"/>
              <a:t>‹#›</a:t>
            </a:fld>
            <a:endParaRPr lang="en-US"/>
          </a:p>
        </p:txBody>
      </p:sp>
    </p:spTree>
    <p:extLst>
      <p:ext uri="{BB962C8B-B14F-4D97-AF65-F5344CB8AC3E}">
        <p14:creationId xmlns:p14="http://schemas.microsoft.com/office/powerpoint/2010/main" val="2184664880"/>
      </p:ext>
    </p:extLst>
  </p:cSld>
  <p:clrMap bg1="lt1" tx1="dk1" bg2="lt2" tx2="dk2" accent1="accent1" accent2="accent2" accent3="accent3" accent4="accent4" accent5="accent5" accent6="accent6" hlink="hlink" folHlink="folHlink"/>
  <p:sldLayoutIdLst>
    <p:sldLayoutId id="2147485774" r:id="rId1"/>
    <p:sldLayoutId id="2147485775" r:id="rId2"/>
    <p:sldLayoutId id="2147485776" r:id="rId3"/>
    <p:sldLayoutId id="2147485777" r:id="rId4"/>
    <p:sldLayoutId id="2147485778" r:id="rId5"/>
    <p:sldLayoutId id="2147485779" r:id="rId6"/>
    <p:sldLayoutId id="2147485780" r:id="rId7"/>
    <p:sldLayoutId id="2147485781" r:id="rId8"/>
    <p:sldLayoutId id="2147485782" r:id="rId9"/>
    <p:sldLayoutId id="2147485783"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xml"/><Relationship Id="rId1" Type="http://schemas.openxmlformats.org/officeDocument/2006/relationships/slideLayout" Target="../slideLayouts/slideLayout96.xml"/><Relationship Id="rId5" Type="http://schemas.openxmlformats.org/officeDocument/2006/relationships/image" Target="../media/image56.png"/><Relationship Id="rId4" Type="http://schemas.openxmlformats.org/officeDocument/2006/relationships/image" Target="../media/image55.png"/></Relationships>
</file>

<file path=ppt/slides/_rels/slide2.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image" Target="../media/image54.jpeg"/><Relationship Id="rId1" Type="http://schemas.openxmlformats.org/officeDocument/2006/relationships/slideLayout" Target="../slideLayouts/slideLayout96.xml"/><Relationship Id="rId6" Type="http://schemas.openxmlformats.org/officeDocument/2006/relationships/image" Target="../media/image58.png"/><Relationship Id="rId5" Type="http://schemas.openxmlformats.org/officeDocument/2006/relationships/image" Target="../media/image56.png"/><Relationship Id="rId4" Type="http://schemas.openxmlformats.org/officeDocument/2006/relationships/image" Target="../media/image57.png"/></Relationships>
</file>

<file path=ppt/slides/_rels/slide3.xml.rels><?xml version="1.0" encoding="UTF-8" standalone="yes"?>
<Relationships xmlns="http://schemas.openxmlformats.org/package/2006/relationships"><Relationship Id="rId3" Type="http://schemas.openxmlformats.org/officeDocument/2006/relationships/hyperlink" Target="https://aka.ms/MGCITrainingMTG" TargetMode="External"/><Relationship Id="rId2" Type="http://schemas.openxmlformats.org/officeDocument/2006/relationships/image" Target="../media/image60.png"/><Relationship Id="rId1" Type="http://schemas.openxmlformats.org/officeDocument/2006/relationships/slideLayout" Target="../slideLayouts/slideLayout15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4.xml"/></Relationships>
</file>

<file path=ppt/slides/_rels/slide5.xml.rels><?xml version="1.0" encoding="UTF-8" standalone="yes"?>
<Relationships xmlns="http://schemas.openxmlformats.org/package/2006/relationships"><Relationship Id="rId3" Type="http://schemas.openxmlformats.org/officeDocument/2006/relationships/hyperlink" Target="https://www.microsoft.com/events/codeofconduct" TargetMode="External"/><Relationship Id="rId2" Type="http://schemas.openxmlformats.org/officeDocument/2006/relationships/image" Target="../media/image61.png"/><Relationship Id="rId1" Type="http://schemas.openxmlformats.org/officeDocument/2006/relationships/slideLayout" Target="../slideLayouts/slideLayout193.xml"/></Relationships>
</file>

<file path=ppt/slides/_rels/slide6.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92.xml"/></Relationships>
</file>

<file path=ppt/slides/_rels/slide7.xml.rels><?xml version="1.0" encoding="UTF-8" standalone="yes"?>
<Relationships xmlns="http://schemas.openxmlformats.org/package/2006/relationships"><Relationship Id="rId3" Type="http://schemas.openxmlformats.org/officeDocument/2006/relationships/hyperlink" Target="https://aka.ms/MGCI" TargetMode="External"/><Relationship Id="rId2" Type="http://schemas.openxmlformats.org/officeDocument/2006/relationships/image" Target="../media/image60.png"/><Relationship Id="rId1" Type="http://schemas.openxmlformats.org/officeDocument/2006/relationships/slideLayout" Target="../slideLayouts/slideLayout191.xml"/><Relationship Id="rId4" Type="http://schemas.openxmlformats.org/officeDocument/2006/relationships/hyperlink" Target="https://aka.ms/becomeachampion"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91.xml"/></Relationships>
</file>

<file path=ppt/slides/_rels/slide9.xml.rels><?xml version="1.0" encoding="UTF-8" standalone="yes"?>
<Relationships xmlns="http://schemas.openxmlformats.org/package/2006/relationships"><Relationship Id="rId8" Type="http://schemas.openxmlformats.org/officeDocument/2006/relationships/hyperlink" Target="https://www.m365tc.com/" TargetMode="External"/><Relationship Id="rId3" Type="http://schemas.openxmlformats.org/officeDocument/2006/relationships/image" Target="../media/image63.jpeg"/><Relationship Id="rId7" Type="http://schemas.openxmlformats.org/officeDocument/2006/relationships/image" Target="../media/image64.jpeg"/><Relationship Id="rId2" Type="http://schemas.openxmlformats.org/officeDocument/2006/relationships/image" Target="../media/image60.png"/><Relationship Id="rId1" Type="http://schemas.openxmlformats.org/officeDocument/2006/relationships/slideLayout" Target="../slideLayouts/slideLayout152.xml"/><Relationship Id="rId6" Type="http://schemas.openxmlformats.org/officeDocument/2006/relationships/hyperlink" Target="https://www.linkedin.com/in/sharonweaver/" TargetMode="External"/><Relationship Id="rId5" Type="http://schemas.openxmlformats.org/officeDocument/2006/relationships/hyperlink" Target="http://aka.ms/womeninm365" TargetMode="External"/><Relationship Id="rId4" Type="http://schemas.openxmlformats.org/officeDocument/2006/relationships/hyperlink" Target="http://Collahttps:/www.collabconforall.com/" TargetMode="External"/><Relationship Id="rId9" Type="http://schemas.openxmlformats.org/officeDocument/2006/relationships/hyperlink" Target="https://www.linkedin.com/in/wpreston/"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s://www.linkedin.com/in/bryanhart/" TargetMode="External"/><Relationship Id="rId3" Type="http://schemas.openxmlformats.org/officeDocument/2006/relationships/hyperlink" Target="https://www.linkedin.com/in/heathernewman/" TargetMode="External"/><Relationship Id="rId7" Type="http://schemas.openxmlformats.org/officeDocument/2006/relationships/image" Target="../media/image67.png"/><Relationship Id="rId2" Type="http://schemas.openxmlformats.org/officeDocument/2006/relationships/image" Target="../media/image60.png"/><Relationship Id="rId1" Type="http://schemas.openxmlformats.org/officeDocument/2006/relationships/slideLayout" Target="../slideLayouts/slideLayout152.xml"/><Relationship Id="rId6" Type="http://schemas.openxmlformats.org/officeDocument/2006/relationships/image" Target="../media/image66.png"/><Relationship Id="rId5" Type="http://schemas.openxmlformats.org/officeDocument/2006/relationships/hyperlink" Target="https://www.linkedin.com/in/karuanagatimu/" TargetMode="External"/><Relationship Id="rId4" Type="http://schemas.openxmlformats.org/officeDocument/2006/relationships/image" Target="../media/image65.png"/></Relationships>
</file>

<file path=ppt/slides/_rels/slide1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52.xml"/></Relationships>
</file>

<file path=ppt/slides/_rels/slide1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xml"/><Relationship Id="rId1" Type="http://schemas.openxmlformats.org/officeDocument/2006/relationships/slideLayout" Target="../slideLayouts/slideLayout174.xml"/></Relationships>
</file>

<file path=ppt/slides/_rels/slide1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xml"/><Relationship Id="rId1" Type="http://schemas.openxmlformats.org/officeDocument/2006/relationships/slideLayout" Target="../slideLayouts/slideLayout17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6.xml"/></Relationships>
</file>

<file path=ppt/slides/_rels/slide1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xml"/><Relationship Id="rId1" Type="http://schemas.openxmlformats.org/officeDocument/2006/relationships/slideLayout" Target="../slideLayouts/slideLayout175.xml"/></Relationships>
</file>

<file path=ppt/slides/_rels/slide1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6.xml"/><Relationship Id="rId1" Type="http://schemas.openxmlformats.org/officeDocument/2006/relationships/slideLayout" Target="../slideLayouts/slideLayout175.xml"/><Relationship Id="rId4" Type="http://schemas.openxmlformats.org/officeDocument/2006/relationships/image" Target="../media/image7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5.xml"/></Relationships>
</file>

<file path=ppt/slides/_rels/slide1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8.xml"/><Relationship Id="rId1" Type="http://schemas.openxmlformats.org/officeDocument/2006/relationships/slideLayout" Target="../slideLayouts/slideLayout177.xml"/><Relationship Id="rId4" Type="http://schemas.openxmlformats.org/officeDocument/2006/relationships/image" Target="../media/image74.png"/></Relationships>
</file>

<file path=ppt/slides/_rels/slide1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xml"/><Relationship Id="rId1" Type="http://schemas.openxmlformats.org/officeDocument/2006/relationships/slideLayout" Target="../slideLayouts/slideLayout175.xml"/><Relationship Id="rId4" Type="http://schemas.openxmlformats.org/officeDocument/2006/relationships/image" Target="../media/image76.png"/></Relationships>
</file>

<file path=ppt/slides/_rels/slide2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0.xml"/><Relationship Id="rId1" Type="http://schemas.openxmlformats.org/officeDocument/2006/relationships/slideLayout" Target="../slideLayouts/slideLayout175.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2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1.xml"/><Relationship Id="rId1" Type="http://schemas.openxmlformats.org/officeDocument/2006/relationships/slideLayout" Target="../slideLayouts/slideLayout175.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2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2.xml"/><Relationship Id="rId1" Type="http://schemas.openxmlformats.org/officeDocument/2006/relationships/slideLayout" Target="../slideLayouts/slideLayout175.xml"/><Relationship Id="rId5" Type="http://schemas.openxmlformats.org/officeDocument/2006/relationships/image" Target="../media/image87.png"/><Relationship Id="rId4" Type="http://schemas.openxmlformats.org/officeDocument/2006/relationships/image" Target="../media/image86.png"/></Relationships>
</file>

<file path=ppt/slides/_rels/slide2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3.xml"/><Relationship Id="rId1" Type="http://schemas.openxmlformats.org/officeDocument/2006/relationships/slideLayout" Target="../slideLayouts/slideLayout175.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5.xml"/></Relationships>
</file>

<file path=ppt/slides/_rels/slide2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5.xml"/><Relationship Id="rId1" Type="http://schemas.openxmlformats.org/officeDocument/2006/relationships/slideLayout" Target="../slideLayouts/slideLayout175.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s>
</file>

<file path=ppt/slides/_rels/slide2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6.xml"/><Relationship Id="rId1" Type="http://schemas.openxmlformats.org/officeDocument/2006/relationships/slideLayout" Target="../slideLayouts/slideLayout175.xml"/><Relationship Id="rId5" Type="http://schemas.openxmlformats.org/officeDocument/2006/relationships/image" Target="../media/image98.png"/><Relationship Id="rId4" Type="http://schemas.openxmlformats.org/officeDocument/2006/relationships/image" Target="../media/image97.png"/></Relationships>
</file>

<file path=ppt/slides/_rels/slide27.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7.xml"/><Relationship Id="rId1" Type="http://schemas.openxmlformats.org/officeDocument/2006/relationships/slideLayout" Target="../slideLayouts/slideLayout178.xml"/><Relationship Id="rId4" Type="http://schemas.openxmlformats.org/officeDocument/2006/relationships/image" Target="../media/image100.png"/></Relationships>
</file>

<file path=ppt/slides/_rels/slide28.xml.rels><?xml version="1.0" encoding="UTF-8" standalone="yes"?>
<Relationships xmlns="http://schemas.openxmlformats.org/package/2006/relationships"><Relationship Id="rId3" Type="http://schemas.openxmlformats.org/officeDocument/2006/relationships/hyperlink" Target="https://aka.ms/MGCI-OctTrainingDiscussion" TargetMode="External"/><Relationship Id="rId2" Type="http://schemas.openxmlformats.org/officeDocument/2006/relationships/image" Target="../media/image60.png"/><Relationship Id="rId1" Type="http://schemas.openxmlformats.org/officeDocument/2006/relationships/slideLayout" Target="../slideLayouts/slideLayout15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96.xml"/></Relationships>
</file>

<file path=ppt/slides/_rels/slide30.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hyperlink" Target="https://aka.ms/MGCIFeedback" TargetMode="External"/><Relationship Id="rId1" Type="http://schemas.openxmlformats.org/officeDocument/2006/relationships/slideLayout" Target="../slideLayouts/slideLayout192.xml"/></Relationships>
</file>

<file path=ppt/slides/_rels/slide31.xml.rels><?xml version="1.0" encoding="UTF-8" standalone="yes"?>
<Relationships xmlns="http://schemas.openxmlformats.org/package/2006/relationships"><Relationship Id="rId3" Type="http://schemas.openxmlformats.org/officeDocument/2006/relationships/image" Target="../media/image60.png"/><Relationship Id="rId2" Type="http://schemas.microsoft.com/office/2018/10/relationships/comments" Target="../comments/modernComment_100_97948BF6.xml"/><Relationship Id="rId1" Type="http://schemas.openxmlformats.org/officeDocument/2006/relationships/slideLayout" Target="../slideLayouts/slideLayout152.xml"/><Relationship Id="rId4" Type="http://schemas.openxmlformats.org/officeDocument/2006/relationships/hyperlink" Target="https://aka.ms/MGCI-Discussions"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03.svg"/><Relationship Id="rId7" Type="http://schemas.openxmlformats.org/officeDocument/2006/relationships/hyperlink" Target="https://aka.ms/community/learning" TargetMode="External"/><Relationship Id="rId2" Type="http://schemas.openxmlformats.org/officeDocument/2006/relationships/image" Target="../media/image102.svg"/><Relationship Id="rId1" Type="http://schemas.openxmlformats.org/officeDocument/2006/relationships/slideLayout" Target="../slideLayouts/slideLayout185.xml"/><Relationship Id="rId6" Type="http://schemas.openxmlformats.org/officeDocument/2006/relationships/hyperlink" Target="https://aka.ms/MGCITrainingMTG" TargetMode="External"/><Relationship Id="rId5" Type="http://schemas.openxmlformats.org/officeDocument/2006/relationships/image" Target="../media/image60.png"/><Relationship Id="rId4" Type="http://schemas.openxmlformats.org/officeDocument/2006/relationships/image" Target="../media/image104.svg"/></Relationships>
</file>

<file path=ppt/slides/_rels/slide33.xml.rels><?xml version="1.0" encoding="UTF-8" standalone="yes"?>
<Relationships xmlns="http://schemas.openxmlformats.org/package/2006/relationships"><Relationship Id="rId3" Type="http://schemas.openxmlformats.org/officeDocument/2006/relationships/image" Target="../media/image105.svg"/><Relationship Id="rId7" Type="http://schemas.openxmlformats.org/officeDocument/2006/relationships/hyperlink" Target="https://aka.ms/MGCIMtgAM" TargetMode="External"/><Relationship Id="rId2" Type="http://schemas.openxmlformats.org/officeDocument/2006/relationships/notesSlide" Target="../notesSlides/notesSlide18.xml"/><Relationship Id="rId1" Type="http://schemas.openxmlformats.org/officeDocument/2006/relationships/slideLayout" Target="../slideLayouts/slideLayout185.xml"/><Relationship Id="rId6" Type="http://schemas.openxmlformats.org/officeDocument/2006/relationships/hyperlink" Target="https://aka.ms/community/learning" TargetMode="External"/><Relationship Id="rId5" Type="http://schemas.openxmlformats.org/officeDocument/2006/relationships/image" Target="../media/image60.png"/><Relationship Id="rId4" Type="http://schemas.openxmlformats.org/officeDocument/2006/relationships/image" Target="../media/image106.svg"/></Relationships>
</file>

<file path=ppt/slides/_rels/slide34.xml.rels><?xml version="1.0" encoding="UTF-8" standalone="yes"?>
<Relationships xmlns="http://schemas.openxmlformats.org/package/2006/relationships"><Relationship Id="rId3" Type="http://schemas.openxmlformats.org/officeDocument/2006/relationships/image" Target="../media/image105.svg"/><Relationship Id="rId2" Type="http://schemas.openxmlformats.org/officeDocument/2006/relationships/notesSlide" Target="../notesSlides/notesSlide19.xml"/><Relationship Id="rId1" Type="http://schemas.openxmlformats.org/officeDocument/2006/relationships/slideLayout" Target="../slideLayouts/slideLayout185.xml"/><Relationship Id="rId6" Type="http://schemas.openxmlformats.org/officeDocument/2006/relationships/hyperlink" Target="https://aka.ms/MGCI" TargetMode="External"/><Relationship Id="rId5" Type="http://schemas.openxmlformats.org/officeDocument/2006/relationships/hyperlink" Target="https://aka.ms/GeneralSessionGuest" TargetMode="External"/><Relationship Id="rId4" Type="http://schemas.openxmlformats.org/officeDocument/2006/relationships/image" Target="../media/image60.png"/></Relationships>
</file>

<file path=ppt/slides/_rels/slide3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66.xml"/><Relationship Id="rId5" Type="http://schemas.openxmlformats.org/officeDocument/2006/relationships/image" Target="../media/image110.png"/><Relationship Id="rId4" Type="http://schemas.openxmlformats.org/officeDocument/2006/relationships/image" Target="../media/image109.png"/></Relationships>
</file>

<file path=ppt/slides/_rels/slide36.xml.rels><?xml version="1.0" encoding="UTF-8" standalone="yes"?>
<Relationships xmlns="http://schemas.openxmlformats.org/package/2006/relationships"><Relationship Id="rId3" Type="http://schemas.openxmlformats.org/officeDocument/2006/relationships/hyperlink" Target="aka.ms/microsoftcommunitylinkedin" TargetMode="External"/><Relationship Id="rId2" Type="http://schemas.openxmlformats.org/officeDocument/2006/relationships/image" Target="../media/image111.svg"/><Relationship Id="rId1" Type="http://schemas.openxmlformats.org/officeDocument/2006/relationships/slideLayout" Target="../slideLayouts/slideLayout193.xml"/><Relationship Id="rId5" Type="http://schemas.openxmlformats.org/officeDocument/2006/relationships/hyperlink" Target="aka.ms/joinMTC" TargetMode="External"/><Relationship Id="rId4" Type="http://schemas.openxmlformats.org/officeDocument/2006/relationships/image" Target="../media/image112.svg"/></Relationships>
</file>

<file path=ppt/slides/_rels/slide3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52.xml"/></Relationships>
</file>

<file path=ppt/slides/_rels/slide38.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hyperlink" Target="https://aka.ms/MGCI-EventOrganizerFeedback" TargetMode="Externa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63B6E93-523A-9655-F523-5124C1ECEFE0}"/>
            </a:ext>
          </a:extLst>
        </p:cNvPr>
        <p:cNvGrpSpPr/>
        <p:nvPr/>
      </p:nvGrpSpPr>
      <p:grpSpPr>
        <a:xfrm>
          <a:off x="0" y="0"/>
          <a:ext cx="0" cy="0"/>
          <a:chOff x="0" y="0"/>
          <a:chExt cx="0" cy="0"/>
        </a:xfrm>
      </p:grpSpPr>
      <p:pic>
        <p:nvPicPr>
          <p:cNvPr id="3" name="Picture 2" descr="Microsoft logo.  ">
            <a:extLst>
              <a:ext uri="{FF2B5EF4-FFF2-40B4-BE49-F238E27FC236}">
                <a16:creationId xmlns:a16="http://schemas.microsoft.com/office/drawing/2014/main" id="{790C1F6B-F707-DBF0-F187-5427854783CD}"/>
              </a:ext>
            </a:extLst>
          </p:cNvPr>
          <p:cNvPicPr>
            <a:picLocks noChangeAspect="1"/>
          </p:cNvPicPr>
          <p:nvPr/>
        </p:nvPicPr>
        <p:blipFill>
          <a:blip r:embed="rId4"/>
          <a:stretch>
            <a:fillRect/>
          </a:stretch>
        </p:blipFill>
        <p:spPr>
          <a:xfrm>
            <a:off x="6757288" y="5865860"/>
            <a:ext cx="3084379" cy="1383174"/>
          </a:xfrm>
          <a:prstGeom prst="rect">
            <a:avLst/>
          </a:prstGeom>
        </p:spPr>
      </p:pic>
      <p:pic>
        <p:nvPicPr>
          <p:cNvPr id="5" name="Picture 4">
            <a:extLst>
              <a:ext uri="{FF2B5EF4-FFF2-40B4-BE49-F238E27FC236}">
                <a16:creationId xmlns:a16="http://schemas.microsoft.com/office/drawing/2014/main" id="{B5A62F6B-CD60-8778-B895-F0B15C838198}"/>
              </a:ext>
            </a:extLst>
          </p:cNvPr>
          <p:cNvPicPr>
            <a:picLocks noChangeAspect="1"/>
          </p:cNvPicPr>
          <p:nvPr/>
        </p:nvPicPr>
        <p:blipFill>
          <a:blip r:embed="rId5"/>
          <a:stretch>
            <a:fillRect/>
          </a:stretch>
        </p:blipFill>
        <p:spPr>
          <a:xfrm>
            <a:off x="0" y="174479"/>
            <a:ext cx="5131813" cy="3254521"/>
          </a:xfrm>
          <a:prstGeom prst="rect">
            <a:avLst/>
          </a:prstGeom>
        </p:spPr>
      </p:pic>
      <p:sp>
        <p:nvSpPr>
          <p:cNvPr id="14" name="TextBox 13">
            <a:extLst>
              <a:ext uri="{FF2B5EF4-FFF2-40B4-BE49-F238E27FC236}">
                <a16:creationId xmlns:a16="http://schemas.microsoft.com/office/drawing/2014/main" id="{E2CD9E6C-9746-5809-1C15-C0D37DE25ECC}"/>
              </a:ext>
            </a:extLst>
          </p:cNvPr>
          <p:cNvSpPr txBox="1"/>
          <p:nvPr/>
        </p:nvSpPr>
        <p:spPr>
          <a:xfrm>
            <a:off x="1827022" y="3557536"/>
            <a:ext cx="5131813" cy="230832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a:solidFill>
                  <a:schemeClr val="bg1"/>
                </a:solidFill>
              </a:rPr>
              <a:t>We will get started at 10 min after the hour</a:t>
            </a:r>
          </a:p>
          <a:p>
            <a:endParaRPr lang="en-US" sz="3600">
              <a:solidFill>
                <a:schemeClr val="bg1"/>
              </a:solidFill>
            </a:endParaRPr>
          </a:p>
          <a:p>
            <a:r>
              <a:rPr lang="en-US" sz="3600">
                <a:solidFill>
                  <a:schemeClr val="bg1"/>
                </a:solidFill>
              </a:rPr>
              <a:t>Grab a refreshment!</a:t>
            </a:r>
          </a:p>
        </p:txBody>
      </p:sp>
    </p:spTree>
    <p:extLst>
      <p:ext uri="{BB962C8B-B14F-4D97-AF65-F5344CB8AC3E}">
        <p14:creationId xmlns:p14="http://schemas.microsoft.com/office/powerpoint/2010/main" val="148913433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show="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A7A2C55-2C85-0FB4-987E-3166A29E2926}"/>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562DF57-0448-4C93-2A4F-0AC930905EEB}"/>
              </a:ext>
            </a:extLst>
          </p:cNvPr>
          <p:cNvGraphicFramePr>
            <a:graphicFrameLocks noGrp="1"/>
          </p:cNvGraphicFramePr>
          <p:nvPr/>
        </p:nvGraphicFramePr>
        <p:xfrm>
          <a:off x="508405" y="1489564"/>
          <a:ext cx="10112739" cy="3139440"/>
        </p:xfrm>
        <a:graphic>
          <a:graphicData uri="http://schemas.openxmlformats.org/drawingml/2006/table">
            <a:tbl>
              <a:tblPr bandRow="1">
                <a:tableStyleId>{5C22544A-7EE6-4342-B048-85BDC9FD1C3A}</a:tableStyleId>
              </a:tblPr>
              <a:tblGrid>
                <a:gridCol w="10112739">
                  <a:extLst>
                    <a:ext uri="{9D8B030D-6E8A-4147-A177-3AD203B41FA5}">
                      <a16:colId xmlns:a16="http://schemas.microsoft.com/office/drawing/2014/main" val="1464470149"/>
                    </a:ext>
                  </a:extLst>
                </a:gridCol>
              </a:tblGrid>
              <a:tr h="2411773">
                <a:tc>
                  <a:txBody>
                    <a:bodyPr/>
                    <a:lstStyle/>
                    <a:p>
                      <a:pPr lvl="0">
                        <a:lnSpc>
                          <a:spcPts val="6000"/>
                        </a:lnSpc>
                        <a:buNone/>
                      </a:pPr>
                      <a:r>
                        <a:rPr lang="en-US" sz="6000">
                          <a:solidFill>
                            <a:schemeClr val="bg1"/>
                          </a:solidFill>
                          <a:effectLst/>
                          <a:latin typeface="Segoe UI Semibold"/>
                        </a:rPr>
                        <a:t>Microsoft Global</a:t>
                      </a:r>
                      <a:br>
                        <a:rPr lang="en-US" sz="6000">
                          <a:solidFill>
                            <a:srgbClr val="FFFFFF"/>
                          </a:solidFill>
                          <a:effectLst/>
                          <a:latin typeface="Segoe UI Semibold"/>
                        </a:rPr>
                      </a:br>
                      <a:r>
                        <a:rPr lang="en-US" sz="6000">
                          <a:solidFill>
                            <a:schemeClr val="bg1"/>
                          </a:solidFill>
                          <a:effectLst/>
                          <a:latin typeface="Segoe UI Semibold"/>
                        </a:rPr>
                        <a:t>Community Initiative</a:t>
                      </a:r>
                      <a:br>
                        <a:rPr lang="en-US" sz="6600">
                          <a:solidFill>
                            <a:srgbClr val="FFFFFF"/>
                          </a:solidFill>
                          <a:effectLst/>
                          <a:latin typeface="Segoe UI Semibold"/>
                        </a:rPr>
                      </a:br>
                      <a:r>
                        <a:rPr lang="en-US" sz="6000">
                          <a:solidFill>
                            <a:schemeClr val="bg1"/>
                          </a:solidFill>
                          <a:effectLst/>
                          <a:latin typeface="Segoe UI Semibold"/>
                        </a:rPr>
                        <a:t>Event Training and Office Hours</a:t>
                      </a:r>
                      <a:endParaRPr lang="en-US" sz="5400">
                        <a:solidFill>
                          <a:schemeClr val="bg1"/>
                        </a:solidFill>
                        <a:effectLst/>
                        <a:latin typeface="Segoe UI Semibold"/>
                      </a:endParaRPr>
                    </a:p>
                  </a:txBody>
                  <a:tcPr anchor="ctr">
                    <a:lnL>
                      <a:noFill/>
                    </a:lnL>
                    <a:lnR>
                      <a:noFill/>
                    </a:lnR>
                    <a:lnT>
                      <a:noFill/>
                    </a:lnT>
                    <a:lnB>
                      <a:noFill/>
                    </a:lnB>
                    <a:noFill/>
                  </a:tcPr>
                </a:tc>
                <a:extLst>
                  <a:ext uri="{0D108BD9-81ED-4DB2-BD59-A6C34878D82A}">
                    <a16:rowId xmlns:a16="http://schemas.microsoft.com/office/drawing/2014/main" val="56987554"/>
                  </a:ext>
                </a:extLst>
              </a:tr>
            </a:tbl>
          </a:graphicData>
        </a:graphic>
      </p:graphicFrame>
      <p:pic>
        <p:nvPicPr>
          <p:cNvPr id="3" name="Picture 2" descr="Microsoft logo.  ">
            <a:extLst>
              <a:ext uri="{FF2B5EF4-FFF2-40B4-BE49-F238E27FC236}">
                <a16:creationId xmlns:a16="http://schemas.microsoft.com/office/drawing/2014/main" id="{77C173D5-4D45-E193-DA9C-0BC0E7549D2C}"/>
              </a:ext>
            </a:extLst>
          </p:cNvPr>
          <p:cNvPicPr>
            <a:picLocks noChangeAspect="1"/>
          </p:cNvPicPr>
          <p:nvPr/>
        </p:nvPicPr>
        <p:blipFill>
          <a:blip r:embed="rId3"/>
          <a:stretch>
            <a:fillRect/>
          </a:stretch>
        </p:blipFill>
        <p:spPr>
          <a:xfrm>
            <a:off x="199172" y="35331"/>
            <a:ext cx="3084379" cy="1383174"/>
          </a:xfrm>
          <a:prstGeom prst="rect">
            <a:avLst/>
          </a:prstGeom>
        </p:spPr>
      </p:pic>
      <p:sp>
        <p:nvSpPr>
          <p:cNvPr id="6" name="Rounded Rectangle 5">
            <a:extLst>
              <a:ext uri="{FF2B5EF4-FFF2-40B4-BE49-F238E27FC236}">
                <a16:creationId xmlns:a16="http://schemas.microsoft.com/office/drawing/2014/main" id="{433AA7AD-28DB-B337-5C3B-BD152D878598}"/>
              </a:ext>
              <a:ext uri="{C183D7F6-B498-43B3-948B-1728B52AA6E4}">
                <adec:decorative xmlns:adec="http://schemas.microsoft.com/office/drawing/2017/decorative" val="1"/>
              </a:ext>
            </a:extLst>
          </p:cNvPr>
          <p:cNvSpPr/>
          <p:nvPr/>
        </p:nvSpPr>
        <p:spPr>
          <a:xfrm>
            <a:off x="504438" y="5503694"/>
            <a:ext cx="4086139" cy="936122"/>
          </a:xfrm>
          <a:prstGeom prst="roundRect">
            <a:avLst>
              <a:gd name="adj" fmla="val 50000"/>
            </a:avLst>
          </a:prstGeom>
          <a:solidFill>
            <a:srgbClr val="2C7E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aphicFrame>
        <p:nvGraphicFramePr>
          <p:cNvPr id="7" name="Table 6">
            <a:extLst>
              <a:ext uri="{FF2B5EF4-FFF2-40B4-BE49-F238E27FC236}">
                <a16:creationId xmlns:a16="http://schemas.microsoft.com/office/drawing/2014/main" id="{4DACE8AA-EA33-21FE-1580-F17EA5D90849}"/>
              </a:ext>
            </a:extLst>
          </p:cNvPr>
          <p:cNvGraphicFramePr>
            <a:graphicFrameLocks noGrp="1"/>
          </p:cNvGraphicFramePr>
          <p:nvPr>
            <p:extLst>
              <p:ext uri="{D42A27DB-BD31-4B8C-83A1-F6EECF244321}">
                <p14:modId xmlns:p14="http://schemas.microsoft.com/office/powerpoint/2010/main" val="3116562122"/>
              </p:ext>
            </p:extLst>
          </p:nvPr>
        </p:nvGraphicFramePr>
        <p:xfrm>
          <a:off x="1649761" y="5683018"/>
          <a:ext cx="3292384" cy="579120"/>
        </p:xfrm>
        <a:graphic>
          <a:graphicData uri="http://schemas.openxmlformats.org/drawingml/2006/table">
            <a:tbl>
              <a:tblPr bandRow="1">
                <a:tableStyleId>{5C22544A-7EE6-4342-B048-85BDC9FD1C3A}</a:tableStyleId>
              </a:tblPr>
              <a:tblGrid>
                <a:gridCol w="3292384">
                  <a:extLst>
                    <a:ext uri="{9D8B030D-6E8A-4147-A177-3AD203B41FA5}">
                      <a16:colId xmlns:a16="http://schemas.microsoft.com/office/drawing/2014/main" val="1464470149"/>
                    </a:ext>
                  </a:extLst>
                </a:gridCol>
              </a:tblGrid>
              <a:tr h="477538">
                <a:tc>
                  <a:txBody>
                    <a:bodyPr/>
                    <a:lstStyle/>
                    <a:p>
                      <a:pPr lvl="0">
                        <a:lnSpc>
                          <a:spcPct val="100000"/>
                        </a:lnSpc>
                        <a:buNone/>
                      </a:pPr>
                      <a:r>
                        <a:rPr lang="en-US" sz="3200" b="1" i="0" spc="0">
                          <a:solidFill>
                            <a:schemeClr val="bg1"/>
                          </a:solidFill>
                          <a:effectLst/>
                          <a:latin typeface="Segoe UI Semibold"/>
                          <a:cs typeface="Segoe UI Semibold"/>
                        </a:rPr>
                        <a:t>Sep 24, 2026</a:t>
                      </a:r>
                      <a:endParaRPr lang="en-US" sz="3200" b="1" i="0" spc="0">
                        <a:solidFill>
                          <a:schemeClr val="bg1"/>
                        </a:solidFill>
                        <a:effectLst/>
                        <a:latin typeface="Segoe UI Semibold" panose="020B0502040204020203" pitchFamily="34" charset="0"/>
                        <a:cs typeface="Segoe UI Semibold" panose="020B0502040204020203" pitchFamily="34" charset="0"/>
                      </a:endParaRPr>
                    </a:p>
                  </a:txBody>
                  <a:tcPr anchor="ctr">
                    <a:lnL>
                      <a:noFill/>
                    </a:lnL>
                    <a:lnR>
                      <a:noFill/>
                    </a:lnR>
                    <a:lnT>
                      <a:noFill/>
                    </a:lnT>
                    <a:lnB>
                      <a:noFill/>
                    </a:lnB>
                    <a:noFill/>
                  </a:tcPr>
                </a:tc>
                <a:extLst>
                  <a:ext uri="{0D108BD9-81ED-4DB2-BD59-A6C34878D82A}">
                    <a16:rowId xmlns:a16="http://schemas.microsoft.com/office/drawing/2014/main" val="56987554"/>
                  </a:ext>
                </a:extLst>
              </a:tr>
            </a:tbl>
          </a:graphicData>
        </a:graphic>
      </p:graphicFrame>
      <p:pic>
        <p:nvPicPr>
          <p:cNvPr id="8" name="Picture 7">
            <a:extLst>
              <a:ext uri="{FF2B5EF4-FFF2-40B4-BE49-F238E27FC236}">
                <a16:creationId xmlns:a16="http://schemas.microsoft.com/office/drawing/2014/main" id="{38812645-CA7C-0B49-FC2B-AA51A258DF5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56084" y="5679574"/>
            <a:ext cx="532553" cy="500853"/>
          </a:xfrm>
          <a:prstGeom prst="rect">
            <a:avLst/>
          </a:prstGeom>
        </p:spPr>
      </p:pic>
      <p:sp>
        <p:nvSpPr>
          <p:cNvPr id="11" name="TextBox 10">
            <a:extLst>
              <a:ext uri="{FF2B5EF4-FFF2-40B4-BE49-F238E27FC236}">
                <a16:creationId xmlns:a16="http://schemas.microsoft.com/office/drawing/2014/main" id="{0425B928-7C9F-F77C-A9D7-27C9CB3532DE}"/>
              </a:ext>
            </a:extLst>
          </p:cNvPr>
          <p:cNvSpPr txBox="1"/>
          <p:nvPr/>
        </p:nvSpPr>
        <p:spPr>
          <a:xfrm>
            <a:off x="6098434" y="5932675"/>
            <a:ext cx="5785865" cy="307777"/>
          </a:xfrm>
          <a:prstGeom prst="rect">
            <a:avLst/>
          </a:prstGeom>
          <a:noFill/>
        </p:spPr>
        <p:txBody>
          <a:bodyPr wrap="square" lIns="0" tIns="0" rIns="0" bIns="0" rtlCol="0" anchor="t">
            <a:spAutoFit/>
          </a:bodyPr>
          <a:lstStyle/>
          <a:p>
            <a:r>
              <a:rPr lang="en-US" sz="2000" b="1">
                <a:solidFill>
                  <a:schemeClr val="bg1"/>
                </a:solidFill>
              </a:rPr>
              <a:t>Hosts: Sharon Weaver &amp; Wes Preston</a:t>
            </a:r>
            <a:endParaRPr lang="en-US" sz="2000" b="1">
              <a:solidFill>
                <a:schemeClr val="bg1"/>
              </a:solidFill>
              <a:cs typeface="Segoe UI"/>
            </a:endParaRPr>
          </a:p>
        </p:txBody>
      </p:sp>
      <p:pic>
        <p:nvPicPr>
          <p:cNvPr id="9" name="Picture 8" descr="A colorful globe with white text  AI-generated content may be incorrect.">
            <a:extLst>
              <a:ext uri="{FF2B5EF4-FFF2-40B4-BE49-F238E27FC236}">
                <a16:creationId xmlns:a16="http://schemas.microsoft.com/office/drawing/2014/main" id="{6431869C-E597-F7DB-9FB8-85874BF290FB}"/>
              </a:ext>
            </a:extLst>
          </p:cNvPr>
          <p:cNvPicPr>
            <a:picLocks noChangeAspect="1"/>
          </p:cNvPicPr>
          <p:nvPr/>
        </p:nvPicPr>
        <p:blipFill>
          <a:blip r:embed="rId5"/>
          <a:stretch>
            <a:fillRect/>
          </a:stretch>
        </p:blipFill>
        <p:spPr>
          <a:xfrm>
            <a:off x="8653385" y="117315"/>
            <a:ext cx="2839303" cy="1801215"/>
          </a:xfrm>
          <a:prstGeom prst="rect">
            <a:avLst/>
          </a:prstGeom>
        </p:spPr>
      </p:pic>
      <p:pic>
        <p:nvPicPr>
          <p:cNvPr id="10" name="Picture 9" descr="A person wearing glasses and a blue shirt  AI-generated content may be incorrect.">
            <a:extLst>
              <a:ext uri="{FF2B5EF4-FFF2-40B4-BE49-F238E27FC236}">
                <a16:creationId xmlns:a16="http://schemas.microsoft.com/office/drawing/2014/main" id="{83995867-26C9-B41C-D228-3A1C4EDFFF3E}"/>
              </a:ext>
            </a:extLst>
          </p:cNvPr>
          <p:cNvPicPr>
            <a:picLocks noChangeAspect="1"/>
          </p:cNvPicPr>
          <p:nvPr/>
        </p:nvPicPr>
        <p:blipFill>
          <a:blip r:embed="rId6"/>
          <a:stretch>
            <a:fillRect/>
          </a:stretch>
        </p:blipFill>
        <p:spPr>
          <a:xfrm>
            <a:off x="8775660" y="4188729"/>
            <a:ext cx="1476375" cy="1504950"/>
          </a:xfrm>
          <a:prstGeom prst="rect">
            <a:avLst/>
          </a:prstGeom>
        </p:spPr>
      </p:pic>
      <p:pic>
        <p:nvPicPr>
          <p:cNvPr id="13" name="Picture 12" descr="A person smiling with her hand on her hip  AI-generated content may be incorrect.">
            <a:extLst>
              <a:ext uri="{FF2B5EF4-FFF2-40B4-BE49-F238E27FC236}">
                <a16:creationId xmlns:a16="http://schemas.microsoft.com/office/drawing/2014/main" id="{390D7C9F-F330-CD93-2B94-081304A71DEF}"/>
              </a:ext>
            </a:extLst>
          </p:cNvPr>
          <p:cNvPicPr>
            <a:picLocks noChangeAspect="1"/>
          </p:cNvPicPr>
          <p:nvPr/>
        </p:nvPicPr>
        <p:blipFill>
          <a:blip r:embed="rId7"/>
          <a:stretch>
            <a:fillRect/>
          </a:stretch>
        </p:blipFill>
        <p:spPr>
          <a:xfrm>
            <a:off x="6346338" y="4188507"/>
            <a:ext cx="1485900" cy="1485900"/>
          </a:xfrm>
          <a:prstGeom prst="rect">
            <a:avLst/>
          </a:prstGeom>
        </p:spPr>
      </p:pic>
    </p:spTree>
    <p:extLst>
      <p:ext uri="{BB962C8B-B14F-4D97-AF65-F5344CB8AC3E}">
        <p14:creationId xmlns:p14="http://schemas.microsoft.com/office/powerpoint/2010/main" val="10768819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032F1-CABF-ED67-8FD1-1000B5332363}"/>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458CFA58-CCE2-7F98-E05A-64153C0CE8A8}"/>
              </a:ext>
            </a:extLst>
          </p:cNvPr>
          <p:cNvSpPr/>
          <p:nvPr/>
        </p:nvSpPr>
        <p:spPr>
          <a:xfrm>
            <a:off x="0" y="0"/>
            <a:ext cx="4112292" cy="6857999"/>
          </a:xfrm>
          <a:prstGeom prst="rect">
            <a:avLst/>
          </a:prstGeom>
          <a:solidFill>
            <a:srgbClr val="0423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Rounded Corners 15">
            <a:extLst>
              <a:ext uri="{FF2B5EF4-FFF2-40B4-BE49-F238E27FC236}">
                <a16:creationId xmlns:a16="http://schemas.microsoft.com/office/drawing/2014/main" id="{9EF31C5B-1D4F-B2C8-6601-C32B4638C815}"/>
              </a:ext>
              <a:ext uri="{C183D7F6-B498-43B3-948B-1728B52AA6E4}">
                <adec:decorative xmlns:adec="http://schemas.microsoft.com/office/drawing/2017/decorative" val="1"/>
              </a:ext>
            </a:extLst>
          </p:cNvPr>
          <p:cNvSpPr/>
          <p:nvPr/>
        </p:nvSpPr>
        <p:spPr bwMode="auto">
          <a:xfrm>
            <a:off x="722116" y="617336"/>
            <a:ext cx="3795198" cy="5623324"/>
          </a:xfrm>
          <a:prstGeom prst="roundRect">
            <a:avLst>
              <a:gd name="adj" fmla="val 29403"/>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rgbClr val="454142">
                <a:alpha val="20000"/>
              </a:srgb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pic>
        <p:nvPicPr>
          <p:cNvPr id="7" name="Picture 6">
            <a:extLst>
              <a:ext uri="{FF2B5EF4-FFF2-40B4-BE49-F238E27FC236}">
                <a16:creationId xmlns:a16="http://schemas.microsoft.com/office/drawing/2014/main" id="{F0CFA2EB-3BEB-AC71-4BBB-BCC8F19DAB3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t="5319" b="5319"/>
          <a:stretch/>
        </p:blipFill>
        <p:spPr>
          <a:xfrm>
            <a:off x="668228" y="1383805"/>
            <a:ext cx="3902974" cy="4090386"/>
          </a:xfrm>
          <a:prstGeom prst="rect">
            <a:avLst/>
          </a:prstGeom>
        </p:spPr>
      </p:pic>
      <p:sp>
        <p:nvSpPr>
          <p:cNvPr id="8" name="Rectangle: Rounded Corners 15">
            <a:extLst>
              <a:ext uri="{FF2B5EF4-FFF2-40B4-BE49-F238E27FC236}">
                <a16:creationId xmlns:a16="http://schemas.microsoft.com/office/drawing/2014/main" id="{5B8883AB-CB2A-0A2C-1A58-7733793866D7}"/>
              </a:ext>
              <a:ext uri="{C183D7F6-B498-43B3-948B-1728B52AA6E4}">
                <adec:decorative xmlns:adec="http://schemas.microsoft.com/office/drawing/2017/decorative" val="1"/>
              </a:ext>
            </a:extLst>
          </p:cNvPr>
          <p:cNvSpPr/>
          <p:nvPr/>
        </p:nvSpPr>
        <p:spPr bwMode="auto">
          <a:xfrm>
            <a:off x="539019" y="489421"/>
            <a:ext cx="4161393" cy="5879155"/>
          </a:xfrm>
          <a:prstGeom prst="roundRect">
            <a:avLst>
              <a:gd name="adj" fmla="val 29403"/>
            </a:avLst>
          </a:prstGeom>
          <a:noFill/>
          <a:ln w="38100" cap="flat" cmpd="sng" algn="ctr">
            <a:gradFill flip="none" rotWithShape="1">
              <a:gsLst>
                <a:gs pos="0">
                  <a:srgbClr val="46B7B2"/>
                </a:gs>
                <a:gs pos="100000">
                  <a:srgbClr val="2C7E9C"/>
                </a:gs>
              </a:gsLst>
              <a:lin ang="2700000" scaled="1"/>
              <a:tileRect/>
            </a:gradFill>
            <a:prstDash val="solid"/>
            <a:headEnd type="none" w="med" len="med"/>
            <a:tailEnd type="none" w="med" len="med"/>
          </a:ln>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9" name="Title 1">
            <a:extLst>
              <a:ext uri="{FF2B5EF4-FFF2-40B4-BE49-F238E27FC236}">
                <a16:creationId xmlns:a16="http://schemas.microsoft.com/office/drawing/2014/main" id="{325060CA-7DD7-E5A7-0C45-5C5A827AD030}"/>
              </a:ext>
            </a:extLst>
          </p:cNvPr>
          <p:cNvSpPr txBox="1">
            <a:spLocks/>
          </p:cNvSpPr>
          <p:nvPr/>
        </p:nvSpPr>
        <p:spPr>
          <a:xfrm>
            <a:off x="5227376" y="900000"/>
            <a:ext cx="6267828" cy="2100000"/>
          </a:xfrm>
          <a:prstGeom prst="rect">
            <a:avLst/>
          </a:prstGeom>
        </p:spPr>
        <p:txBody>
          <a:bodyPr vert="horz" wrap="square" lIns="0" tIns="0" rIns="0" bIns="0" rtlCol="0" anchor="ctr">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3400" b="0" i="0" u="none" strike="noStrike" kern="1200" cap="none" spc="-50" normalizeH="0" baseline="0" noProof="0">
                <a:ln w="3175">
                  <a:noFill/>
                </a:ln>
                <a:solidFill>
                  <a:srgbClr val="0070C0"/>
                </a:solidFill>
                <a:effectLst/>
                <a:uLnTx/>
                <a:uFillTx/>
                <a:latin typeface="Segoe Sans Text Semibold"/>
                <a:ea typeface="+mn-ea"/>
                <a:cs typeface="Segoe Sans Text"/>
              </a:rPr>
              <a:t>Microsoft Global Community Initiative: Event Training and Office Hours</a:t>
            </a:r>
          </a:p>
          <a:p>
            <a:pPr marL="0" marR="0" lvl="0" indent="0" algn="l" defTabSz="932742" rtl="0" eaLnBrk="1" fontAlgn="auto" latinLnBrk="0" hangingPunct="1">
              <a:lnSpc>
                <a:spcPct val="100000"/>
              </a:lnSpc>
              <a:spcBef>
                <a:spcPct val="0"/>
              </a:spcBef>
              <a:spcAft>
                <a:spcPts val="0"/>
              </a:spcAft>
              <a:buClrTx/>
              <a:buSzTx/>
              <a:buFontTx/>
              <a:buNone/>
              <a:tabLst/>
              <a:defRPr/>
            </a:pPr>
            <a:endParaRPr kumimoji="0" lang="en-US" sz="3600" b="0" i="0" u="none" strike="noStrike" kern="1200" cap="none" spc="-50" normalizeH="0" baseline="0" noProof="0">
              <a:ln w="3175">
                <a:noFill/>
              </a:ln>
              <a:solidFill>
                <a:srgbClr val="000000"/>
              </a:solidFill>
              <a:effectLst/>
              <a:uLnTx/>
              <a:uFillTx/>
              <a:latin typeface="Segoe Sans Text Semibold"/>
              <a:ea typeface="+mn-ea"/>
              <a:cs typeface="Segoe Sans Text" pitchFamily="2" charset="0"/>
            </a:endParaRPr>
          </a:p>
        </p:txBody>
      </p:sp>
      <p:sp>
        <p:nvSpPr>
          <p:cNvPr id="10" name="TextBox 9">
            <a:extLst>
              <a:ext uri="{FF2B5EF4-FFF2-40B4-BE49-F238E27FC236}">
                <a16:creationId xmlns:a16="http://schemas.microsoft.com/office/drawing/2014/main" id="{13061576-64A0-8581-782D-D32EEC4E855D}"/>
              </a:ext>
            </a:extLst>
          </p:cNvPr>
          <p:cNvSpPr txBox="1"/>
          <p:nvPr/>
        </p:nvSpPr>
        <p:spPr>
          <a:xfrm>
            <a:off x="5227376" y="3020000"/>
            <a:ext cx="6414719" cy="369332"/>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MONTHLY TOPIC:</a:t>
            </a:r>
            <a:endParaRPr kumimoji="0" lang="en-US" sz="2400" b="1"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Rectangle: Rounded Corners 1">
            <a:extLst>
              <a:ext uri="{FF2B5EF4-FFF2-40B4-BE49-F238E27FC236}">
                <a16:creationId xmlns:a16="http://schemas.microsoft.com/office/drawing/2014/main" id="{21BFB391-F098-ABBD-8141-ACF597EE27FF}"/>
              </a:ext>
              <a:ext uri="{C183D7F6-B498-43B3-948B-1728B52AA6E4}">
                <adec:decorative xmlns:adec="http://schemas.microsoft.com/office/drawing/2017/decorative" val="1"/>
              </a:ext>
            </a:extLst>
          </p:cNvPr>
          <p:cNvSpPr/>
          <p:nvPr/>
        </p:nvSpPr>
        <p:spPr>
          <a:xfrm>
            <a:off x="5227376" y="3650000"/>
            <a:ext cx="6267828" cy="1750000"/>
          </a:xfrm>
          <a:prstGeom prst="roundRect">
            <a:avLst>
              <a:gd name="adj" fmla="val 20550"/>
            </a:avLst>
          </a:prstGeom>
          <a:gradFill flip="none" rotWithShape="1">
            <a:gsLst>
              <a:gs pos="100000">
                <a:srgbClr val="2C7E9C"/>
              </a:gs>
              <a:gs pos="0">
                <a:srgbClr val="46B7B2"/>
              </a:gs>
            </a:gsLst>
            <a:path path="circle">
              <a:fillToRect r="100000" b="100000"/>
            </a:path>
            <a:tileRect l="-100000" t="-100000"/>
          </a:gradFill>
          <a:ln w="9525" cap="flat" cmpd="sng" algn="ctr">
            <a:noFill/>
            <a:prstDash val="solid"/>
            <a:headEnd type="none" w="med" len="med"/>
            <a:tailEnd type="none" w="med" len="med"/>
          </a:ln>
          <a:effectLst>
            <a:outerShdw blurRad="190500" algn="ctr" rotWithShape="0">
              <a:prstClr val="black">
                <a:alpha val="2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192"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w="3175">
                <a:noFill/>
              </a:ln>
              <a:solidFill>
                <a:srgbClr val="FFFFFF"/>
              </a:solidFill>
              <a:effectLst/>
              <a:uLnTx/>
              <a:uFillTx/>
              <a:latin typeface="Segoe UI Semibold"/>
              <a:ea typeface="+mn-ea"/>
              <a:cs typeface="Segoe UI" pitchFamily="34" charset="0"/>
            </a:endParaRPr>
          </a:p>
        </p:txBody>
      </p:sp>
      <p:sp>
        <p:nvSpPr>
          <p:cNvPr id="3" name="TextBox 2">
            <a:extLst>
              <a:ext uri="{FF2B5EF4-FFF2-40B4-BE49-F238E27FC236}">
                <a16:creationId xmlns:a16="http://schemas.microsoft.com/office/drawing/2014/main" id="{E7DF979D-7282-D4E9-9068-F5972A174BE9}"/>
              </a:ext>
            </a:extLst>
          </p:cNvPr>
          <p:cNvSpPr txBox="1"/>
          <p:nvPr/>
        </p:nvSpPr>
        <p:spPr>
          <a:xfrm>
            <a:off x="6135451" y="3935308"/>
            <a:ext cx="4598568" cy="1538883"/>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Segoe Sans Text Semibold"/>
                <a:ea typeface="+mn-ea"/>
                <a:cs typeface="Segoe Sans Text Semibold"/>
              </a:rPr>
              <a:t>Filling Seats! How to market your event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TextBox 11"/>
          <p:cNvSpPr txBox="1"/>
          <p:nvPr/>
        </p:nvSpPr>
        <p:spPr>
          <a:xfrm>
            <a:off x="5227376" y="5600000"/>
            <a:ext cx="6267827" cy="769441"/>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0A2540"/>
                </a:solidFill>
                <a:effectLst/>
                <a:uLnTx/>
                <a:uFillTx/>
                <a:latin typeface="Segoe UI"/>
                <a:ea typeface="+mn-ea"/>
                <a:cs typeface="+mn-cs"/>
              </a:rPr>
              <a:t>Thursday, </a:t>
            </a:r>
            <a:r>
              <a:rPr kumimoji="0" lang="en-US" sz="2600" b="1" i="0" u="none" strike="noStrike" kern="1200" cap="none" spc="0" normalizeH="0" baseline="0" noProof="0">
                <a:ln>
                  <a:noFill/>
                </a:ln>
                <a:solidFill>
                  <a:srgbClr val="0A2540"/>
                </a:solidFill>
                <a:effectLst/>
                <a:uLnTx/>
                <a:uFillTx/>
                <a:latin typeface="Segoe UI"/>
                <a:ea typeface="+mn-ea"/>
                <a:cs typeface="+mn-cs"/>
              </a:rPr>
              <a:t>Octo</a:t>
            </a:r>
            <a:r>
              <a:rPr kumimoji="0" sz="2600" b="1" i="0" u="none" strike="noStrike" kern="1200" cap="none" spc="0" normalizeH="0" baseline="0" noProof="0">
                <a:ln>
                  <a:noFill/>
                </a:ln>
                <a:solidFill>
                  <a:srgbClr val="0A2540"/>
                </a:solidFill>
                <a:effectLst/>
                <a:uLnTx/>
                <a:uFillTx/>
                <a:latin typeface="Segoe UI"/>
                <a:ea typeface="+mn-ea"/>
                <a:cs typeface="+mn-cs"/>
              </a:rPr>
              <a:t>ber 2</a:t>
            </a:r>
            <a:r>
              <a:rPr lang="en-US" sz="2600" b="1">
                <a:solidFill>
                  <a:srgbClr val="0A2540"/>
                </a:solidFill>
                <a:latin typeface="Segoe UI"/>
              </a:rPr>
              <a:t>9</a:t>
            </a:r>
            <a:r>
              <a:rPr kumimoji="0" sz="2600" b="1" i="0" u="none" strike="noStrike" kern="1200" cap="none" spc="0" normalizeH="0" baseline="0" noProof="0">
                <a:ln>
                  <a:noFill/>
                </a:ln>
                <a:solidFill>
                  <a:srgbClr val="0A2540"/>
                </a:solidFill>
                <a:effectLst/>
                <a:uLnTx/>
                <a:uFillTx/>
                <a:latin typeface="Segoe UI"/>
                <a:ea typeface="+mn-ea"/>
                <a:cs typeface="+mn-cs"/>
              </a:rPr>
              <a:t>, 2026</a:t>
            </a:r>
          </a:p>
          <a:p>
            <a:pPr lvl="0"/>
            <a:r>
              <a:rPr kumimoji="0" sz="1800" b="1" i="0" u="none" strike="noStrike" kern="1200" cap="none" spc="0" normalizeH="0" baseline="0" noProof="0">
                <a:ln>
                  <a:noFill/>
                </a:ln>
                <a:solidFill>
                  <a:srgbClr val="0070C0"/>
                </a:solidFill>
                <a:effectLst/>
                <a:uLnTx/>
                <a:uFillTx/>
                <a:latin typeface="Segoe UI"/>
                <a:ea typeface="+mn-ea"/>
                <a:cs typeface="+mn-cs"/>
              </a:rPr>
              <a:t>8:10 AM PT  |  </a:t>
            </a:r>
            <a:r>
              <a:rPr lang="en-US" b="1" spc="-50">
                <a:ln w="3175">
                  <a:noFill/>
                </a:ln>
                <a:solidFill>
                  <a:srgbClr val="0070C0"/>
                </a:solidFill>
                <a:latin typeface="Segoe UI"/>
                <a:cs typeface="Segoe UI"/>
                <a:hlinkClick r:id="rId3">
                  <a:extLst>
                    <a:ext uri="{A12FA001-AC4F-418D-AE19-62706E023703}">
                      <ahyp:hlinkClr xmlns:ahyp="http://schemas.microsoft.com/office/drawing/2018/hyperlinkcolor" val="tx"/>
                    </a:ext>
                  </a:extLst>
                </a:hlinkClick>
              </a:rPr>
              <a:t>https://aka.ms/</a:t>
            </a:r>
            <a:r>
              <a:rPr lang="en-US" b="1">
                <a:solidFill>
                  <a:srgbClr val="0070C0"/>
                </a:solidFill>
                <a:latin typeface="Segoe UI"/>
                <a:cs typeface="Segoe UI"/>
                <a:hlinkClick r:id="rId3">
                  <a:extLst>
                    <a:ext uri="{A12FA001-AC4F-418D-AE19-62706E023703}">
                      <ahyp:hlinkClr xmlns:ahyp="http://schemas.microsoft.com/office/drawing/2018/hyperlinkcolor" val="tx"/>
                    </a:ext>
                  </a:extLst>
                </a:hlinkClick>
              </a:rPr>
              <a:t>MGCITrainingMTG</a:t>
            </a:r>
            <a:r>
              <a:rPr lang="en-US" b="1">
                <a:solidFill>
                  <a:srgbClr val="0070C0"/>
                </a:solidFill>
                <a:latin typeface="Segoe UI"/>
                <a:cs typeface="Segoe UI"/>
              </a:rPr>
              <a:t> </a:t>
            </a:r>
            <a:endParaRPr kumimoji="0" sz="1800" b="1" i="0" u="none" strike="noStrike" kern="1200" cap="none" spc="0" normalizeH="0" baseline="0" noProof="0">
              <a:ln>
                <a:noFill/>
              </a:ln>
              <a:solidFill>
                <a:srgbClr val="0070C0"/>
              </a:solidFill>
              <a:effectLst/>
              <a:uLnTx/>
              <a:uFillTx/>
              <a:latin typeface="Segoe UI"/>
              <a:ea typeface="+mn-ea"/>
              <a:cs typeface="+mn-cs"/>
            </a:endParaRPr>
          </a:p>
        </p:txBody>
      </p:sp>
    </p:spTree>
    <p:extLst>
      <p:ext uri="{BB962C8B-B14F-4D97-AF65-F5344CB8AC3E}">
        <p14:creationId xmlns:p14="http://schemas.microsoft.com/office/powerpoint/2010/main" val="2450960976"/>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6">
            <a:extLst>
              <a:ext uri="{FF2B5EF4-FFF2-40B4-BE49-F238E27FC236}">
                <a16:creationId xmlns:a16="http://schemas.microsoft.com/office/drawing/2014/main" id="{056F6288-B9D9-B4C7-F7F1-05FCA5E75042}"/>
              </a:ext>
            </a:extLst>
          </p:cNvPr>
          <p:cNvSpPr txBox="1">
            <a:spLocks/>
          </p:cNvSpPr>
          <p:nvPr/>
        </p:nvSpPr>
        <p:spPr>
          <a:xfrm>
            <a:off x="596651" y="3065457"/>
            <a:ext cx="3530849" cy="727087"/>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4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Agenda</a:t>
            </a:r>
          </a:p>
        </p:txBody>
      </p:sp>
      <p:sp>
        <p:nvSpPr>
          <p:cNvPr id="8" name="Text Placeholder 28">
            <a:extLst>
              <a:ext uri="{FF2B5EF4-FFF2-40B4-BE49-F238E27FC236}">
                <a16:creationId xmlns:a16="http://schemas.microsoft.com/office/drawing/2014/main" id="{BB6C2A89-8F93-0949-FC96-30B5457E173B}"/>
              </a:ext>
            </a:extLst>
          </p:cNvPr>
          <p:cNvSpPr txBox="1">
            <a:spLocks/>
          </p:cNvSpPr>
          <p:nvPr/>
        </p:nvSpPr>
        <p:spPr>
          <a:xfrm>
            <a:off x="5720347" y="1750770"/>
            <a:ext cx="7875639" cy="2629374"/>
          </a:xfrm>
          <a:prstGeom prst="rect">
            <a:avLst/>
          </a:prstGeom>
          <a:noFill/>
        </p:spPr>
        <p:txBody>
          <a:bodyPr wrap="square" lIns="91440" tIns="45720" rIns="91440" bIns="45720" anchor="ctr">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50000"/>
              </a:lnSpc>
              <a:spcBef>
                <a:spcPts val="0"/>
              </a:spcBef>
              <a:defRPr/>
            </a:pPr>
            <a:r>
              <a:rPr lang="en-US" sz="2400" b="1">
                <a:latin typeface="Segoe UI"/>
                <a:cs typeface="Segoe UI"/>
              </a:rPr>
              <a:t>Introductions</a:t>
            </a:r>
          </a:p>
          <a:p>
            <a:pPr>
              <a:lnSpc>
                <a:spcPct val="150000"/>
              </a:lnSpc>
              <a:defRPr/>
            </a:pPr>
            <a:r>
              <a:rPr lang="en-US" sz="2400" b="1">
                <a:latin typeface="Segoe UI"/>
                <a:cs typeface="Segoe UI"/>
              </a:rPr>
              <a:t>Event Training</a:t>
            </a:r>
            <a:r>
              <a:rPr lang="en-US" sz="2400">
                <a:latin typeface="Segoe UI"/>
                <a:cs typeface="Segoe UI"/>
              </a:rPr>
              <a:t>: </a:t>
            </a:r>
          </a:p>
          <a:p>
            <a:pPr>
              <a:lnSpc>
                <a:spcPct val="150000"/>
              </a:lnSpc>
              <a:defRPr/>
            </a:pPr>
            <a:r>
              <a:rPr lang="en-US" sz="2400">
                <a:solidFill>
                  <a:schemeClr val="accent1">
                    <a:lumMod val="60000"/>
                    <a:lumOff val="40000"/>
                  </a:schemeClr>
                </a:solidFill>
                <a:latin typeface="Segoe Sans Text Semibold"/>
                <a:cs typeface="Segoe Sans Text Semibold"/>
              </a:rPr>
              <a:t>Filling Seats! How to market your event </a:t>
            </a:r>
            <a:endParaRPr lang="en-US" sz="2400">
              <a:solidFill>
                <a:schemeClr val="accent1">
                  <a:lumMod val="60000"/>
                  <a:lumOff val="40000"/>
                </a:schemeClr>
              </a:solidFill>
              <a:cs typeface="Segoe UI"/>
            </a:endParaRPr>
          </a:p>
          <a:p>
            <a:pPr>
              <a:lnSpc>
                <a:spcPct val="150000"/>
              </a:lnSpc>
              <a:defRPr/>
            </a:pPr>
            <a:r>
              <a:rPr lang="en-US" sz="2400" b="1">
                <a:ea typeface="+mn-lt"/>
                <a:cs typeface="+mn-lt"/>
              </a:rPr>
              <a:t>Ask</a:t>
            </a:r>
            <a:r>
              <a:rPr lang="en-US" sz="2400" b="1">
                <a:latin typeface="Segoe UI"/>
                <a:cs typeface="Segoe UI"/>
              </a:rPr>
              <a:t> Me Anything</a:t>
            </a:r>
            <a:r>
              <a:rPr lang="en-US" sz="2400">
                <a:latin typeface="Segoe UI"/>
                <a:cs typeface="Segoe UI"/>
              </a:rPr>
              <a:t> </a:t>
            </a:r>
            <a:endParaRPr lang="en-US" sz="2400">
              <a:cs typeface="Segoe UI"/>
            </a:endParaRPr>
          </a:p>
        </p:txBody>
      </p:sp>
    </p:spTree>
    <p:extLst>
      <p:ext uri="{BB962C8B-B14F-4D97-AF65-F5344CB8AC3E}">
        <p14:creationId xmlns:p14="http://schemas.microsoft.com/office/powerpoint/2010/main" val="1028435555"/>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6">
            <a:extLst>
              <a:ext uri="{FF2B5EF4-FFF2-40B4-BE49-F238E27FC236}">
                <a16:creationId xmlns:a16="http://schemas.microsoft.com/office/drawing/2014/main" id="{CDD36099-21F6-C9ED-28C8-4DE71C43ED6F}"/>
              </a:ext>
            </a:extLst>
          </p:cNvPr>
          <p:cNvSpPr txBox="1">
            <a:spLocks/>
          </p:cNvSpPr>
          <p:nvPr/>
        </p:nvSpPr>
        <p:spPr>
          <a:xfrm>
            <a:off x="474675" y="555613"/>
            <a:ext cx="5041900" cy="1325563"/>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Digital Event Code of Conduct</a:t>
            </a:r>
          </a:p>
        </p:txBody>
      </p:sp>
      <p:pic>
        <p:nvPicPr>
          <p:cNvPr id="5" name="Picture 4" descr="Isometric view of cell phone with interactive motion.">
            <a:extLst>
              <a:ext uri="{FF2B5EF4-FFF2-40B4-BE49-F238E27FC236}">
                <a16:creationId xmlns:a16="http://schemas.microsoft.com/office/drawing/2014/main" id="{5CF40D0D-2F44-14FB-1271-1E7C52DF577B}"/>
              </a:ext>
            </a:extLst>
          </p:cNvPr>
          <p:cNvPicPr>
            <a:picLocks noChangeAspect="1"/>
          </p:cNvPicPr>
          <p:nvPr/>
        </p:nvPicPr>
        <p:blipFill>
          <a:blip r:embed="rId2"/>
          <a:stretch>
            <a:fillRect/>
          </a:stretch>
        </p:blipFill>
        <p:spPr>
          <a:xfrm>
            <a:off x="6070600" y="4102100"/>
            <a:ext cx="2743199" cy="2743199"/>
          </a:xfrm>
          <a:prstGeom prst="rect">
            <a:avLst/>
          </a:prstGeom>
        </p:spPr>
      </p:pic>
      <p:sp>
        <p:nvSpPr>
          <p:cNvPr id="7" name="Text Placeholder 28">
            <a:extLst>
              <a:ext uri="{FF2B5EF4-FFF2-40B4-BE49-F238E27FC236}">
                <a16:creationId xmlns:a16="http://schemas.microsoft.com/office/drawing/2014/main" id="{48C363DA-6982-5B5B-A8D6-44F8FB53D86D}"/>
              </a:ext>
            </a:extLst>
          </p:cNvPr>
          <p:cNvSpPr txBox="1">
            <a:spLocks/>
          </p:cNvSpPr>
          <p:nvPr/>
        </p:nvSpPr>
        <p:spPr>
          <a:xfrm>
            <a:off x="474675" y="2300909"/>
            <a:ext cx="5041900" cy="1556323"/>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228600" algn="l" defTabSz="457200" rtl="0" eaLnBrk="1" fontAlgn="ctr" latinLnBrk="0" hangingPunct="1">
              <a:lnSpc>
                <a:spcPct val="90000"/>
              </a:lnSpc>
              <a:spcBef>
                <a:spcPts val="1000"/>
              </a:spcBef>
              <a:spcAft>
                <a:spcPts val="0"/>
              </a:spcAft>
              <a:buClr>
                <a:srgbClr val="000000"/>
              </a:buClr>
              <a:buSzPts val="2100"/>
              <a:buFont typeface="Arial" panose="020B0604020202020204" pitchFamily="34" charset="0"/>
              <a:buNone/>
              <a:tabLst/>
              <a:defRPr/>
            </a:pPr>
            <a:r>
              <a:rPr kumimoji="0" lang="en-US" sz="1600" b="0" i="0" u="none" strike="noStrike" kern="1200" cap="none" spc="0" normalizeH="0" baseline="0" noProof="0">
                <a:ln>
                  <a:noFill/>
                </a:ln>
                <a:solidFill>
                  <a:prstClr val="white"/>
                </a:solidFill>
                <a:effectLst/>
                <a:uLnTx/>
                <a:uFillTx/>
                <a:latin typeface="Segoe Sans Text" pitchFamily="2" charset="0"/>
                <a:ea typeface="+mn-ea"/>
                <a:cs typeface="Segoe Sans Text" pitchFamily="2" charset="0"/>
              </a:rPr>
              <a:t>Microsoft’s mission is to </a:t>
            </a:r>
            <a:r>
              <a:rPr kumimoji="0" lang="en-US" sz="16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empower every person and every organization on the planet to achieve more.</a:t>
            </a:r>
            <a:endParaRPr kumimoji="0" lang="en-US" sz="1600" b="0" i="0" u="none" strike="noStrike" kern="1200" cap="none" spc="0" normalizeH="0" baseline="0" noProof="0">
              <a:ln>
                <a:noFill/>
              </a:ln>
              <a:solidFill>
                <a:srgbClr val="52AECE"/>
              </a:solidFill>
              <a:effectLst/>
              <a:uLnTx/>
              <a:uFillTx/>
              <a:latin typeface="Segoe Sans Text" pitchFamily="2" charset="0"/>
              <a:ea typeface="+mn-ea"/>
              <a:cs typeface="Segoe Sans Text" pitchFamily="2" charset="0"/>
            </a:endParaRPr>
          </a:p>
          <a:p>
            <a:pPr marL="0" marR="0" lvl="0" indent="-228600" algn="l" defTabSz="457200" rtl="0" eaLnBrk="1" fontAlgn="ctr" latinLnBrk="0" hangingPunct="1">
              <a:lnSpc>
                <a:spcPct val="90000"/>
              </a:lnSpc>
              <a:spcBef>
                <a:spcPts val="1000"/>
              </a:spcBef>
              <a:spcAft>
                <a:spcPts val="0"/>
              </a:spcAft>
              <a:buClr>
                <a:srgbClr val="000000"/>
              </a:buClr>
              <a:buSzPts val="2100"/>
              <a:buFont typeface="Arial" panose="020B0604020202020204" pitchFamily="34" charset="0"/>
              <a:buNone/>
              <a:tabLst/>
              <a:defRPr/>
            </a:pPr>
            <a:r>
              <a:rPr kumimoji="0" lang="en-US" sz="1600" b="0" i="0" u="none" strike="noStrike" kern="1200" cap="none" spc="0" normalizeH="0" baseline="0" noProof="0">
                <a:ln>
                  <a:noFill/>
                </a:ln>
                <a:solidFill>
                  <a:prstClr val="white"/>
                </a:solidFill>
                <a:effectLst/>
                <a:uLnTx/>
                <a:uFillTx/>
                <a:latin typeface="Segoe Sans Text" pitchFamily="2" charset="0"/>
                <a:ea typeface="+mn-ea"/>
                <a:cs typeface="Segoe Sans Text" pitchFamily="2" charset="0"/>
              </a:rPr>
              <a:t>This includes all Microsoft events and gatherings, including on digital platforms, where we seek to create a respectful, friendly, fun and inclusive experience for all participants.​</a:t>
            </a:r>
          </a:p>
        </p:txBody>
      </p:sp>
      <p:sp>
        <p:nvSpPr>
          <p:cNvPr id="12" name="Text Placeholder 4">
            <a:extLst>
              <a:ext uri="{FF2B5EF4-FFF2-40B4-BE49-F238E27FC236}">
                <a16:creationId xmlns:a16="http://schemas.microsoft.com/office/drawing/2014/main" id="{95710D51-A4EF-5455-F6D1-301859F69A6C}"/>
              </a:ext>
            </a:extLst>
          </p:cNvPr>
          <p:cNvSpPr txBox="1">
            <a:spLocks/>
          </p:cNvSpPr>
          <p:nvPr/>
        </p:nvSpPr>
        <p:spPr>
          <a:xfrm>
            <a:off x="6477002" y="393148"/>
            <a:ext cx="5359398" cy="3891722"/>
          </a:xfrm>
          <a:prstGeom prst="rect">
            <a:avLst/>
          </a:prstGeom>
        </p:spPr>
        <p:txBody>
          <a:bodyPr lIns="91440" tIns="45720" rIns="91440" bIns="45720" anchor="t"/>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bg2">
                    <a:lumMod val="25000"/>
                  </a:schemeClr>
                </a:soli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bg2">
                    <a:lumMod val="25000"/>
                  </a:schemeClr>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bg2">
                    <a:lumMod val="25000"/>
                  </a:schemeClr>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00" kern="1200" spc="0" baseline="0">
                <a:solidFill>
                  <a:schemeClr val="bg2">
                    <a:lumMod val="25000"/>
                  </a:schemeClr>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00" kern="1200" spc="0" baseline="0">
                <a:solidFill>
                  <a:schemeClr val="bg2">
                    <a:lumMod val="25000"/>
                  </a:schemeClr>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90000"/>
              </a:lnSpc>
              <a:spcBef>
                <a:spcPts val="18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UI"/>
                <a:ea typeface="+mn-ea"/>
                <a:cs typeface="Segoe UI Semilight" panose="020B0402040204020203" pitchFamily="34" charset="0"/>
              </a:rPr>
              <a:t>We expect all digital event participants to uphold the principles of this Code of Conduct, which covers the main digital event and all related activities. We do not tolerate disruptive or disrespectful behavior, messages, images, or interactions by any party participant, in any form, at any aspect of the program including business and social activities, regardless of location.​</a:t>
            </a:r>
          </a:p>
          <a:p>
            <a:pPr marL="0" marR="0" lvl="0" indent="0" algn="l" defTabSz="932742" rtl="0" eaLnBrk="1" fontAlgn="auto" latinLnBrk="0" hangingPunct="1">
              <a:lnSpc>
                <a:spcPct val="90000"/>
              </a:lnSpc>
              <a:spcBef>
                <a:spcPts val="18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UI"/>
                <a:ea typeface="+mn-ea"/>
                <a:cs typeface="Segoe UI Semilight" panose="020B0402040204020203" pitchFamily="34" charset="0"/>
              </a:rPr>
              <a:t>Microsoft will not tolerate harassment or discrimination based on age, ancestry, color, gender identity or expression, national origin, physical or mental disability, religion, sexual orientation, or any other characteristic protected by applicable local laws, regulations, and ordinances.​ </a:t>
            </a:r>
          </a:p>
          <a:p>
            <a:pPr marL="0" marR="0" lvl="0" indent="0" algn="l" defTabSz="932742" rtl="0" eaLnBrk="1" fontAlgn="auto" latinLnBrk="0" hangingPunct="1">
              <a:lnSpc>
                <a:spcPct val="90000"/>
              </a:lnSpc>
              <a:spcBef>
                <a:spcPts val="1800"/>
              </a:spcBef>
              <a:spcAft>
                <a:spcPts val="0"/>
              </a:spcAft>
              <a:buClrTx/>
              <a:buSzPct val="90000"/>
              <a:buFont typeface="Wingdings" panose="05000000000000000000" pitchFamily="2" charset="2"/>
              <a:buNone/>
              <a:tabLst/>
              <a:defRPr/>
            </a:pPr>
            <a:r>
              <a:rPr kumimoji="0" lang="en-US" sz="1600" b="0" i="0" u="sng" strike="noStrike" kern="1200" cap="none" spc="0" normalizeH="0" baseline="0" noProof="0">
                <a:ln>
                  <a:noFill/>
                </a:ln>
                <a:solidFill>
                  <a:srgbClr val="000000"/>
                </a:solidFill>
                <a:effectLst/>
                <a:uLnTx/>
                <a:uFillTx/>
                <a:latin typeface="Segoe UI"/>
                <a:ea typeface="+mn-ea"/>
                <a:cs typeface="Segoe UI Semilight"/>
              </a:rPr>
              <a:t>AI notetakers are not permitted and will not be admitted to meetings.</a:t>
            </a:r>
            <a:endParaRPr kumimoji="0" lang="en-US" sz="1600" b="0" i="0" u="sng" strike="noStrike" kern="1200" cap="none" spc="0" normalizeH="0" baseline="0" noProof="0">
              <a:ln>
                <a:noFill/>
              </a:ln>
              <a:solidFill>
                <a:srgbClr val="000000"/>
              </a:solidFill>
              <a:effectLst/>
              <a:uLnTx/>
              <a:uFillTx/>
              <a:latin typeface="Segoe UI"/>
              <a:ea typeface="+mn-ea"/>
              <a:cs typeface="Segoe UI Semilight" panose="020B0402040204020203" pitchFamily="34" charset="0"/>
            </a:endParaRPr>
          </a:p>
        </p:txBody>
      </p:sp>
      <p:sp>
        <p:nvSpPr>
          <p:cNvPr id="14" name="Text Placeholder 4">
            <a:extLst>
              <a:ext uri="{FF2B5EF4-FFF2-40B4-BE49-F238E27FC236}">
                <a16:creationId xmlns:a16="http://schemas.microsoft.com/office/drawing/2014/main" id="{B801119A-5A1F-3214-9D9D-F0A8E42606AB}"/>
              </a:ext>
            </a:extLst>
          </p:cNvPr>
          <p:cNvSpPr txBox="1">
            <a:spLocks/>
          </p:cNvSpPr>
          <p:nvPr/>
        </p:nvSpPr>
        <p:spPr>
          <a:xfrm>
            <a:off x="9207500" y="4660900"/>
            <a:ext cx="2628900" cy="1498600"/>
          </a:xfrm>
          <a:prstGeom prst="rect">
            <a:avLst/>
          </a:prstGeom>
        </p:spPr>
        <p:txBody>
          <a:bodyPr lIns="91440" tIns="45720" rIns="91440" bIns="45720" anchor="t"/>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bg2">
                    <a:lumMod val="25000"/>
                  </a:schemeClr>
                </a:soli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bg2">
                    <a:lumMod val="25000"/>
                  </a:schemeClr>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bg2">
                    <a:lumMod val="25000"/>
                  </a:schemeClr>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00" kern="1200" spc="0" baseline="0">
                <a:solidFill>
                  <a:schemeClr val="bg2">
                    <a:lumMod val="25000"/>
                  </a:schemeClr>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00" kern="1200" spc="0" baseline="0">
                <a:solidFill>
                  <a:schemeClr val="bg2">
                    <a:lumMod val="25000"/>
                  </a:schemeClr>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90000"/>
              </a:lnSpc>
              <a:spcBef>
                <a:spcPts val="18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UI"/>
                <a:ea typeface="+mn-ea"/>
                <a:cs typeface="Segoe UI Semilight" panose="020B0402040204020203" pitchFamily="34" charset="0"/>
              </a:rPr>
              <a:t>We encourage everyone to assist in creating a welcoming and safe environment.</a:t>
            </a:r>
          </a:p>
          <a:p>
            <a:pPr marL="0" marR="0" lvl="0" indent="0" algn="l" defTabSz="932742" rtl="0" eaLnBrk="1" fontAlgn="auto" latinLnBrk="0" hangingPunct="1">
              <a:lnSpc>
                <a:spcPct val="90000"/>
              </a:lnSpc>
              <a:spcBef>
                <a:spcPts val="18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Sans Text Semibold" pitchFamily="2" charset="0"/>
                <a:ea typeface="+mn-ea"/>
                <a:cs typeface="Segoe Sans Text Semibold" pitchFamily="2" charset="0"/>
              </a:rPr>
              <a:t>For more info, click </a:t>
            </a:r>
            <a:r>
              <a:rPr kumimoji="0" lang="en-US" sz="16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hlinkClick r:id="rId3">
                  <a:extLst>
                    <a:ext uri="{A12FA001-AC4F-418D-AE19-62706E023703}">
                      <ahyp:hlinkClr xmlns:ahyp="http://schemas.microsoft.com/office/drawing/2018/hyperlinkcolor" val="tx"/>
                    </a:ext>
                  </a:extLst>
                </a:hlinkClick>
              </a:rPr>
              <a:t>here</a:t>
            </a:r>
            <a:r>
              <a:rPr kumimoji="0" lang="en-US" sz="1600" b="0" i="0" u="none" strike="noStrike" kern="1200" cap="none" spc="0" normalizeH="0" baseline="0" noProof="0">
                <a:ln>
                  <a:noFill/>
                </a:ln>
                <a:solidFill>
                  <a:srgbClr val="000000"/>
                </a:solidFill>
                <a:effectLst/>
                <a:uLnTx/>
                <a:uFillTx/>
                <a:latin typeface="Segoe Sans Text Semibold" pitchFamily="2" charset="0"/>
                <a:ea typeface="+mn-ea"/>
                <a:cs typeface="Segoe Sans Text Semibold" pitchFamily="2" charset="0"/>
              </a:rPr>
              <a:t>.</a:t>
            </a:r>
          </a:p>
        </p:txBody>
      </p:sp>
    </p:spTree>
    <p:extLst>
      <p:ext uri="{BB962C8B-B14F-4D97-AF65-F5344CB8AC3E}">
        <p14:creationId xmlns:p14="http://schemas.microsoft.com/office/powerpoint/2010/main" val="1876304613"/>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8">
            <a:extLst>
              <a:ext uri="{FF2B5EF4-FFF2-40B4-BE49-F238E27FC236}">
                <a16:creationId xmlns:a16="http://schemas.microsoft.com/office/drawing/2014/main" id="{7B06C9D7-7C56-2FFF-1583-7414324D7078}"/>
              </a:ext>
            </a:extLst>
          </p:cNvPr>
          <p:cNvSpPr txBox="1">
            <a:spLocks/>
          </p:cNvSpPr>
          <p:nvPr/>
        </p:nvSpPr>
        <p:spPr>
          <a:xfrm>
            <a:off x="596652" y="1702604"/>
            <a:ext cx="5118348" cy="4782848"/>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228600" algn="l" defTabSz="457200" rtl="0" eaLnBrk="1" fontAlgn="ctr" latinLnBrk="0" hangingPunct="1">
              <a:lnSpc>
                <a:spcPct val="90000"/>
              </a:lnSpc>
              <a:spcBef>
                <a:spcPts val="1800"/>
              </a:spcBef>
              <a:spcAft>
                <a:spcPts val="0"/>
              </a:spcAft>
              <a:buClr>
                <a:srgbClr val="000000"/>
              </a:buClr>
              <a:buSzPts val="2100"/>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All Community Builders Network Calls are recorded and posted on-demand on the Microsoft Community Learning YouTube channel.</a:t>
            </a:r>
          </a:p>
          <a:p>
            <a:pPr marL="0" marR="0" lvl="0" indent="-228600" algn="l" defTabSz="457200" rtl="0" eaLnBrk="1" fontAlgn="ctr" latinLnBrk="0" hangingPunct="1">
              <a:lnSpc>
                <a:spcPct val="90000"/>
              </a:lnSpc>
              <a:spcBef>
                <a:spcPts val="1800"/>
              </a:spcBef>
              <a:spcAft>
                <a:spcPts val="0"/>
              </a:spcAft>
              <a:buClr>
                <a:srgbClr val="000000"/>
              </a:buClr>
              <a:buSzPts val="2100"/>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If you do not want to be recorded, please leave the call or stay on mute. </a:t>
            </a:r>
          </a:p>
          <a:p>
            <a:pPr marL="0" marR="0" lvl="0" indent="-228600" algn="l" defTabSz="457200" rtl="0" eaLnBrk="1" fontAlgn="ctr" latinLnBrk="0" hangingPunct="1">
              <a:lnSpc>
                <a:spcPct val="90000"/>
              </a:lnSpc>
              <a:spcBef>
                <a:spcPts val="1800"/>
              </a:spcBef>
              <a:spcAft>
                <a:spcPts val="0"/>
              </a:spcAft>
              <a:buClr>
                <a:srgbClr val="000000"/>
              </a:buClr>
              <a:buSzPts val="2100"/>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Speaker video and audio will be shown in the recordings.</a:t>
            </a:r>
          </a:p>
          <a:p>
            <a:pPr marL="0" marR="0" lvl="0" indent="-228600" algn="l" defTabSz="457200" rtl="0" eaLnBrk="1" fontAlgn="ctr" latinLnBrk="0" hangingPunct="1">
              <a:lnSpc>
                <a:spcPct val="90000"/>
              </a:lnSpc>
              <a:spcBef>
                <a:spcPts val="1800"/>
              </a:spcBef>
              <a:spcAft>
                <a:spcPts val="0"/>
              </a:spcAft>
              <a:buClr>
                <a:srgbClr val="000000"/>
              </a:buClr>
              <a:buSzPts val="2100"/>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Attendee questions audio will be also be shared.</a:t>
            </a:r>
          </a:p>
        </p:txBody>
      </p:sp>
      <p:sp>
        <p:nvSpPr>
          <p:cNvPr id="7" name="Title 26">
            <a:extLst>
              <a:ext uri="{FF2B5EF4-FFF2-40B4-BE49-F238E27FC236}">
                <a16:creationId xmlns:a16="http://schemas.microsoft.com/office/drawing/2014/main" id="{DBE46881-C51E-9B5E-381F-9314CEAD7FE2}"/>
              </a:ext>
            </a:extLst>
          </p:cNvPr>
          <p:cNvSpPr txBox="1">
            <a:spLocks/>
          </p:cNvSpPr>
          <p:nvPr/>
        </p:nvSpPr>
        <p:spPr>
          <a:xfrm>
            <a:off x="596651" y="606413"/>
            <a:ext cx="4919923"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Recordings</a:t>
            </a:r>
          </a:p>
        </p:txBody>
      </p:sp>
      <p:pic>
        <p:nvPicPr>
          <p:cNvPr id="3" name="Picture 2" descr="White cassette tape">
            <a:extLst>
              <a:ext uri="{FF2B5EF4-FFF2-40B4-BE49-F238E27FC236}">
                <a16:creationId xmlns:a16="http://schemas.microsoft.com/office/drawing/2014/main" id="{CB69C0A4-317E-B13B-E188-6FD2840380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4431" y="820133"/>
            <a:ext cx="4630917" cy="3087278"/>
          </a:xfrm>
          <a:prstGeom prst="rect">
            <a:avLst/>
          </a:prstGeom>
        </p:spPr>
      </p:pic>
    </p:spTree>
    <p:extLst>
      <p:ext uri="{BB962C8B-B14F-4D97-AF65-F5344CB8AC3E}">
        <p14:creationId xmlns:p14="http://schemas.microsoft.com/office/powerpoint/2010/main" val="3003866469"/>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6">
            <a:extLst>
              <a:ext uri="{FF2B5EF4-FFF2-40B4-BE49-F238E27FC236}">
                <a16:creationId xmlns:a16="http://schemas.microsoft.com/office/drawing/2014/main" id="{927AAA23-5E9D-1EE9-A3AA-F635FCC78F55}"/>
              </a:ext>
            </a:extLst>
          </p:cNvPr>
          <p:cNvSpPr txBox="1">
            <a:spLocks/>
          </p:cNvSpPr>
          <p:nvPr/>
        </p:nvSpPr>
        <p:spPr>
          <a:xfrm>
            <a:off x="596651" y="542245"/>
            <a:ext cx="4919923"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Mission and Tagline</a:t>
            </a:r>
          </a:p>
        </p:txBody>
      </p:sp>
      <p:pic>
        <p:nvPicPr>
          <p:cNvPr id="4" name="Picture 3">
            <a:extLst>
              <a:ext uri="{FF2B5EF4-FFF2-40B4-BE49-F238E27FC236}">
                <a16:creationId xmlns:a16="http://schemas.microsoft.com/office/drawing/2014/main" id="{C1155514-CB64-512B-C00A-C7DE1FF9EA7D}"/>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t="5319" b="5319"/>
          <a:stretch/>
        </p:blipFill>
        <p:spPr>
          <a:xfrm>
            <a:off x="7650256" y="2434728"/>
            <a:ext cx="4244289" cy="4423272"/>
          </a:xfrm>
          <a:prstGeom prst="rect">
            <a:avLst/>
          </a:prstGeom>
        </p:spPr>
      </p:pic>
      <p:sp>
        <p:nvSpPr>
          <p:cNvPr id="6" name="Title 26">
            <a:extLst>
              <a:ext uri="{FF2B5EF4-FFF2-40B4-BE49-F238E27FC236}">
                <a16:creationId xmlns:a16="http://schemas.microsoft.com/office/drawing/2014/main" id="{FD0D2412-8E56-2018-9FB9-05B7C7B0ED0C}"/>
              </a:ext>
            </a:extLst>
          </p:cNvPr>
          <p:cNvSpPr txBox="1">
            <a:spLocks/>
          </p:cNvSpPr>
          <p:nvPr/>
        </p:nvSpPr>
        <p:spPr>
          <a:xfrm>
            <a:off x="1181110" y="4282820"/>
            <a:ext cx="4919923"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Learn, Share, Grow.</a:t>
            </a:r>
          </a:p>
        </p:txBody>
      </p:sp>
      <p:sp>
        <p:nvSpPr>
          <p:cNvPr id="8" name="TextBox 7">
            <a:extLst>
              <a:ext uri="{FF2B5EF4-FFF2-40B4-BE49-F238E27FC236}">
                <a16:creationId xmlns:a16="http://schemas.microsoft.com/office/drawing/2014/main" id="{4A0AC67D-540B-BEFA-D2E7-FB4F29C1534E}"/>
              </a:ext>
            </a:extLst>
          </p:cNvPr>
          <p:cNvSpPr txBox="1"/>
          <p:nvPr/>
        </p:nvSpPr>
        <p:spPr>
          <a:xfrm>
            <a:off x="596651" y="2434728"/>
            <a:ext cx="6088841"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The Microsoft Global Community Initiative (MGCI) - Empowering global Microsoft communities with the tools, training, and resources to create impactful events and amplify diverse voices.</a:t>
            </a:r>
            <a:endParaRPr kumimoji="0" lang="en-US" sz="18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endParaRPr>
          </a:p>
        </p:txBody>
      </p:sp>
      <p:graphicFrame>
        <p:nvGraphicFramePr>
          <p:cNvPr id="12" name="Table 11">
            <a:extLst>
              <a:ext uri="{FF2B5EF4-FFF2-40B4-BE49-F238E27FC236}">
                <a16:creationId xmlns:a16="http://schemas.microsoft.com/office/drawing/2014/main" id="{F2D35CB0-FB78-3F27-AF2D-4EA2DD81591B}"/>
              </a:ext>
            </a:extLst>
          </p:cNvPr>
          <p:cNvGraphicFramePr>
            <a:graphicFrameLocks noGrp="1"/>
          </p:cNvGraphicFramePr>
          <p:nvPr/>
        </p:nvGraphicFramePr>
        <p:xfrm>
          <a:off x="1407950" y="5263951"/>
          <a:ext cx="4466242" cy="731520"/>
        </p:xfrm>
        <a:graphic>
          <a:graphicData uri="http://schemas.openxmlformats.org/drawingml/2006/table">
            <a:tbl>
              <a:tblPr bandRow="1">
                <a:tableStyleId>{5C22544A-7EE6-4342-B048-85BDC9FD1C3A}</a:tableStyleId>
              </a:tblPr>
              <a:tblGrid>
                <a:gridCol w="4466242">
                  <a:extLst>
                    <a:ext uri="{9D8B030D-6E8A-4147-A177-3AD203B41FA5}">
                      <a16:colId xmlns:a16="http://schemas.microsoft.com/office/drawing/2014/main" val="1464470149"/>
                    </a:ext>
                  </a:extLst>
                </a:gridCol>
              </a:tblGrid>
              <a:tr h="390604">
                <a:tc>
                  <a:txBody>
                    <a:bodyPr/>
                    <a:lstStyle/>
                    <a:p>
                      <a:pPr lvl="0" algn="ctr">
                        <a:lnSpc>
                          <a:spcPct val="100000"/>
                        </a:lnSpc>
                        <a:buNone/>
                      </a:pPr>
                      <a:r>
                        <a:rPr lang="en-US" sz="2400" b="0" i="0" spc="0" noProof="0">
                          <a:solidFill>
                            <a:schemeClr val="bg1"/>
                          </a:solidFill>
                          <a:effectLst/>
                          <a:latin typeface="Segoe Sans Text Semibold" pitchFamily="2" charset="0"/>
                          <a:cs typeface="Segoe Sans Text Semibold" pitchFamily="2" charset="0"/>
                        </a:rPr>
                        <a:t>Join MGCI today!</a:t>
                      </a:r>
                    </a:p>
                    <a:p>
                      <a:pPr lvl="0" algn="ctr">
                        <a:lnSpc>
                          <a:spcPct val="100000"/>
                        </a:lnSpc>
                        <a:buNone/>
                      </a:pPr>
                      <a:r>
                        <a:rPr lang="en-US" sz="1800" b="0" i="0" spc="0" noProof="0">
                          <a:solidFill>
                            <a:schemeClr val="bg1"/>
                          </a:solidFill>
                          <a:effectLst/>
                          <a:latin typeface="Segoe UI" panose="020B0502040204020203" pitchFamily="34" charset="0"/>
                          <a:cs typeface="Segoe UI" panose="020B0502040204020203" pitchFamily="34" charset="0"/>
                          <a:hlinkClick r:id="rId3">
                            <a:extLst>
                              <a:ext uri="{A12FA001-AC4F-418D-AE19-62706E023703}">
                                <ahyp:hlinkClr xmlns:ahyp="http://schemas.microsoft.com/office/drawing/2018/hyperlinkcolor" val="tx"/>
                              </a:ext>
                            </a:extLst>
                          </a:hlinkClick>
                        </a:rPr>
                        <a:t>https://aka.ms/MGCI</a:t>
                      </a:r>
                      <a:endParaRPr lang="en-US" sz="1800" b="0" i="0" spc="0" noProof="0">
                        <a:solidFill>
                          <a:schemeClr val="bg1"/>
                        </a:solidFill>
                        <a:effectLst/>
                        <a:latin typeface="Segoe UI" panose="020B0502040204020203" pitchFamily="34" charset="0"/>
                        <a:cs typeface="Segoe UI" panose="020B0502040204020203" pitchFamily="34" charset="0"/>
                        <a:hlinkClick r:id="rId4">
                          <a:extLst>
                            <a:ext uri="{A12FA001-AC4F-418D-AE19-62706E023703}">
                              <ahyp:hlinkClr xmlns:ahyp="http://schemas.microsoft.com/office/drawing/2018/hyperlinkcolor" val="tx"/>
                            </a:ext>
                          </a:extLst>
                        </a:hlinkClick>
                      </a:endParaRPr>
                    </a:p>
                  </a:txBody>
                  <a:tcPr anchor="ctr">
                    <a:lnL>
                      <a:noFill/>
                    </a:lnL>
                    <a:lnR>
                      <a:noFill/>
                    </a:lnR>
                    <a:lnT>
                      <a:noFill/>
                    </a:lnT>
                    <a:lnB>
                      <a:noFill/>
                    </a:lnB>
                    <a:noFill/>
                  </a:tcPr>
                </a:tc>
                <a:extLst>
                  <a:ext uri="{0D108BD9-81ED-4DB2-BD59-A6C34878D82A}">
                    <a16:rowId xmlns:a16="http://schemas.microsoft.com/office/drawing/2014/main" val="56987554"/>
                  </a:ext>
                </a:extLst>
              </a:tr>
            </a:tbl>
          </a:graphicData>
        </a:graphic>
      </p:graphicFrame>
    </p:spTree>
    <p:extLst>
      <p:ext uri="{BB962C8B-B14F-4D97-AF65-F5344CB8AC3E}">
        <p14:creationId xmlns:p14="http://schemas.microsoft.com/office/powerpoint/2010/main" val="1551946858"/>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911FA-626D-DDA9-F166-DDD1299ADABA}"/>
            </a:ext>
          </a:extLst>
        </p:cNvPr>
        <p:cNvGrpSpPr/>
        <p:nvPr/>
      </p:nvGrpSpPr>
      <p:grpSpPr>
        <a:xfrm>
          <a:off x="0" y="0"/>
          <a:ext cx="0" cy="0"/>
          <a:chOff x="0" y="0"/>
          <a:chExt cx="0" cy="0"/>
        </a:xfrm>
      </p:grpSpPr>
      <p:sp>
        <p:nvSpPr>
          <p:cNvPr id="3" name="Title 26">
            <a:extLst>
              <a:ext uri="{FF2B5EF4-FFF2-40B4-BE49-F238E27FC236}">
                <a16:creationId xmlns:a16="http://schemas.microsoft.com/office/drawing/2014/main" id="{2DC7618A-28E1-218D-BC4D-E519D1CBC585}"/>
              </a:ext>
            </a:extLst>
          </p:cNvPr>
          <p:cNvSpPr txBox="1">
            <a:spLocks/>
          </p:cNvSpPr>
          <p:nvPr/>
        </p:nvSpPr>
        <p:spPr>
          <a:xfrm>
            <a:off x="596651" y="542245"/>
            <a:ext cx="8449026"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52AECE"/>
                </a:solidFill>
                <a:effectLst/>
                <a:uLnTx/>
                <a:uFillTx/>
                <a:latin typeface="Segoe Sans Text Semibold" pitchFamily="2" charset="0"/>
                <a:ea typeface="+mn-ea"/>
                <a:cs typeface="Segoe Sans Text Semibold" pitchFamily="2" charset="0"/>
              </a:rPr>
              <a:t>We want to know about you</a:t>
            </a:r>
          </a:p>
        </p:txBody>
      </p:sp>
      <p:pic>
        <p:nvPicPr>
          <p:cNvPr id="4" name="Picture 3">
            <a:extLst>
              <a:ext uri="{FF2B5EF4-FFF2-40B4-BE49-F238E27FC236}">
                <a16:creationId xmlns:a16="http://schemas.microsoft.com/office/drawing/2014/main" id="{B2B211EB-0BC3-3CC6-3064-FC748BBE12A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t="5319" b="5319"/>
          <a:stretch/>
        </p:blipFill>
        <p:spPr>
          <a:xfrm>
            <a:off x="429325" y="2434728"/>
            <a:ext cx="4244289" cy="4423272"/>
          </a:xfrm>
          <a:prstGeom prst="rect">
            <a:avLst/>
          </a:prstGeom>
        </p:spPr>
      </p:pic>
      <p:sp>
        <p:nvSpPr>
          <p:cNvPr id="8" name="TextBox 7">
            <a:extLst>
              <a:ext uri="{FF2B5EF4-FFF2-40B4-BE49-F238E27FC236}">
                <a16:creationId xmlns:a16="http://schemas.microsoft.com/office/drawing/2014/main" id="{904891D7-709F-DBF9-DFFA-7384C280DCB0}"/>
              </a:ext>
            </a:extLst>
          </p:cNvPr>
          <p:cNvSpPr txBox="1"/>
          <p:nvPr/>
        </p:nvSpPr>
        <p:spPr>
          <a:xfrm>
            <a:off x="5673834" y="2706474"/>
            <a:ext cx="6088841" cy="29564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t>Introduce yourself in chat!</a:t>
            </a:r>
          </a:p>
          <a:p>
            <a:endParaRPr lang="en-US" sz="1100"/>
          </a:p>
          <a:p>
            <a:pPr>
              <a:lnSpc>
                <a:spcPct val="150000"/>
              </a:lnSpc>
            </a:pPr>
            <a:r>
              <a:rPr lang="en-US" sz="2000"/>
              <a:t>Share your LinkedIn profile</a:t>
            </a:r>
            <a:endParaRPr lang="en-US" sz="2000">
              <a:cs typeface="Segoe UI"/>
            </a:endParaRPr>
          </a:p>
          <a:p>
            <a:pPr>
              <a:lnSpc>
                <a:spcPct val="150000"/>
              </a:lnSpc>
            </a:pPr>
            <a:r>
              <a:rPr lang="en-US" sz="2000"/>
              <a:t>What events do you work on?</a:t>
            </a:r>
            <a:endParaRPr lang="en-US" sz="2000">
              <a:cs typeface="Segoe UI"/>
            </a:endParaRPr>
          </a:p>
          <a:p>
            <a:pPr>
              <a:lnSpc>
                <a:spcPct val="150000"/>
              </a:lnSpc>
            </a:pPr>
            <a:r>
              <a:rPr lang="en-US" sz="2000" b="1">
                <a:solidFill>
                  <a:srgbClr val="7030A0"/>
                </a:solidFill>
              </a:rPr>
              <a:t>What’s one thing you’re hoping to learn today?</a:t>
            </a:r>
            <a:endParaRPr lang="en-US" sz="2000" b="1">
              <a:solidFill>
                <a:srgbClr val="7030A0"/>
              </a:solidFill>
              <a:cs typeface="Segoe UI"/>
            </a:endParaRPr>
          </a:p>
          <a:p>
            <a:pPr>
              <a:lnSpc>
                <a:spcPct val="150000"/>
              </a:lnSpc>
            </a:pPr>
            <a:r>
              <a:rPr lang="en-US" sz="2000"/>
              <a:t>If you could have any tech superpower, what would it be?</a:t>
            </a:r>
            <a:endParaRPr lang="en-US" sz="2000">
              <a:cs typeface="Segoe UI"/>
            </a:endParaRPr>
          </a:p>
        </p:txBody>
      </p:sp>
    </p:spTree>
    <p:extLst>
      <p:ext uri="{BB962C8B-B14F-4D97-AF65-F5344CB8AC3E}">
        <p14:creationId xmlns:p14="http://schemas.microsoft.com/office/powerpoint/2010/main" val="4257733977"/>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83A3F-7D28-8933-79D4-3A9A58F64F98}"/>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CEECC5F9-C811-B1C9-05C4-7F4F6C3395C6}"/>
              </a:ext>
            </a:extLst>
          </p:cNvPr>
          <p:cNvSpPr/>
          <p:nvPr/>
        </p:nvSpPr>
        <p:spPr>
          <a:xfrm>
            <a:off x="0" y="0"/>
            <a:ext cx="4112292" cy="6857999"/>
          </a:xfrm>
          <a:prstGeom prst="rect">
            <a:avLst/>
          </a:prstGeom>
          <a:solidFill>
            <a:srgbClr val="0423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Rounded Corners 15">
            <a:extLst>
              <a:ext uri="{FF2B5EF4-FFF2-40B4-BE49-F238E27FC236}">
                <a16:creationId xmlns:a16="http://schemas.microsoft.com/office/drawing/2014/main" id="{4B745845-0DAC-092B-4731-8154FA40BCA6}"/>
              </a:ext>
              <a:ext uri="{C183D7F6-B498-43B3-948B-1728B52AA6E4}">
                <adec:decorative xmlns:adec="http://schemas.microsoft.com/office/drawing/2017/decorative" val="1"/>
              </a:ext>
            </a:extLst>
          </p:cNvPr>
          <p:cNvSpPr/>
          <p:nvPr/>
        </p:nvSpPr>
        <p:spPr bwMode="auto">
          <a:xfrm>
            <a:off x="722116" y="617336"/>
            <a:ext cx="3795198" cy="5623324"/>
          </a:xfrm>
          <a:prstGeom prst="roundRect">
            <a:avLst>
              <a:gd name="adj" fmla="val 29403"/>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rgbClr val="454142">
                <a:alpha val="20000"/>
              </a:srgb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defTabSz="932742"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cs typeface="Segoe Sans Text" pitchFamily="2" charset="0"/>
            </a:endParaRPr>
          </a:p>
        </p:txBody>
      </p:sp>
      <p:pic>
        <p:nvPicPr>
          <p:cNvPr id="7" name="Picture 6">
            <a:extLst>
              <a:ext uri="{FF2B5EF4-FFF2-40B4-BE49-F238E27FC236}">
                <a16:creationId xmlns:a16="http://schemas.microsoft.com/office/drawing/2014/main" id="{E1B3E531-247F-0F64-F74E-44D2BFB89E04}"/>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t="5319" b="5319"/>
          <a:stretch/>
        </p:blipFill>
        <p:spPr>
          <a:xfrm>
            <a:off x="668228" y="1383805"/>
            <a:ext cx="3902974" cy="4090386"/>
          </a:xfrm>
          <a:prstGeom prst="rect">
            <a:avLst/>
          </a:prstGeom>
        </p:spPr>
      </p:pic>
      <p:sp>
        <p:nvSpPr>
          <p:cNvPr id="8" name="Rectangle: Rounded Corners 15">
            <a:extLst>
              <a:ext uri="{FF2B5EF4-FFF2-40B4-BE49-F238E27FC236}">
                <a16:creationId xmlns:a16="http://schemas.microsoft.com/office/drawing/2014/main" id="{3FC40C49-A951-C70C-124C-3C5EA13B1D18}"/>
              </a:ext>
              <a:ext uri="{C183D7F6-B498-43B3-948B-1728B52AA6E4}">
                <adec:decorative xmlns:adec="http://schemas.microsoft.com/office/drawing/2017/decorative" val="1"/>
              </a:ext>
            </a:extLst>
          </p:cNvPr>
          <p:cNvSpPr/>
          <p:nvPr/>
        </p:nvSpPr>
        <p:spPr bwMode="auto">
          <a:xfrm>
            <a:off x="539019" y="489421"/>
            <a:ext cx="4161393" cy="5879155"/>
          </a:xfrm>
          <a:prstGeom prst="roundRect">
            <a:avLst>
              <a:gd name="adj" fmla="val 29403"/>
            </a:avLst>
          </a:prstGeom>
          <a:noFill/>
          <a:ln w="38100" cap="flat" cmpd="sng" algn="ctr">
            <a:gradFill flip="none" rotWithShape="1">
              <a:gsLst>
                <a:gs pos="0">
                  <a:srgbClr val="46B7B2"/>
                </a:gs>
                <a:gs pos="100000">
                  <a:srgbClr val="2C7E9C"/>
                </a:gs>
              </a:gsLst>
              <a:lin ang="2700000" scaled="1"/>
              <a:tileRect/>
            </a:gradFill>
            <a:prstDash val="solid"/>
            <a:headEnd type="none" w="med" len="med"/>
            <a:tailEnd type="none" w="med" len="med"/>
          </a:ln>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defTabSz="932742"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cs typeface="Segoe Sans Text" pitchFamily="2" charset="0"/>
            </a:endParaRPr>
          </a:p>
        </p:txBody>
      </p:sp>
      <p:grpSp>
        <p:nvGrpSpPr>
          <p:cNvPr id="12" name="Group 11">
            <a:extLst>
              <a:ext uri="{FF2B5EF4-FFF2-40B4-BE49-F238E27FC236}">
                <a16:creationId xmlns:a16="http://schemas.microsoft.com/office/drawing/2014/main" id="{093C065D-D2DE-F89B-3AB0-3F7F37C094DD}"/>
              </a:ext>
            </a:extLst>
          </p:cNvPr>
          <p:cNvGrpSpPr/>
          <p:nvPr/>
        </p:nvGrpSpPr>
        <p:grpSpPr>
          <a:xfrm>
            <a:off x="4983417" y="1645920"/>
            <a:ext cx="3352800" cy="3520440"/>
            <a:chOff x="696686" y="1752600"/>
            <a:chExt cx="3352800" cy="3520440"/>
          </a:xfrm>
        </p:grpSpPr>
        <p:pic>
          <p:nvPicPr>
            <p:cNvPr id="13" name="Picture 2">
              <a:extLst>
                <a:ext uri="{FF2B5EF4-FFF2-40B4-BE49-F238E27FC236}">
                  <a16:creationId xmlns:a16="http://schemas.microsoft.com/office/drawing/2014/main" id="{3017362C-2128-175F-64BB-261C466D8C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163682" y="1862328"/>
              <a:ext cx="1188720" cy="118872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73D10259-8EE3-8DE4-E894-B519B65E7118}"/>
                </a:ext>
              </a:extLst>
            </p:cNvPr>
            <p:cNvSpPr txBox="1"/>
            <p:nvPr/>
          </p:nvSpPr>
          <p:spPr>
            <a:xfrm>
              <a:off x="789729" y="3124200"/>
              <a:ext cx="3124619" cy="2011680"/>
            </a:xfrm>
            <a:prstGeom prst="rect">
              <a:avLst/>
            </a:prstGeom>
            <a:noFill/>
          </p:spPr>
          <p:txBody>
            <a:bodyPr wrap="square" lIns="0" tIns="0" rIns="0" bIns="0" rtlCol="0" anchor="t">
              <a:spAutoFit/>
            </a:bodyPr>
            <a:lstStyle/>
            <a:p>
              <a:pPr algn="l"/>
              <a:r>
                <a:rPr lang="en-US" sz="1800" b="1"/>
                <a:t>Sharon Weaver</a:t>
              </a:r>
            </a:p>
            <a:p>
              <a:r>
                <a:rPr lang="en-US" sz="1400" b="0" i="0">
                  <a:effectLst/>
                  <a:latin typeface="-apple-system"/>
                </a:rPr>
                <a:t>Founder</a:t>
              </a:r>
              <a:r>
                <a:rPr lang="en-US" sz="1400">
                  <a:latin typeface="-apple-system"/>
                </a:rPr>
                <a:t>, </a:t>
              </a:r>
              <a:r>
                <a:rPr lang="en-US" sz="1400" b="0" i="0">
                  <a:effectLst/>
                  <a:latin typeface="-apple-system"/>
                </a:rPr>
                <a:t>CEO Smarter Consulting</a:t>
              </a:r>
              <a:endParaRPr lang="en-US" sz="1600"/>
            </a:p>
            <a:p>
              <a:r>
                <a:rPr lang="en-US" sz="1400"/>
                <a:t>Microsoft RD | MVP | MCT</a:t>
              </a:r>
              <a:endParaRPr lang="en-US" sz="1600">
                <a:cs typeface="Segoe UI"/>
              </a:endParaRPr>
            </a:p>
            <a:p>
              <a:pPr algn="l"/>
              <a:endParaRPr lang="en-US" sz="1600">
                <a:cs typeface="Segoe UI"/>
              </a:endParaRPr>
            </a:p>
            <a:p>
              <a:r>
                <a:rPr lang="en-US" sz="1400">
                  <a:cs typeface="Segoe UI"/>
                </a:rPr>
                <a:t>Primary Event:</a:t>
              </a:r>
            </a:p>
            <a:p>
              <a:r>
                <a:rPr lang="en-US" sz="1400">
                  <a:ea typeface="+mn-lt"/>
                  <a:cs typeface="+mn-lt"/>
                  <a:hlinkClick r:id="rId4"/>
                </a:rPr>
                <a:t>Women in M365 - </a:t>
              </a:r>
              <a:r>
                <a:rPr lang="en-US" sz="1400">
                  <a:ea typeface="+mn-lt"/>
                  <a:cs typeface="+mn-lt"/>
                  <a:hlinkClick r:id="rId5"/>
                </a:rPr>
                <a:t>aka.ms/womeninm365</a:t>
              </a:r>
              <a:endParaRPr lang="en-US" sz="1600">
                <a:ea typeface="+mn-lt"/>
                <a:cs typeface="+mn-lt"/>
              </a:endParaRPr>
            </a:p>
            <a:p>
              <a:endParaRPr lang="en-US" sz="1600">
                <a:cs typeface="Segoe UI"/>
              </a:endParaRPr>
            </a:p>
            <a:p>
              <a:r>
                <a:rPr lang="en-US" sz="1400">
                  <a:hlinkClick r:id="rId6"/>
                </a:rPr>
                <a:t>Sharon Weaver | LinkedIn</a:t>
              </a:r>
              <a:endParaRPr lang="en-US" sz="1600"/>
            </a:p>
          </p:txBody>
        </p:sp>
        <p:sp>
          <p:nvSpPr>
            <p:cNvPr id="15" name="Rectangle 14">
              <a:extLst>
                <a:ext uri="{FF2B5EF4-FFF2-40B4-BE49-F238E27FC236}">
                  <a16:creationId xmlns:a16="http://schemas.microsoft.com/office/drawing/2014/main" id="{4EBBD8C1-EEAA-6735-F523-3EBA2452D815}"/>
                </a:ext>
              </a:extLst>
            </p:cNvPr>
            <p:cNvSpPr/>
            <p:nvPr/>
          </p:nvSpPr>
          <p:spPr bwMode="auto">
            <a:xfrm>
              <a:off x="696686" y="1752600"/>
              <a:ext cx="3352800" cy="3520440"/>
            </a:xfrm>
            <a:prstGeom prst="rect">
              <a:avLst/>
            </a:prstGeom>
            <a:no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grpSp>
        <p:nvGrpSpPr>
          <p:cNvPr id="16" name="Group 15">
            <a:extLst>
              <a:ext uri="{FF2B5EF4-FFF2-40B4-BE49-F238E27FC236}">
                <a16:creationId xmlns:a16="http://schemas.microsoft.com/office/drawing/2014/main" id="{69C1752F-2135-DA00-64BF-4F43DAED2798}"/>
              </a:ext>
            </a:extLst>
          </p:cNvPr>
          <p:cNvGrpSpPr/>
          <p:nvPr/>
        </p:nvGrpSpPr>
        <p:grpSpPr>
          <a:xfrm>
            <a:off x="8619222" y="1645920"/>
            <a:ext cx="3352800" cy="3520440"/>
            <a:chOff x="4548786" y="1752598"/>
            <a:chExt cx="3352800" cy="3520440"/>
          </a:xfrm>
        </p:grpSpPr>
        <p:pic>
          <p:nvPicPr>
            <p:cNvPr id="17" name="Picture 4">
              <a:extLst>
                <a:ext uri="{FF2B5EF4-FFF2-40B4-BE49-F238E27FC236}">
                  <a16:creationId xmlns:a16="http://schemas.microsoft.com/office/drawing/2014/main" id="{0B0DA3A6-115A-C7E5-ACE6-85574327791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86907" y="1862326"/>
              <a:ext cx="1212426" cy="118872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3065CB6A-E971-D1BC-1D34-D028383D26B3}"/>
                </a:ext>
              </a:extLst>
            </p:cNvPr>
            <p:cNvSpPr txBox="1"/>
            <p:nvPr/>
          </p:nvSpPr>
          <p:spPr>
            <a:xfrm>
              <a:off x="4644700" y="3124198"/>
              <a:ext cx="3182129" cy="2011680"/>
            </a:xfrm>
            <a:prstGeom prst="rect">
              <a:avLst/>
            </a:prstGeom>
            <a:noFill/>
          </p:spPr>
          <p:txBody>
            <a:bodyPr wrap="square" lIns="0" tIns="0" rIns="0" bIns="0" rtlCol="0" anchor="t">
              <a:spAutoFit/>
            </a:bodyPr>
            <a:lstStyle/>
            <a:p>
              <a:pPr algn="l"/>
              <a:r>
                <a:rPr lang="en-US" sz="1800" b="1"/>
                <a:t>Wes Preston</a:t>
              </a:r>
            </a:p>
            <a:p>
              <a:pPr algn="l"/>
              <a:r>
                <a:rPr lang="en-US" sz="1400"/>
                <a:t>Minneapolis, MN</a:t>
              </a:r>
              <a:endParaRPr lang="en-US" sz="1600">
                <a:cs typeface="Segoe UI"/>
              </a:endParaRPr>
            </a:p>
            <a:p>
              <a:pPr algn="l"/>
              <a:r>
                <a:rPr lang="en-US" sz="1400"/>
                <a:t>Owner, </a:t>
              </a:r>
              <a:r>
                <a:rPr lang="en-US" sz="1400" err="1"/>
                <a:t>TrecStone</a:t>
              </a:r>
              <a:endParaRPr lang="en-US" sz="1600"/>
            </a:p>
            <a:p>
              <a:endParaRPr lang="en-US" sz="1600"/>
            </a:p>
            <a:p>
              <a:pPr algn="l"/>
              <a:r>
                <a:rPr lang="en-US" sz="1400"/>
                <a:t>Primary event: </a:t>
              </a:r>
            </a:p>
            <a:p>
              <a:pPr algn="l"/>
              <a:r>
                <a:rPr lang="en-US" sz="1400">
                  <a:effectLst/>
                  <a:hlinkClick r:id="rId8"/>
                </a:rPr>
                <a:t>M365 Saturday - Twin Cities (m365tc.com)</a:t>
              </a:r>
              <a:endParaRPr lang="en-US" sz="1600">
                <a:effectLst/>
              </a:endParaRPr>
            </a:p>
            <a:p>
              <a:endParaRPr lang="en-US" sz="1600"/>
            </a:p>
            <a:p>
              <a:pPr algn="l"/>
              <a:r>
                <a:rPr lang="en-US" sz="1400">
                  <a:hlinkClick r:id="rId9"/>
                </a:rPr>
                <a:t>Wes Preston | LinkedIn</a:t>
              </a:r>
              <a:endParaRPr lang="en-US" sz="1600"/>
            </a:p>
          </p:txBody>
        </p:sp>
        <p:sp>
          <p:nvSpPr>
            <p:cNvPr id="19" name="Rectangle 18">
              <a:extLst>
                <a:ext uri="{FF2B5EF4-FFF2-40B4-BE49-F238E27FC236}">
                  <a16:creationId xmlns:a16="http://schemas.microsoft.com/office/drawing/2014/main" id="{15D60E10-075A-AEB4-D5D6-4E06CC1C062C}"/>
                </a:ext>
              </a:extLst>
            </p:cNvPr>
            <p:cNvSpPr/>
            <p:nvPr/>
          </p:nvSpPr>
          <p:spPr bwMode="auto">
            <a:xfrm>
              <a:off x="4548786" y="1752598"/>
              <a:ext cx="3352800" cy="3520440"/>
            </a:xfrm>
            <a:prstGeom prst="rect">
              <a:avLst/>
            </a:prstGeom>
            <a:no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sp>
        <p:nvSpPr>
          <p:cNvPr id="21" name="Rounded Rectangle 5">
            <a:extLst>
              <a:ext uri="{FF2B5EF4-FFF2-40B4-BE49-F238E27FC236}">
                <a16:creationId xmlns:a16="http://schemas.microsoft.com/office/drawing/2014/main" id="{12724764-4ABE-A14E-0A33-82FA7CBCF17B}"/>
              </a:ext>
              <a:ext uri="{C183D7F6-B498-43B3-948B-1728B52AA6E4}">
                <adec:decorative xmlns:adec="http://schemas.microsoft.com/office/drawing/2017/decorative" val="1"/>
              </a:ext>
            </a:extLst>
          </p:cNvPr>
          <p:cNvSpPr/>
          <p:nvPr/>
        </p:nvSpPr>
        <p:spPr>
          <a:xfrm>
            <a:off x="5325636" y="384173"/>
            <a:ext cx="5970502" cy="999632"/>
          </a:xfrm>
          <a:prstGeom prst="roundRect">
            <a:avLst>
              <a:gd name="adj" fmla="val 50000"/>
            </a:avLst>
          </a:prstGeom>
          <a:solidFill>
            <a:srgbClr val="52AE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22" name="TextBox 21">
            <a:extLst>
              <a:ext uri="{FF2B5EF4-FFF2-40B4-BE49-F238E27FC236}">
                <a16:creationId xmlns:a16="http://schemas.microsoft.com/office/drawing/2014/main" id="{98FEEC08-5172-9FF9-F641-E9CCEF2D22E0}"/>
              </a:ext>
            </a:extLst>
          </p:cNvPr>
          <p:cNvSpPr txBox="1"/>
          <p:nvPr/>
        </p:nvSpPr>
        <p:spPr>
          <a:xfrm>
            <a:off x="7057496" y="580241"/>
            <a:ext cx="3123451" cy="646331"/>
          </a:xfrm>
          <a:prstGeom prst="rect">
            <a:avLst/>
          </a:prstGeom>
          <a:noFill/>
        </p:spPr>
        <p:txBody>
          <a:bodyPr wrap="square" rtlCol="0">
            <a:spAutoFit/>
          </a:bodyPr>
          <a:lstStyle/>
          <a:p>
            <a:r>
              <a:rPr lang="en-US" sz="3600" b="1">
                <a:solidFill>
                  <a:schemeClr val="bg1"/>
                </a:solidFill>
                <a:latin typeface="Segoe UI" panose="020B0502040204020203" pitchFamily="34" charset="0"/>
                <a:cs typeface="Segoe UI" panose="020B0502040204020203" pitchFamily="34" charset="0"/>
              </a:rPr>
              <a:t>Your Trainers</a:t>
            </a:r>
          </a:p>
        </p:txBody>
      </p:sp>
      <p:sp>
        <p:nvSpPr>
          <p:cNvPr id="23" name="Christian Buckley Bio"/>
          <p:cNvSpPr/>
          <p:nvPr/>
        </p:nvSpPr>
        <p:spPr>
          <a:xfrm>
            <a:off x="4983416" y="5499896"/>
            <a:ext cx="6988606" cy="1136878"/>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l"/>
            <a:r>
              <a:rPr lang="en-US" sz="1600" b="1" dirty="0">
                <a:solidFill>
                  <a:schemeClr val="tx1"/>
                </a:solidFill>
              </a:rPr>
              <a:t>Guest Speaker: </a:t>
            </a:r>
          </a:p>
          <a:p>
            <a:pPr algn="l"/>
            <a:r>
              <a:rPr sz="1600" b="1" dirty="0">
                <a:solidFill>
                  <a:schemeClr val="accent4">
                    <a:lumMod val="75000"/>
                  </a:schemeClr>
                </a:solidFill>
              </a:rPr>
              <a:t>Christian Buckley</a:t>
            </a:r>
            <a:r>
              <a:rPr sz="1200" dirty="0">
                <a:solidFill>
                  <a:srgbClr val="000000"/>
                </a:solidFill>
              </a:rPr>
              <a:t>
Microsoft 365 &amp; Copilot Training + Advisory Services | </a:t>
            </a:r>
            <a:r>
              <a:rPr sz="1200" dirty="0" err="1">
                <a:solidFill>
                  <a:srgbClr val="000000"/>
                </a:solidFill>
              </a:rPr>
              <a:t>xMicrosoft</a:t>
            </a:r>
            <a:r>
              <a:rPr sz="1200" dirty="0">
                <a:solidFill>
                  <a:srgbClr val="000000"/>
                </a:solidFill>
              </a:rPr>
              <a:t> | Award-Winning Technology Evangelist | Product, Partner &amp; Channel Marketing | Microsoft MVP &amp; Microsoft RD, MGCI Regional Leader</a:t>
            </a:r>
          </a:p>
        </p:txBody>
      </p:sp>
    </p:spTree>
    <p:extLst>
      <p:ext uri="{BB962C8B-B14F-4D97-AF65-F5344CB8AC3E}">
        <p14:creationId xmlns:p14="http://schemas.microsoft.com/office/powerpoint/2010/main" val="11235567"/>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812D9-58E9-96D5-2920-76862EB717AD}"/>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E24D4F9A-0A3B-7AD0-9442-84539A148FC4}"/>
              </a:ext>
            </a:extLst>
          </p:cNvPr>
          <p:cNvSpPr/>
          <p:nvPr/>
        </p:nvSpPr>
        <p:spPr>
          <a:xfrm>
            <a:off x="8079708" y="1"/>
            <a:ext cx="4112292" cy="6857999"/>
          </a:xfrm>
          <a:prstGeom prst="rect">
            <a:avLst/>
          </a:prstGeom>
          <a:solidFill>
            <a:srgbClr val="0423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Rounded Corners 15">
            <a:extLst>
              <a:ext uri="{FF2B5EF4-FFF2-40B4-BE49-F238E27FC236}">
                <a16:creationId xmlns:a16="http://schemas.microsoft.com/office/drawing/2014/main" id="{8423BDB3-1289-6341-CF68-1A337A72715A}"/>
              </a:ext>
              <a:ext uri="{C183D7F6-B498-43B3-948B-1728B52AA6E4}">
                <adec:decorative xmlns:adec="http://schemas.microsoft.com/office/drawing/2017/decorative" val="1"/>
              </a:ext>
            </a:extLst>
          </p:cNvPr>
          <p:cNvSpPr/>
          <p:nvPr/>
        </p:nvSpPr>
        <p:spPr bwMode="auto">
          <a:xfrm>
            <a:off x="7857785" y="617335"/>
            <a:ext cx="3795198" cy="5623324"/>
          </a:xfrm>
          <a:prstGeom prst="roundRect">
            <a:avLst>
              <a:gd name="adj" fmla="val 29403"/>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rgbClr val="454142">
                <a:alpha val="20000"/>
              </a:srgb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defTabSz="932742"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cs typeface="Segoe Sans Text" pitchFamily="2" charset="0"/>
            </a:endParaRPr>
          </a:p>
        </p:txBody>
      </p:sp>
      <p:pic>
        <p:nvPicPr>
          <p:cNvPr id="7" name="Picture 6">
            <a:extLst>
              <a:ext uri="{FF2B5EF4-FFF2-40B4-BE49-F238E27FC236}">
                <a16:creationId xmlns:a16="http://schemas.microsoft.com/office/drawing/2014/main" id="{EC7A94BA-EB9D-CC8F-64E3-57ADC9ECDE57}"/>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t="5319" b="5319"/>
          <a:stretch/>
        </p:blipFill>
        <p:spPr>
          <a:xfrm>
            <a:off x="7803897" y="1383804"/>
            <a:ext cx="3902974" cy="4090386"/>
          </a:xfrm>
          <a:prstGeom prst="rect">
            <a:avLst/>
          </a:prstGeom>
        </p:spPr>
      </p:pic>
      <p:sp>
        <p:nvSpPr>
          <p:cNvPr id="8" name="Rectangle: Rounded Corners 15">
            <a:extLst>
              <a:ext uri="{FF2B5EF4-FFF2-40B4-BE49-F238E27FC236}">
                <a16:creationId xmlns:a16="http://schemas.microsoft.com/office/drawing/2014/main" id="{BAF4C82C-9316-D303-0F8B-E14CF9FBECAA}"/>
              </a:ext>
              <a:ext uri="{C183D7F6-B498-43B3-948B-1728B52AA6E4}">
                <adec:decorative xmlns:adec="http://schemas.microsoft.com/office/drawing/2017/decorative" val="1"/>
              </a:ext>
            </a:extLst>
          </p:cNvPr>
          <p:cNvSpPr/>
          <p:nvPr/>
        </p:nvSpPr>
        <p:spPr bwMode="auto">
          <a:xfrm>
            <a:off x="7674688" y="489420"/>
            <a:ext cx="4161393" cy="5879155"/>
          </a:xfrm>
          <a:prstGeom prst="roundRect">
            <a:avLst>
              <a:gd name="adj" fmla="val 29403"/>
            </a:avLst>
          </a:prstGeom>
          <a:noFill/>
          <a:ln w="38100" cap="flat" cmpd="sng" algn="ctr">
            <a:gradFill flip="none" rotWithShape="1">
              <a:gsLst>
                <a:gs pos="0">
                  <a:srgbClr val="46B7B2"/>
                </a:gs>
                <a:gs pos="100000">
                  <a:srgbClr val="2C7E9C"/>
                </a:gs>
              </a:gsLst>
              <a:lin ang="2700000" scaled="1"/>
              <a:tileRect/>
            </a:gradFill>
            <a:prstDash val="solid"/>
            <a:headEnd type="none" w="med" len="med"/>
            <a:tailEnd type="none" w="med" len="med"/>
          </a:ln>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defTabSz="932742"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cs typeface="Segoe Sans Text" pitchFamily="2" charset="0"/>
            </a:endParaRPr>
          </a:p>
        </p:txBody>
      </p:sp>
      <p:grpSp>
        <p:nvGrpSpPr>
          <p:cNvPr id="12" name="Group 11">
            <a:extLst>
              <a:ext uri="{FF2B5EF4-FFF2-40B4-BE49-F238E27FC236}">
                <a16:creationId xmlns:a16="http://schemas.microsoft.com/office/drawing/2014/main" id="{321BD5F7-1DDF-9057-C176-6398FD4C56C7}"/>
              </a:ext>
            </a:extLst>
          </p:cNvPr>
          <p:cNvGrpSpPr/>
          <p:nvPr/>
        </p:nvGrpSpPr>
        <p:grpSpPr>
          <a:xfrm>
            <a:off x="2717163" y="1690400"/>
            <a:ext cx="2178636" cy="4463143"/>
            <a:chOff x="4195902" y="1743066"/>
            <a:chExt cx="2178636" cy="4463143"/>
          </a:xfrm>
        </p:grpSpPr>
        <p:sp>
          <p:nvSpPr>
            <p:cNvPr id="13" name="TextBox 12">
              <a:extLst>
                <a:ext uri="{FF2B5EF4-FFF2-40B4-BE49-F238E27FC236}">
                  <a16:creationId xmlns:a16="http://schemas.microsoft.com/office/drawing/2014/main" id="{BBBC8361-D1C1-8718-2F2B-15D34D6F1261}"/>
                </a:ext>
              </a:extLst>
            </p:cNvPr>
            <p:cNvSpPr txBox="1"/>
            <p:nvPr/>
          </p:nvSpPr>
          <p:spPr>
            <a:xfrm>
              <a:off x="4417336" y="3544392"/>
              <a:ext cx="1709317" cy="109260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Segoe UI"/>
                  <a:ea typeface="+mn-ea"/>
                  <a:cs typeface="+mn-cs"/>
                </a:rPr>
                <a:t>Heather Cook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Community Manager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Marina del Rey, CA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hlinkClick r:id="rId3"/>
                </a:rPr>
                <a:t>Heather (Heather Newman) Cook | LinkedIn</a:t>
              </a:r>
              <a:endPar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EBA3BBF-F3AC-6F5B-E705-1D96BFA63B1F}"/>
                </a:ext>
              </a:extLst>
            </p:cNvPr>
            <p:cNvSpPr/>
            <p:nvPr/>
          </p:nvSpPr>
          <p:spPr bwMode="auto">
            <a:xfrm>
              <a:off x="4195902" y="1743066"/>
              <a:ext cx="2178636" cy="4463143"/>
            </a:xfrm>
            <a:prstGeom prst="rect">
              <a:avLst/>
            </a:prstGeom>
            <a:no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pic>
          <p:nvPicPr>
            <p:cNvPr id="15" name="Picture 14" descr="A person with long hair  Description automatically generated with low confidence">
              <a:extLst>
                <a:ext uri="{FF2B5EF4-FFF2-40B4-BE49-F238E27FC236}">
                  <a16:creationId xmlns:a16="http://schemas.microsoft.com/office/drawing/2014/main" id="{3A3A40F7-CD79-A2CD-2EA0-0D5FB0CA9E85}"/>
                </a:ext>
              </a:extLst>
            </p:cNvPr>
            <p:cNvPicPr>
              <a:picLocks noChangeAspect="1"/>
            </p:cNvPicPr>
            <p:nvPr/>
          </p:nvPicPr>
          <p:blipFill rotWithShape="1">
            <a:blip r:embed="rId4"/>
            <a:srcRect t="9516" b="9516"/>
            <a:stretch/>
          </p:blipFill>
          <p:spPr>
            <a:xfrm>
              <a:off x="4469332" y="1860117"/>
              <a:ext cx="1463040" cy="1415391"/>
            </a:xfrm>
            <a:prstGeom prst="flowChartConnector">
              <a:avLst/>
            </a:prstGeom>
          </p:spPr>
        </p:pic>
      </p:grpSp>
      <p:grpSp>
        <p:nvGrpSpPr>
          <p:cNvPr id="16" name="Group 15">
            <a:extLst>
              <a:ext uri="{FF2B5EF4-FFF2-40B4-BE49-F238E27FC236}">
                <a16:creationId xmlns:a16="http://schemas.microsoft.com/office/drawing/2014/main" id="{BB9BDB08-FB99-4528-2161-FA61331C59A3}"/>
              </a:ext>
            </a:extLst>
          </p:cNvPr>
          <p:cNvGrpSpPr/>
          <p:nvPr/>
        </p:nvGrpSpPr>
        <p:grpSpPr>
          <a:xfrm>
            <a:off x="268816" y="1690400"/>
            <a:ext cx="2514455" cy="4463143"/>
            <a:chOff x="1755017" y="1750213"/>
            <a:chExt cx="2514455" cy="4463143"/>
          </a:xfrm>
        </p:grpSpPr>
        <p:sp>
          <p:nvSpPr>
            <p:cNvPr id="17" name="TextBox 16">
              <a:extLst>
                <a:ext uri="{FF2B5EF4-FFF2-40B4-BE49-F238E27FC236}">
                  <a16:creationId xmlns:a16="http://schemas.microsoft.com/office/drawing/2014/main" id="{E47BF9F0-5B5E-ADD7-59E4-F992EF71FE22}"/>
                </a:ext>
              </a:extLst>
            </p:cNvPr>
            <p:cNvSpPr txBox="1"/>
            <p:nvPr/>
          </p:nvSpPr>
          <p:spPr>
            <a:xfrm>
              <a:off x="1932673" y="3543846"/>
              <a:ext cx="2336799" cy="109260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Segoe UI"/>
                  <a:ea typeface="+mn-ea"/>
                  <a:cs typeface="+mn-cs"/>
                </a:rPr>
                <a:t>Karuana Gatimu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Community Lead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Olympia, Washington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Phoenix, AZ</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hlinkClick r:id="rId5"/>
                </a:rPr>
                <a:t>Karuana Gatimu | LinkedIn</a:t>
              </a:r>
              <a:endPar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80DB97CE-3924-7935-1B7E-D46B553D81D3}"/>
                </a:ext>
              </a:extLst>
            </p:cNvPr>
            <p:cNvSpPr/>
            <p:nvPr/>
          </p:nvSpPr>
          <p:spPr bwMode="auto">
            <a:xfrm>
              <a:off x="1755017" y="1750213"/>
              <a:ext cx="2178636" cy="4463143"/>
            </a:xfrm>
            <a:prstGeom prst="rect">
              <a:avLst/>
            </a:prstGeom>
            <a:no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pic>
          <p:nvPicPr>
            <p:cNvPr id="19" name="Picture 18">
              <a:extLst>
                <a:ext uri="{FF2B5EF4-FFF2-40B4-BE49-F238E27FC236}">
                  <a16:creationId xmlns:a16="http://schemas.microsoft.com/office/drawing/2014/main" id="{3E1A35CE-A47D-18CD-9240-3D9AA477316D}"/>
                </a:ext>
              </a:extLst>
            </p:cNvPr>
            <p:cNvPicPr>
              <a:picLocks noChangeAspect="1"/>
            </p:cNvPicPr>
            <p:nvPr/>
          </p:nvPicPr>
          <p:blipFill>
            <a:blip r:embed="rId6"/>
            <a:stretch>
              <a:fillRect/>
            </a:stretch>
          </p:blipFill>
          <p:spPr>
            <a:xfrm>
              <a:off x="2159309" y="1838064"/>
              <a:ext cx="1280160" cy="1439321"/>
            </a:xfrm>
            <a:prstGeom prst="flowChartConnector">
              <a:avLst/>
            </a:prstGeom>
          </p:spPr>
        </p:pic>
      </p:grpSp>
      <p:grpSp>
        <p:nvGrpSpPr>
          <p:cNvPr id="20" name="Group 19">
            <a:extLst>
              <a:ext uri="{FF2B5EF4-FFF2-40B4-BE49-F238E27FC236}">
                <a16:creationId xmlns:a16="http://schemas.microsoft.com/office/drawing/2014/main" id="{58ED6500-5ECF-2F6A-0510-1064F1FD5B9F}"/>
              </a:ext>
            </a:extLst>
          </p:cNvPr>
          <p:cNvGrpSpPr/>
          <p:nvPr/>
        </p:nvGrpSpPr>
        <p:grpSpPr>
          <a:xfrm>
            <a:off x="5169229" y="1704268"/>
            <a:ext cx="2178636" cy="4463143"/>
            <a:chOff x="8887853" y="2249472"/>
            <a:chExt cx="2178636" cy="4463143"/>
          </a:xfrm>
        </p:grpSpPr>
        <p:sp>
          <p:nvSpPr>
            <p:cNvPr id="21" name="Rectangle 20">
              <a:extLst>
                <a:ext uri="{FF2B5EF4-FFF2-40B4-BE49-F238E27FC236}">
                  <a16:creationId xmlns:a16="http://schemas.microsoft.com/office/drawing/2014/main" id="{39091F7A-3FAB-F847-B6CA-1A3F5726E73E}"/>
                </a:ext>
              </a:extLst>
            </p:cNvPr>
            <p:cNvSpPr/>
            <p:nvPr/>
          </p:nvSpPr>
          <p:spPr bwMode="auto">
            <a:xfrm>
              <a:off x="8887853" y="2249472"/>
              <a:ext cx="2178636" cy="4463143"/>
            </a:xfrm>
            <a:prstGeom prst="rect">
              <a:avLst/>
            </a:prstGeom>
            <a:no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pic>
          <p:nvPicPr>
            <p:cNvPr id="22" name="Picture 21">
              <a:extLst>
                <a:ext uri="{FF2B5EF4-FFF2-40B4-BE49-F238E27FC236}">
                  <a16:creationId xmlns:a16="http://schemas.microsoft.com/office/drawing/2014/main" id="{08E549E6-BDC2-AAEA-C3AB-797715F6F376}"/>
                </a:ext>
              </a:extLst>
            </p:cNvPr>
            <p:cNvPicPr>
              <a:picLocks noChangeAspect="1"/>
            </p:cNvPicPr>
            <p:nvPr/>
          </p:nvPicPr>
          <p:blipFill>
            <a:blip r:embed="rId7"/>
            <a:stretch>
              <a:fillRect/>
            </a:stretch>
          </p:blipFill>
          <p:spPr>
            <a:xfrm>
              <a:off x="9373573" y="2453555"/>
              <a:ext cx="1371600" cy="1371600"/>
            </a:xfrm>
            <a:prstGeom prst="ellipse">
              <a:avLst/>
            </a:prstGeom>
          </p:spPr>
        </p:pic>
        <p:sp>
          <p:nvSpPr>
            <p:cNvPr id="23" name="TextBox 22">
              <a:extLst>
                <a:ext uri="{FF2B5EF4-FFF2-40B4-BE49-F238E27FC236}">
                  <a16:creationId xmlns:a16="http://schemas.microsoft.com/office/drawing/2014/main" id="{2EC9DE12-EA7B-2280-581F-4CC860F98116}"/>
                </a:ext>
              </a:extLst>
            </p:cNvPr>
            <p:cNvSpPr txBox="1"/>
            <p:nvPr/>
          </p:nvSpPr>
          <p:spPr>
            <a:xfrm>
              <a:off x="9102579" y="4029237"/>
              <a:ext cx="1626091" cy="92333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Segoe UI"/>
                  <a:ea typeface="+mn-ea"/>
                  <a:cs typeface="+mn-cs"/>
                </a:rPr>
                <a:t>Bryan Hart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Technology Lead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Shoreline, WA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hlinkClick r:id="rId8"/>
                </a:rPr>
                <a:t>Bryan Hart | LinkedIn</a:t>
              </a:r>
              <a:endPar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sp>
        <p:nvSpPr>
          <p:cNvPr id="25" name="Rounded Rectangle 5">
            <a:extLst>
              <a:ext uri="{FF2B5EF4-FFF2-40B4-BE49-F238E27FC236}">
                <a16:creationId xmlns:a16="http://schemas.microsoft.com/office/drawing/2014/main" id="{739A971A-9CFB-8629-4224-320DD5554483}"/>
              </a:ext>
              <a:ext uri="{C183D7F6-B498-43B3-948B-1728B52AA6E4}">
                <adec:decorative xmlns:adec="http://schemas.microsoft.com/office/drawing/2017/decorative" val="1"/>
              </a:ext>
            </a:extLst>
          </p:cNvPr>
          <p:cNvSpPr/>
          <p:nvPr/>
        </p:nvSpPr>
        <p:spPr>
          <a:xfrm>
            <a:off x="808004" y="249478"/>
            <a:ext cx="5970502" cy="999632"/>
          </a:xfrm>
          <a:prstGeom prst="roundRect">
            <a:avLst>
              <a:gd name="adj" fmla="val 50000"/>
            </a:avLst>
          </a:prstGeom>
          <a:solidFill>
            <a:srgbClr val="52AE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27" name="TextBox 26">
            <a:extLst>
              <a:ext uri="{FF2B5EF4-FFF2-40B4-BE49-F238E27FC236}">
                <a16:creationId xmlns:a16="http://schemas.microsoft.com/office/drawing/2014/main" id="{5169A3F4-0E51-D79B-1BFB-D221E9114E88}"/>
              </a:ext>
            </a:extLst>
          </p:cNvPr>
          <p:cNvSpPr txBox="1"/>
          <p:nvPr/>
        </p:nvSpPr>
        <p:spPr>
          <a:xfrm>
            <a:off x="1536094" y="410933"/>
            <a:ext cx="5042666" cy="646331"/>
          </a:xfrm>
          <a:prstGeom prst="rect">
            <a:avLst/>
          </a:prstGeom>
          <a:noFill/>
        </p:spPr>
        <p:txBody>
          <a:bodyPr wrap="square" rtlCol="0">
            <a:spAutoFit/>
          </a:bodyPr>
          <a:lstStyle/>
          <a:p>
            <a:r>
              <a:rPr lang="en-US" sz="3600" b="1">
                <a:solidFill>
                  <a:schemeClr val="bg1"/>
                </a:solidFill>
              </a:rPr>
              <a:t>The Microsoft Team</a:t>
            </a:r>
          </a:p>
        </p:txBody>
      </p:sp>
    </p:spTree>
    <p:extLst>
      <p:ext uri="{BB962C8B-B14F-4D97-AF65-F5344CB8AC3E}">
        <p14:creationId xmlns:p14="http://schemas.microsoft.com/office/powerpoint/2010/main" val="1210530229"/>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032F1-CABF-ED67-8FD1-1000B5332363}"/>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458CFA58-CCE2-7F98-E05A-64153C0CE8A8}"/>
              </a:ext>
            </a:extLst>
          </p:cNvPr>
          <p:cNvSpPr/>
          <p:nvPr/>
        </p:nvSpPr>
        <p:spPr>
          <a:xfrm>
            <a:off x="0" y="0"/>
            <a:ext cx="4112292" cy="6857999"/>
          </a:xfrm>
          <a:prstGeom prst="rect">
            <a:avLst/>
          </a:prstGeom>
          <a:solidFill>
            <a:srgbClr val="0423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Rounded Corners 15">
            <a:extLst>
              <a:ext uri="{FF2B5EF4-FFF2-40B4-BE49-F238E27FC236}">
                <a16:creationId xmlns:a16="http://schemas.microsoft.com/office/drawing/2014/main" id="{9EF31C5B-1D4F-B2C8-6601-C32B4638C815}"/>
              </a:ext>
              <a:ext uri="{C183D7F6-B498-43B3-948B-1728B52AA6E4}">
                <adec:decorative xmlns:adec="http://schemas.microsoft.com/office/drawing/2017/decorative" val="1"/>
              </a:ext>
            </a:extLst>
          </p:cNvPr>
          <p:cNvSpPr/>
          <p:nvPr/>
        </p:nvSpPr>
        <p:spPr bwMode="auto">
          <a:xfrm>
            <a:off x="722116" y="617336"/>
            <a:ext cx="3795198" cy="5623324"/>
          </a:xfrm>
          <a:prstGeom prst="roundRect">
            <a:avLst>
              <a:gd name="adj" fmla="val 29403"/>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rgbClr val="454142">
                <a:alpha val="20000"/>
              </a:srgb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defTabSz="932742"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cs typeface="Segoe Sans Text" pitchFamily="2" charset="0"/>
            </a:endParaRPr>
          </a:p>
        </p:txBody>
      </p:sp>
      <p:pic>
        <p:nvPicPr>
          <p:cNvPr id="7" name="Picture 6">
            <a:extLst>
              <a:ext uri="{FF2B5EF4-FFF2-40B4-BE49-F238E27FC236}">
                <a16:creationId xmlns:a16="http://schemas.microsoft.com/office/drawing/2014/main" id="{F0CFA2EB-3BEB-AC71-4BBB-BCC8F19DAB3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t="5319" b="5319"/>
          <a:stretch/>
        </p:blipFill>
        <p:spPr>
          <a:xfrm>
            <a:off x="668228" y="1383805"/>
            <a:ext cx="3902974" cy="4090386"/>
          </a:xfrm>
          <a:prstGeom prst="rect">
            <a:avLst/>
          </a:prstGeom>
        </p:spPr>
      </p:pic>
      <p:sp>
        <p:nvSpPr>
          <p:cNvPr id="8" name="Rectangle: Rounded Corners 15">
            <a:extLst>
              <a:ext uri="{FF2B5EF4-FFF2-40B4-BE49-F238E27FC236}">
                <a16:creationId xmlns:a16="http://schemas.microsoft.com/office/drawing/2014/main" id="{5B8883AB-CB2A-0A2C-1A58-7733793866D7}"/>
              </a:ext>
              <a:ext uri="{C183D7F6-B498-43B3-948B-1728B52AA6E4}">
                <adec:decorative xmlns:adec="http://schemas.microsoft.com/office/drawing/2017/decorative" val="1"/>
              </a:ext>
            </a:extLst>
          </p:cNvPr>
          <p:cNvSpPr/>
          <p:nvPr/>
        </p:nvSpPr>
        <p:spPr bwMode="auto">
          <a:xfrm>
            <a:off x="539019" y="489421"/>
            <a:ext cx="4161393" cy="5879155"/>
          </a:xfrm>
          <a:prstGeom prst="roundRect">
            <a:avLst>
              <a:gd name="adj" fmla="val 29403"/>
            </a:avLst>
          </a:prstGeom>
          <a:noFill/>
          <a:ln w="38100" cap="flat" cmpd="sng" algn="ctr">
            <a:gradFill flip="none" rotWithShape="1">
              <a:gsLst>
                <a:gs pos="0">
                  <a:srgbClr val="46B7B2"/>
                </a:gs>
                <a:gs pos="100000">
                  <a:srgbClr val="2C7E9C"/>
                </a:gs>
              </a:gsLst>
              <a:lin ang="2700000" scaled="1"/>
              <a:tileRect/>
            </a:gradFill>
            <a:prstDash val="solid"/>
            <a:headEnd type="none" w="med" len="med"/>
            <a:tailEnd type="none" w="med" len="med"/>
          </a:ln>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defTabSz="932742"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cs typeface="Segoe Sans Text" pitchFamily="2" charset="0"/>
            </a:endParaRPr>
          </a:p>
        </p:txBody>
      </p:sp>
      <p:sp>
        <p:nvSpPr>
          <p:cNvPr id="9" name="Title 1">
            <a:extLst>
              <a:ext uri="{FF2B5EF4-FFF2-40B4-BE49-F238E27FC236}">
                <a16:creationId xmlns:a16="http://schemas.microsoft.com/office/drawing/2014/main" id="{325060CA-7DD7-E5A7-0C45-5C5A827AD030}"/>
              </a:ext>
            </a:extLst>
          </p:cNvPr>
          <p:cNvSpPr txBox="1">
            <a:spLocks/>
          </p:cNvSpPr>
          <p:nvPr/>
        </p:nvSpPr>
        <p:spPr>
          <a:xfrm>
            <a:off x="5052399" y="885243"/>
            <a:ext cx="6267828" cy="1661993"/>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a:defRPr/>
            </a:pPr>
            <a:r>
              <a:rPr lang="en-US">
                <a:solidFill>
                  <a:srgbClr val="0070C0"/>
                </a:solidFill>
                <a:latin typeface="Segoe Sans Text Semibold"/>
                <a:cs typeface="Segoe Sans Text"/>
              </a:rPr>
              <a:t>Microsoft Global Community Initiative</a:t>
            </a:r>
          </a:p>
          <a:p>
            <a:pPr>
              <a:defRPr/>
            </a:pPr>
            <a:endParaRPr lang="en-US">
              <a:solidFill>
                <a:srgbClr val="000000"/>
              </a:solidFill>
              <a:latin typeface="Segoe Sans Text Semibold"/>
            </a:endParaRPr>
          </a:p>
        </p:txBody>
      </p:sp>
      <p:sp>
        <p:nvSpPr>
          <p:cNvPr id="10" name="TextBox 9">
            <a:extLst>
              <a:ext uri="{FF2B5EF4-FFF2-40B4-BE49-F238E27FC236}">
                <a16:creationId xmlns:a16="http://schemas.microsoft.com/office/drawing/2014/main" id="{13061576-64A0-8581-782D-D32EEC4E855D}"/>
              </a:ext>
            </a:extLst>
          </p:cNvPr>
          <p:cNvSpPr txBox="1"/>
          <p:nvPr/>
        </p:nvSpPr>
        <p:spPr>
          <a:xfrm>
            <a:off x="5052801" y="2728994"/>
            <a:ext cx="6414719" cy="369332"/>
          </a:xfrm>
          <a:prstGeom prst="rect">
            <a:avLst/>
          </a:prstGeom>
          <a:noFill/>
        </p:spPr>
        <p:txBody>
          <a:bodyPr wrap="square" lIns="0" tIns="0" rIns="0" bIns="0" rtlCol="0" anchor="t">
            <a:spAutoFit/>
          </a:bodyPr>
          <a:lstStyle/>
          <a:p>
            <a:r>
              <a:rPr lang="en-US" sz="2400" b="1">
                <a:gradFill>
                  <a:gsLst>
                    <a:gs pos="2917">
                      <a:srgbClr val="000000"/>
                    </a:gs>
                    <a:gs pos="30000">
                      <a:srgbClr val="000000"/>
                    </a:gs>
                  </a:gsLst>
                  <a:lin ang="5400000" scaled="0"/>
                </a:gradFill>
                <a:latin typeface="Segoe UI"/>
              </a:rPr>
              <a:t>MONTHLY TOPIC:</a:t>
            </a:r>
            <a:endParaRPr lang="en-US" sz="2400" b="1"/>
          </a:p>
        </p:txBody>
      </p:sp>
      <p:sp>
        <p:nvSpPr>
          <p:cNvPr id="2" name="Rectangle: Rounded Corners 1">
            <a:extLst>
              <a:ext uri="{FF2B5EF4-FFF2-40B4-BE49-F238E27FC236}">
                <a16:creationId xmlns:a16="http://schemas.microsoft.com/office/drawing/2014/main" id="{21BFB391-F098-ABBD-8141-ACF597EE27FF}"/>
              </a:ext>
              <a:ext uri="{C183D7F6-B498-43B3-948B-1728B52AA6E4}">
                <adec:decorative xmlns:adec="http://schemas.microsoft.com/office/drawing/2017/decorative" val="1"/>
              </a:ext>
            </a:extLst>
          </p:cNvPr>
          <p:cNvSpPr/>
          <p:nvPr/>
        </p:nvSpPr>
        <p:spPr>
          <a:xfrm>
            <a:off x="5227376" y="3787744"/>
            <a:ext cx="6267827" cy="1903228"/>
          </a:xfrm>
          <a:prstGeom prst="roundRect">
            <a:avLst>
              <a:gd name="adj" fmla="val 20550"/>
            </a:avLst>
          </a:prstGeom>
          <a:gradFill flip="none" rotWithShape="1">
            <a:gsLst>
              <a:gs pos="100000">
                <a:srgbClr val="2C7E9C"/>
              </a:gs>
              <a:gs pos="0">
                <a:srgbClr val="46B7B2"/>
              </a:gs>
            </a:gsLst>
            <a:path path="circle">
              <a:fillToRect r="100000" b="100000"/>
            </a:path>
            <a:tileRect l="-100000" t="-100000"/>
          </a:gradFill>
          <a:ln w="9525" cap="flat" cmpd="sng" algn="ctr">
            <a:noFill/>
            <a:prstDash val="solid"/>
            <a:headEnd type="none" w="med" len="med"/>
            <a:tailEnd type="none" w="med" len="med"/>
          </a:ln>
          <a:effectLst>
            <a:outerShdw blurRad="190500" algn="ctr" rotWithShape="0">
              <a:prstClr val="black">
                <a:alpha val="2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4192" fontAlgn="base">
              <a:spcBef>
                <a:spcPct val="0"/>
              </a:spcBef>
              <a:spcAft>
                <a:spcPct val="0"/>
              </a:spcAft>
              <a:defRPr/>
            </a:pPr>
            <a:endParaRPr lang="en-US" kern="0">
              <a:ln w="3175">
                <a:noFill/>
              </a:ln>
              <a:solidFill>
                <a:srgbClr val="FFFFFF"/>
              </a:solidFill>
              <a:latin typeface="Segoe UI Semibold"/>
              <a:cs typeface="Segoe UI" pitchFamily="34" charset="0"/>
            </a:endParaRPr>
          </a:p>
        </p:txBody>
      </p:sp>
      <p:sp>
        <p:nvSpPr>
          <p:cNvPr id="3" name="TextBox 2">
            <a:extLst>
              <a:ext uri="{FF2B5EF4-FFF2-40B4-BE49-F238E27FC236}">
                <a16:creationId xmlns:a16="http://schemas.microsoft.com/office/drawing/2014/main" id="{E7DF979D-7282-D4E9-9068-F5972A174BE9}"/>
              </a:ext>
            </a:extLst>
          </p:cNvPr>
          <p:cNvSpPr txBox="1"/>
          <p:nvPr/>
        </p:nvSpPr>
        <p:spPr>
          <a:xfrm>
            <a:off x="5710577" y="4136628"/>
            <a:ext cx="5759307" cy="1661993"/>
          </a:xfrm>
          <a:prstGeom prst="rect">
            <a:avLst/>
          </a:prstGeom>
          <a:noFill/>
        </p:spPr>
        <p:txBody>
          <a:bodyPr wrap="square" lIns="0" tIns="0" rIns="0" bIns="0" rtlCol="0" anchor="t">
            <a:spAutoFit/>
          </a:bodyPr>
          <a:lstStyle/>
          <a:p>
            <a:r>
              <a:rPr lang="en-US" sz="3600">
                <a:solidFill>
                  <a:schemeClr val="bg1"/>
                </a:solidFill>
                <a:latin typeface="Segoe Sans Text Semibold"/>
                <a:cs typeface="Segoe Sans Text Semibold"/>
              </a:rPr>
              <a:t>Filling Seats! How to market your event</a:t>
            </a:r>
          </a:p>
          <a:p>
            <a:endParaRPr lang="en-US" sz="3600">
              <a:solidFill>
                <a:schemeClr val="bg1"/>
              </a:solidFill>
            </a:endParaRPr>
          </a:p>
        </p:txBody>
      </p:sp>
    </p:spTree>
    <p:extLst>
      <p:ext uri="{BB962C8B-B14F-4D97-AF65-F5344CB8AC3E}">
        <p14:creationId xmlns:p14="http://schemas.microsoft.com/office/powerpoint/2010/main" val="1246405051"/>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400" kern="0" spc="200">
                <a:solidFill>
                  <a:srgbClr val="22D3EE"/>
                </a:solidFill>
                <a:latin typeface="JetBrains Mono" pitchFamily="49" charset="0"/>
                <a:ea typeface="JetBrains Mono" pitchFamily="49" charset="-122"/>
                <a:cs typeface="JetBrains Mono" pitchFamily="49" charset="-120"/>
              </a:rPr>
              <a:t>MGCI EVENT PRODUCTION TRAINING · OCT 29, 2026</a:t>
            </a:r>
            <a:endParaRPr lang="en-US" sz="1400"/>
          </a:p>
        </p:txBody>
      </p:sp>
      <p:sp>
        <p:nvSpPr>
          <p:cNvPr id="3" name="Text 1"/>
          <p:cNvSpPr>
            <a:spLocks noGrp="1"/>
          </p:cNvSpPr>
          <p:nvPr>
            <p:ph type="title"/>
          </p:nvPr>
        </p:nvSpPr>
        <p:spPr>
          <a:xfrm>
            <a:off x="812800" y="1667570"/>
            <a:ext cx="5886450" cy="2311400"/>
          </a:xfrm>
          <a:prstGeom prst="rect">
            <a:avLst/>
          </a:prstGeom>
          <a:noFill/>
          <a:ln/>
        </p:spPr>
        <p:txBody>
          <a:bodyPr wrap="square" lIns="0" tIns="0" rIns="0" bIns="0" rtlCol="0" anchor="t">
            <a:normAutofit/>
          </a:bodyPr>
          <a:lstStyle/>
          <a:p>
            <a:pPr marL="0" indent="0" algn="l">
              <a:lnSpc>
                <a:spcPts val="9000"/>
              </a:lnSpc>
              <a:buNone/>
            </a:pPr>
            <a:r>
              <a:rPr lang="en-US" sz="9000" b="1" i="0" kern="0" spc="-200">
                <a:solidFill>
                  <a:srgbClr val="F3F6FA"/>
                </a:solidFill>
                <a:latin typeface="Space Grotesk" pitchFamily="34" charset="0"/>
                <a:ea typeface="Space Grotesk" pitchFamily="34" charset="-122"/>
                <a:cs typeface="Space Grotesk" pitchFamily="34" charset="-120"/>
              </a:rPr>
              <a:t>Filling Seats</a:t>
            </a:r>
            <a:endParaRPr lang="en-US" sz="9000"/>
          </a:p>
        </p:txBody>
      </p:sp>
      <p:sp>
        <p:nvSpPr>
          <p:cNvPr id="4" name="Text 2"/>
          <p:cNvSpPr/>
          <p:nvPr/>
        </p:nvSpPr>
        <p:spPr>
          <a:xfrm>
            <a:off x="812800" y="4156770"/>
            <a:ext cx="5886450" cy="723900"/>
          </a:xfrm>
          <a:prstGeom prst="rect">
            <a:avLst/>
          </a:prstGeom>
          <a:noFill/>
          <a:ln/>
        </p:spPr>
        <p:txBody>
          <a:bodyPr wrap="square" lIns="0" tIns="0" rIns="0" bIns="0" rtlCol="0" anchor="t">
            <a:normAutofit/>
          </a:bodyPr>
          <a:lstStyle/>
          <a:p>
            <a:pPr marL="0" indent="0" algn="l">
              <a:lnSpc>
                <a:spcPts val="2750"/>
              </a:lnSpc>
              <a:buNone/>
            </a:pPr>
            <a:r>
              <a:rPr lang="en-US" sz="2200" dirty="0">
                <a:solidFill>
                  <a:srgbClr val="BFD0E4"/>
                </a:solidFill>
                <a:latin typeface="IBM Plex Sans" pitchFamily="34" charset="0"/>
                <a:ea typeface="IBM Plex Sans" pitchFamily="34" charset="-122"/>
                <a:cs typeface="IBM Plex Sans" pitchFamily="34" charset="-120"/>
              </a:rPr>
              <a:t>How to market your event so people </a:t>
            </a:r>
            <a:br>
              <a:rPr lang="en-US" sz="2200" dirty="0">
                <a:solidFill>
                  <a:srgbClr val="BFD0E4"/>
                </a:solidFill>
                <a:latin typeface="IBM Plex Sans" pitchFamily="34" charset="0"/>
                <a:ea typeface="IBM Plex Sans" pitchFamily="34" charset="-122"/>
                <a:cs typeface="IBM Plex Sans" pitchFamily="34" charset="-120"/>
              </a:rPr>
            </a:br>
            <a:r>
              <a:rPr lang="en-US" sz="2200" i="1" dirty="0">
                <a:solidFill>
                  <a:srgbClr val="BFD0E4"/>
                </a:solidFill>
                <a:latin typeface="IBM Plex Sans" pitchFamily="34" charset="0"/>
                <a:ea typeface="IBM Plex Sans" pitchFamily="34" charset="-122"/>
                <a:cs typeface="IBM Plex Sans" pitchFamily="34" charset="-120"/>
              </a:rPr>
              <a:t>actually</a:t>
            </a:r>
            <a:r>
              <a:rPr lang="en-US" sz="2200" dirty="0">
                <a:solidFill>
                  <a:srgbClr val="BFD0E4"/>
                </a:solidFill>
                <a:latin typeface="IBM Plex Sans" pitchFamily="34" charset="0"/>
                <a:ea typeface="IBM Plex Sans" pitchFamily="34" charset="-122"/>
                <a:cs typeface="IBM Plex Sans" pitchFamily="34" charset="-120"/>
              </a:rPr>
              <a:t> show up</a:t>
            </a:r>
            <a:endParaRPr lang="en-US" sz="2200" dirty="0"/>
          </a:p>
        </p:txBody>
      </p:sp>
      <p:sp>
        <p:nvSpPr>
          <p:cNvPr id="5" name="Text 3"/>
          <p:cNvSpPr/>
          <p:nvPr/>
        </p:nvSpPr>
        <p:spPr>
          <a:xfrm>
            <a:off x="812800" y="5496620"/>
            <a:ext cx="6540500" cy="309860"/>
          </a:xfrm>
          <a:prstGeom prst="rect">
            <a:avLst/>
          </a:prstGeom>
          <a:noFill/>
          <a:ln/>
        </p:spPr>
        <p:txBody>
          <a:bodyPr wrap="square" lIns="0" tIns="0" rIns="0" bIns="0" rtlCol="0" anchor="t">
            <a:normAutofit/>
          </a:bodyPr>
          <a:lstStyle/>
          <a:p>
            <a:pPr marL="0" indent="0" algn="l">
              <a:lnSpc>
                <a:spcPts val="2240"/>
              </a:lnSpc>
              <a:buNone/>
            </a:pPr>
            <a:r>
              <a:rPr lang="en-US" sz="1800" b="1">
                <a:solidFill>
                  <a:srgbClr val="F3F6FA"/>
                </a:solidFill>
                <a:latin typeface="Space Grotesk" pitchFamily="34" charset="0"/>
                <a:ea typeface="Space Grotesk" pitchFamily="34" charset="-122"/>
                <a:cs typeface="Space Grotesk" pitchFamily="34" charset="-120"/>
              </a:rPr>
              <a:t>Christian Buckley </a:t>
            </a:r>
            <a:r>
              <a:rPr lang="en-US" sz="1800" b="1">
                <a:solidFill>
                  <a:srgbClr val="F5A524"/>
                </a:solidFill>
                <a:latin typeface="Space Grotesk" pitchFamily="34" charset="0"/>
                <a:ea typeface="Space Grotesk" pitchFamily="34" charset="-122"/>
                <a:cs typeface="Space Grotesk" pitchFamily="34" charset="-120"/>
              </a:rPr>
              <a:t>with Sharon Weaver</a:t>
            </a:r>
            <a:endParaRPr lang="en-US" sz="1800"/>
          </a:p>
        </p:txBody>
      </p:sp>
      <p:sp>
        <p:nvSpPr>
          <p:cNvPr id="6" name="Text 4"/>
          <p:cNvSpPr/>
          <p:nvPr/>
        </p:nvSpPr>
        <p:spPr>
          <a:xfrm>
            <a:off x="812800" y="5831880"/>
            <a:ext cx="6540500"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8A98B0"/>
                </a:solidFill>
                <a:latin typeface="JetBrains Mono" pitchFamily="49" charset="0"/>
                <a:ea typeface="JetBrains Mono" pitchFamily="49" charset="-122"/>
                <a:cs typeface="JetBrains Mono" pitchFamily="49" charset="-120"/>
              </a:rPr>
              <a:t>Microsoft MVP &amp; Regional Director · CollabTalk · buckleyplanet.com</a:t>
            </a:r>
            <a:endParaRPr lang="en-US" sz="1400"/>
          </a:p>
        </p:txBody>
      </p:sp>
      <p:pic>
        <p:nvPicPr>
          <p:cNvPr id="7" name="Image 0" descr="A grid of seats, about half filled"/>
          <p:cNvPicPr>
            <a:picLocks noChangeAspect="1"/>
          </p:cNvPicPr>
          <p:nvPr/>
        </p:nvPicPr>
        <p:blipFill>
          <a:blip r:embed="rId3"/>
          <a:srcRect/>
          <a:stretch/>
        </p:blipFill>
        <p:spPr>
          <a:xfrm>
            <a:off x="6553200" y="1587500"/>
            <a:ext cx="4826000" cy="3810000"/>
          </a:xfrm>
          <a:prstGeom prst="rect">
            <a:avLst/>
          </a:prstGeom>
        </p:spPr>
      </p:pic>
    </p:spTree>
    <p:extLst>
      <p:ext uri="{BB962C8B-B14F-4D97-AF65-F5344CB8AC3E}">
        <p14:creationId xmlns:p14="http://schemas.microsoft.com/office/powerpoint/2010/main" val="727094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2">
    <p:bg>
      <p:bgPr>
        <a:solidFill>
          <a:srgbClr val="0B1220"/>
        </a:solidFill>
        <a:effectLst/>
      </p:bgPr>
    </p:bg>
    <p:spTree>
      <p:nvGrpSpPr>
        <p:cNvPr id="1" name=""/>
        <p:cNvGrpSpPr/>
        <p:nvPr/>
      </p:nvGrpSpPr>
      <p:grpSpPr>
        <a:xfrm>
          <a:off x="0" y="0"/>
          <a:ext cx="0" cy="0"/>
          <a:chOff x="0" y="0"/>
          <a:chExt cx="0" cy="0"/>
        </a:xfrm>
      </p:grpSpPr>
      <p:sp>
        <p:nvSpPr>
          <p:cNvPr id="2" name="Text 0"/>
          <p:cNvSpPr/>
          <p:nvPr/>
        </p:nvSpPr>
        <p:spPr>
          <a:xfrm>
            <a:off x="812800" y="812800"/>
            <a:ext cx="5886450" cy="238720"/>
          </a:xfrm>
          <a:prstGeom prst="rect">
            <a:avLst/>
          </a:prstGeom>
          <a:noFill/>
          <a:ln/>
        </p:spPr>
        <p:txBody>
          <a:bodyPr wrap="square" lIns="0" tIns="0" rIns="0" bIns="0" rtlCol="0" anchor="t">
            <a:normAutofit/>
          </a:bodyPr>
          <a:lstStyle/>
          <a:p>
            <a:pPr marL="0" indent="0" algn="l">
              <a:lnSpc>
                <a:spcPts val="1680"/>
              </a:lnSpc>
              <a:buNone/>
            </a:pPr>
            <a:r>
              <a:rPr lang="en-US" sz="1400" kern="0" spc="200">
                <a:solidFill>
                  <a:srgbClr val="22D3EE"/>
                </a:solidFill>
                <a:latin typeface="JetBrains Mono" pitchFamily="49" charset="0"/>
                <a:ea typeface="JetBrains Mono" pitchFamily="49" charset="-122"/>
                <a:cs typeface="JetBrains Mono" pitchFamily="49" charset="-120"/>
              </a:rPr>
              <a:t>WHY THIS MATTERS</a:t>
            </a:r>
            <a:endParaRPr lang="en-US" sz="1400"/>
          </a:p>
        </p:txBody>
      </p:sp>
      <p:sp>
        <p:nvSpPr>
          <p:cNvPr id="3" name="Text 1"/>
          <p:cNvSpPr>
            <a:spLocks noGrp="1"/>
          </p:cNvSpPr>
          <p:nvPr>
            <p:ph type="title"/>
          </p:nvPr>
        </p:nvSpPr>
        <p:spPr>
          <a:xfrm>
            <a:off x="812800" y="1127720"/>
            <a:ext cx="5886450" cy="1031081"/>
          </a:xfrm>
          <a:prstGeom prst="rect">
            <a:avLst/>
          </a:prstGeom>
          <a:noFill/>
          <a:ln/>
        </p:spPr>
        <p:txBody>
          <a:bodyPr wrap="square" lIns="0" tIns="0" rIns="0" bIns="0" rtlCol="0" anchor="t">
            <a:normAutofit/>
          </a:bodyPr>
          <a:lstStyle/>
          <a:p>
            <a:pPr marL="0" indent="0" algn="l">
              <a:lnSpc>
                <a:spcPts val="3960"/>
              </a:lnSpc>
              <a:buNone/>
            </a:pPr>
            <a:r>
              <a:rPr lang="en-US" sz="3600" b="1" i="0">
                <a:solidFill>
                  <a:srgbClr val="F3F6FA"/>
                </a:solidFill>
                <a:latin typeface="Space Grotesk" pitchFamily="34" charset="0"/>
                <a:ea typeface="Space Grotesk" pitchFamily="34" charset="-122"/>
                <a:cs typeface="Space Grotesk" pitchFamily="34" charset="-120"/>
              </a:rPr>
              <a:t>Community doesn’t just happen, it gets organized</a:t>
            </a:r>
            <a:endParaRPr lang="en-US" sz="3600"/>
          </a:p>
        </p:txBody>
      </p:sp>
      <p:sp>
        <p:nvSpPr>
          <p:cNvPr id="4" name="Text 2"/>
          <p:cNvSpPr/>
          <p:nvPr/>
        </p:nvSpPr>
        <p:spPr>
          <a:xfrm>
            <a:off x="812800" y="3317180"/>
            <a:ext cx="5886450" cy="594320"/>
          </a:xfrm>
          <a:prstGeom prst="rect">
            <a:avLst/>
          </a:prstGeom>
          <a:noFill/>
          <a:ln/>
        </p:spPr>
        <p:txBody>
          <a:bodyPr wrap="square" lIns="0" tIns="0" rIns="0" bIns="0" rtlCol="0" anchor="t">
            <a:normAutofit/>
          </a:bodyPr>
          <a:lstStyle/>
          <a:p>
            <a:pPr marL="0" indent="0" algn="l">
              <a:lnSpc>
                <a:spcPts val="2240"/>
              </a:lnSpc>
              <a:buNone/>
            </a:pPr>
            <a:r>
              <a:rPr lang="en-US" sz="1800">
                <a:solidFill>
                  <a:srgbClr val="BFD0E4"/>
                </a:solidFill>
                <a:latin typeface="IBM Plex Sans" pitchFamily="34" charset="0"/>
                <a:ea typeface="IBM Plex Sans" pitchFamily="34" charset="-122"/>
                <a:cs typeface="IBM Plex Sans" pitchFamily="34" charset="-120"/>
              </a:rPr>
              <a:t>Technology changes fast. Community is what keeps creating value long after the slides are forgotten.</a:t>
            </a:r>
            <a:endParaRPr lang="en-US" sz="1800"/>
          </a:p>
        </p:txBody>
      </p:sp>
      <p:sp>
        <p:nvSpPr>
          <p:cNvPr id="5" name="Shape 3"/>
          <p:cNvSpPr/>
          <p:nvPr/>
        </p:nvSpPr>
        <p:spPr>
          <a:xfrm>
            <a:off x="831850" y="5069880"/>
            <a:ext cx="0" cy="772120"/>
          </a:xfrm>
          <a:prstGeom prst="line">
            <a:avLst/>
          </a:prstGeom>
          <a:noFill/>
          <a:ln w="38100">
            <a:solidFill>
              <a:srgbClr val="F5A524"/>
            </a:solidFill>
            <a:prstDash val="solid"/>
          </a:ln>
        </p:spPr>
        <p:txBody>
          <a:bodyPr/>
          <a:lstStyle/>
          <a:p>
            <a:endParaRPr lang="en-US"/>
          </a:p>
        </p:txBody>
      </p:sp>
      <p:sp>
        <p:nvSpPr>
          <p:cNvPr id="6" name="Text 4"/>
          <p:cNvSpPr/>
          <p:nvPr/>
        </p:nvSpPr>
        <p:spPr>
          <a:xfrm>
            <a:off x="1054100" y="5120680"/>
            <a:ext cx="5637911" cy="695920"/>
          </a:xfrm>
          <a:prstGeom prst="rect">
            <a:avLst/>
          </a:prstGeom>
          <a:noFill/>
          <a:ln/>
        </p:spPr>
        <p:txBody>
          <a:bodyPr wrap="square" lIns="0" tIns="0" rIns="0" bIns="0" rtlCol="0" anchor="t">
            <a:normAutofit/>
          </a:bodyPr>
          <a:lstStyle/>
          <a:p>
            <a:pPr marL="0" indent="0" algn="l">
              <a:lnSpc>
                <a:spcPts val="2640"/>
              </a:lnSpc>
              <a:buNone/>
            </a:pPr>
            <a:r>
              <a:rPr lang="en-US" sz="2200" b="1">
                <a:solidFill>
                  <a:srgbClr val="F3F6FA"/>
                </a:solidFill>
                <a:latin typeface="Space Grotesk" pitchFamily="34" charset="0"/>
                <a:ea typeface="Space Grotesk" pitchFamily="34" charset="-122"/>
                <a:cs typeface="Space Grotesk" pitchFamily="34" charset="-120"/>
              </a:rPr>
              <a:t>Every seat is a person who decided your event was worth an evening.</a:t>
            </a:r>
            <a:endParaRPr lang="en-US" sz="2200"/>
          </a:p>
        </p:txBody>
      </p:sp>
      <p:pic>
        <p:nvPicPr>
          <p:cNvPr id="7" name="Image 0" descr="A full room of #DallasMAC attendees posing for a group photo in front of the projected DallasMAC slide"/>
          <p:cNvPicPr>
            <a:picLocks noChangeAspect="1"/>
          </p:cNvPicPr>
          <p:nvPr/>
        </p:nvPicPr>
        <p:blipFill>
          <a:blip r:embed="rId3"/>
          <a:srcRect l="16878" r="16878"/>
          <a:stretch/>
        </p:blipFill>
        <p:spPr>
          <a:xfrm>
            <a:off x="6946900" y="825500"/>
            <a:ext cx="4419600" cy="5003800"/>
          </a:xfrm>
          <a:prstGeom prst="roundRect">
            <a:avLst>
              <a:gd name="adj" fmla="val 3161"/>
            </a:avLst>
          </a:prstGeom>
          <a:effectLst>
            <a:outerShdw blurRad="406400" dir="60000" algn="bl" rotWithShape="0">
              <a:srgbClr val="22D3EE">
                <a:alpha val="25000"/>
              </a:srgbClr>
            </a:outerShdw>
          </a:effectLst>
        </p:spPr>
      </p:pic>
      <p:sp>
        <p:nvSpPr>
          <p:cNvPr id="8" name="Shape 5"/>
          <p:cNvSpPr/>
          <p:nvPr/>
        </p:nvSpPr>
        <p:spPr>
          <a:xfrm>
            <a:off x="6940550" y="819150"/>
            <a:ext cx="4432300" cy="5016500"/>
          </a:xfrm>
          <a:prstGeom prst="roundRect">
            <a:avLst>
              <a:gd name="adj" fmla="val 3295"/>
            </a:avLst>
          </a:prstGeom>
          <a:noFill/>
          <a:ln w="12700">
            <a:solidFill>
              <a:srgbClr val="22D3EE"/>
            </a:solidFill>
            <a:prstDash val="solid"/>
          </a:ln>
        </p:spPr>
        <p:txBody>
          <a:bodyPr/>
          <a:lstStyle/>
          <a:p>
            <a:endParaRPr lang="en-US"/>
          </a:p>
        </p:txBody>
      </p:sp>
      <p:sp>
        <p:nvSpPr>
          <p:cNvPr id="9" name="Text 6"/>
          <p:cNvSpPr/>
          <p:nvPr/>
        </p:nvSpPr>
        <p:spPr>
          <a:xfrm>
            <a:off x="7137400" y="5130800"/>
            <a:ext cx="1524000" cy="289520"/>
          </a:xfrm>
          <a:custGeom>
            <a:avLst/>
            <a:gdLst/>
            <a:ahLst/>
            <a:cxnLst/>
            <a:rect l="l" t="t" r="r" b="b"/>
            <a:pathLst>
              <a:path w="1524000" h="289520">
                <a:moveTo>
                  <a:pt x="144760" y="0"/>
                </a:moveTo>
                <a:lnTo>
                  <a:pt x="1379240" y="0"/>
                </a:lnTo>
                <a:arcTo wR="144760" hR="144760" stAng="16200000" swAng="5400000"/>
                <a:lnTo>
                  <a:pt x="1524000" y="144760"/>
                </a:lnTo>
                <a:arcTo wR="144760" hR="144760" stAng="0" swAng="5400000"/>
                <a:lnTo>
                  <a:pt x="144760" y="289520"/>
                </a:lnTo>
                <a:arcTo wR="144760" hR="144760" stAng="5400000" swAng="5400000"/>
                <a:lnTo>
                  <a:pt x="0" y="144760"/>
                </a:lnTo>
                <a:arcTo wR="144760" hR="144760" stAng="10800000" swAng="5400000"/>
                <a:close/>
              </a:path>
            </a:pathLst>
          </a:custGeom>
          <a:solidFill>
            <a:srgbClr val="22D3EE"/>
          </a:solidFill>
          <a:ln/>
        </p:spPr>
        <p:txBody>
          <a:bodyPr wrap="square" lIns="101600" tIns="38100" rIns="101600" bIns="12700" rtlCol="0" anchor="t">
            <a:normAutofit/>
          </a:bodyPr>
          <a:lstStyle/>
          <a:p>
            <a:pPr marL="0" indent="0" algn="ctr">
              <a:lnSpc>
                <a:spcPts val="1680"/>
              </a:lnSpc>
              <a:buNone/>
            </a:pPr>
            <a:r>
              <a:rPr lang="en-US" sz="1400" b="1">
                <a:solidFill>
                  <a:srgbClr val="0B1220"/>
                </a:solidFill>
                <a:latin typeface="JetBrains Mono" pitchFamily="49" charset="0"/>
                <a:ea typeface="JetBrains Mono" pitchFamily="49" charset="-122"/>
                <a:cs typeface="JetBrains Mono" pitchFamily="49" charset="-120"/>
              </a:rPr>
              <a:t>#DallasMAC</a:t>
            </a:r>
            <a:endParaRPr lang="en-US" sz="1400"/>
          </a:p>
        </p:txBody>
      </p:sp>
      <p:sp>
        <p:nvSpPr>
          <p:cNvPr id="10" name="Text 7"/>
          <p:cNvSpPr/>
          <p:nvPr/>
        </p:nvSpPr>
        <p:spPr>
          <a:xfrm>
            <a:off x="812800" y="6236990"/>
            <a:ext cx="1975128"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7D8BA3"/>
                </a:solidFill>
                <a:latin typeface="JetBrains Mono" pitchFamily="49" charset="0"/>
                <a:ea typeface="JetBrains Mono" pitchFamily="49" charset="-122"/>
                <a:cs typeface="JetBrains Mono" pitchFamily="49" charset="-120"/>
              </a:rPr>
              <a:t>Filling Seats · 02</a:t>
            </a:r>
            <a:endParaRPr lang="en-US" sz="1400"/>
          </a:p>
        </p:txBody>
      </p:sp>
      <p:sp>
        <p:nvSpPr>
          <p:cNvPr id="11" name="Text 8"/>
          <p:cNvSpPr/>
          <p:nvPr/>
        </p:nvSpPr>
        <p:spPr>
          <a:xfrm>
            <a:off x="9842937" y="6236990"/>
            <a:ext cx="1536263" cy="238720"/>
          </a:xfrm>
          <a:prstGeom prst="rect">
            <a:avLst/>
          </a:prstGeom>
          <a:noFill/>
          <a:ln/>
        </p:spPr>
        <p:txBody>
          <a:bodyPr wrap="square" lIns="0" tIns="0" rIns="0" bIns="0" rtlCol="0" anchor="t">
            <a:normAutofit/>
          </a:bodyPr>
          <a:lstStyle/>
          <a:p>
            <a:pPr marL="0" indent="0" algn="r">
              <a:lnSpc>
                <a:spcPts val="1680"/>
              </a:lnSpc>
              <a:buNone/>
            </a:pPr>
            <a:r>
              <a:rPr lang="en-US" sz="1400">
                <a:solidFill>
                  <a:srgbClr val="7D8BA3"/>
                </a:solidFill>
                <a:latin typeface="JetBrains Mono" pitchFamily="49" charset="0"/>
                <a:ea typeface="JetBrains Mono" pitchFamily="49" charset="-122"/>
                <a:cs typeface="JetBrains Mono" pitchFamily="49" charset="-120"/>
              </a:rPr>
              <a:t>@buckleyplanet</a:t>
            </a:r>
            <a:endParaRPr lang="en-US" sz="1400"/>
          </a:p>
        </p:txBody>
      </p:sp>
    </p:spTree>
    <p:extLst>
      <p:ext uri="{BB962C8B-B14F-4D97-AF65-F5344CB8AC3E}">
        <p14:creationId xmlns:p14="http://schemas.microsoft.com/office/powerpoint/2010/main" val="40512482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400" kern="0" spc="200">
                <a:solidFill>
                  <a:srgbClr val="22D3EE"/>
                </a:solidFill>
                <a:latin typeface="JetBrains Mono" pitchFamily="49" charset="0"/>
                <a:ea typeface="JetBrains Mono" pitchFamily="49" charset="-122"/>
                <a:cs typeface="JetBrains Mono" pitchFamily="49" charset="-120"/>
              </a:rPr>
              <a:t>THE TWO NUMBERS YOU MANAGE</a:t>
            </a:r>
            <a:endParaRPr lang="en-US" sz="1400"/>
          </a:p>
        </p:txBody>
      </p:sp>
      <p:sp>
        <p:nvSpPr>
          <p:cNvPr id="3" name="Text 1"/>
          <p:cNvSpPr>
            <a:spLocks noGrp="1"/>
          </p:cNvSpPr>
          <p:nvPr>
            <p:ph type="title"/>
          </p:nvPr>
        </p:nvSpPr>
        <p:spPr>
          <a:xfrm>
            <a:off x="812800" y="11277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a:solidFill>
                  <a:srgbClr val="F3F6FA"/>
                </a:solidFill>
                <a:latin typeface="Space Grotesk" pitchFamily="34" charset="0"/>
                <a:ea typeface="Space Grotesk" pitchFamily="34" charset="-122"/>
                <a:cs typeface="Space Grotesk" pitchFamily="34" charset="-120"/>
              </a:rPr>
              <a:t>The real number is who shows up</a:t>
            </a:r>
            <a:endParaRPr lang="en-US" sz="3600"/>
          </a:p>
        </p:txBody>
      </p:sp>
      <p:sp>
        <p:nvSpPr>
          <p:cNvPr id="4" name="Text 2"/>
          <p:cNvSpPr/>
          <p:nvPr/>
        </p:nvSpPr>
        <p:spPr>
          <a:xfrm>
            <a:off x="812800" y="1935361"/>
            <a:ext cx="10566400" cy="416520"/>
          </a:xfrm>
          <a:prstGeom prst="roundRect">
            <a:avLst>
              <a:gd name="adj" fmla="val 18294"/>
            </a:avLst>
          </a:prstGeom>
          <a:solidFill>
            <a:srgbClr val="1E3A5F"/>
          </a:solidFill>
          <a:ln/>
        </p:spPr>
        <p:txBody>
          <a:bodyPr wrap="square" lIns="180882" tIns="66582" rIns="180882" bIns="66582" rtlCol="0" anchor="ctr">
            <a:normAutofit/>
          </a:bodyPr>
          <a:lstStyle/>
          <a:p>
            <a:pPr marL="0" indent="0" algn="l">
              <a:lnSpc>
                <a:spcPts val="1680"/>
              </a:lnSpc>
              <a:buNone/>
            </a:pPr>
            <a:r>
              <a:rPr lang="en-US" sz="1400">
                <a:solidFill>
                  <a:srgbClr val="E8EDF5"/>
                </a:solidFill>
                <a:latin typeface="JetBrains Mono" pitchFamily="49" charset="0"/>
                <a:ea typeface="JetBrains Mono" pitchFamily="49" charset="-122"/>
                <a:cs typeface="JetBrains Mono" pitchFamily="49" charset="-120"/>
              </a:rPr>
              <a:t>REGISTERED · 100%</a:t>
            </a:r>
            <a:endParaRPr lang="en-US" sz="1400"/>
          </a:p>
        </p:txBody>
      </p:sp>
      <p:sp>
        <p:nvSpPr>
          <p:cNvPr id="5" name="Text 3"/>
          <p:cNvSpPr/>
          <p:nvPr/>
        </p:nvSpPr>
        <p:spPr>
          <a:xfrm>
            <a:off x="812800" y="2453481"/>
            <a:ext cx="4756150" cy="416520"/>
          </a:xfrm>
          <a:custGeom>
            <a:avLst/>
            <a:gdLst/>
            <a:ahLst/>
            <a:cxnLst/>
            <a:rect l="l" t="t" r="r" b="b"/>
            <a:pathLst>
              <a:path w="4756150" h="416520">
                <a:moveTo>
                  <a:pt x="76200" y="0"/>
                </a:moveTo>
                <a:lnTo>
                  <a:pt x="4756150" y="0"/>
                </a:lnTo>
                <a:lnTo>
                  <a:pt x="4756150" y="416520"/>
                </a:lnTo>
                <a:lnTo>
                  <a:pt x="76200" y="416520"/>
                </a:lnTo>
                <a:arcTo wR="76200" hR="76200" stAng="5400000" swAng="5400000"/>
                <a:lnTo>
                  <a:pt x="0" y="76200"/>
                </a:lnTo>
                <a:arcTo wR="76200" hR="76200" stAng="10800000" swAng="5400000"/>
                <a:close/>
              </a:path>
            </a:pathLst>
          </a:custGeom>
          <a:solidFill>
            <a:srgbClr val="22D3EE"/>
          </a:solidFill>
          <a:ln/>
        </p:spPr>
        <p:txBody>
          <a:bodyPr wrap="square" lIns="203200" tIns="88900" rIns="203200" bIns="88900" rtlCol="0" anchor="ctr">
            <a:normAutofit/>
          </a:bodyPr>
          <a:lstStyle/>
          <a:p>
            <a:pPr marL="0" indent="0" algn="l">
              <a:lnSpc>
                <a:spcPts val="1680"/>
              </a:lnSpc>
              <a:buNone/>
            </a:pPr>
            <a:r>
              <a:rPr lang="en-US" sz="1400" b="1">
                <a:solidFill>
                  <a:srgbClr val="0B1220"/>
                </a:solidFill>
                <a:latin typeface="JetBrains Mono" pitchFamily="49" charset="0"/>
                <a:ea typeface="JetBrains Mono" pitchFamily="49" charset="-122"/>
                <a:cs typeface="JetBrains Mono" pitchFamily="49" charset="-120"/>
              </a:rPr>
              <a:t>SHOWED UP · 40–50%</a:t>
            </a:r>
            <a:endParaRPr lang="en-US" sz="1400"/>
          </a:p>
        </p:txBody>
      </p:sp>
      <p:sp>
        <p:nvSpPr>
          <p:cNvPr id="6" name="Text 4"/>
          <p:cNvSpPr/>
          <p:nvPr/>
        </p:nvSpPr>
        <p:spPr>
          <a:xfrm>
            <a:off x="5575300" y="2459831"/>
            <a:ext cx="5797550" cy="403820"/>
          </a:xfrm>
          <a:custGeom>
            <a:avLst/>
            <a:gdLst/>
            <a:ahLst/>
            <a:cxnLst/>
            <a:rect l="l" t="t" r="r" b="b"/>
            <a:pathLst>
              <a:path w="5797550" h="403820">
                <a:moveTo>
                  <a:pt x="0" y="0"/>
                </a:moveTo>
                <a:lnTo>
                  <a:pt x="5727700" y="0"/>
                </a:lnTo>
                <a:arcTo wR="69850" hR="69850" stAng="16200000" swAng="5400000"/>
                <a:lnTo>
                  <a:pt x="5797550" y="333970"/>
                </a:lnTo>
                <a:arcTo wR="69850" hR="69850" stAng="0" swAng="5400000"/>
                <a:lnTo>
                  <a:pt x="0" y="403820"/>
                </a:lnTo>
                <a:lnTo>
                  <a:pt x="0" y="0"/>
                </a:lnTo>
                <a:close/>
              </a:path>
            </a:pathLst>
          </a:custGeom>
          <a:noFill/>
          <a:ln w="12700">
            <a:solidFill>
              <a:srgbClr val="F5A524"/>
            </a:solidFill>
            <a:prstDash val="dash"/>
          </a:ln>
        </p:spPr>
        <p:txBody>
          <a:bodyPr wrap="square" lIns="209550" tIns="82550" rIns="209550" bIns="82550" rtlCol="0" anchor="ctr">
            <a:normAutofit/>
          </a:bodyPr>
          <a:lstStyle/>
          <a:p>
            <a:pPr marL="0" indent="0" algn="r">
              <a:lnSpc>
                <a:spcPts val="1680"/>
              </a:lnSpc>
              <a:buNone/>
            </a:pPr>
            <a:r>
              <a:rPr lang="en-US" sz="1400">
                <a:solidFill>
                  <a:srgbClr val="F5A524"/>
                </a:solidFill>
                <a:latin typeface="JetBrains Mono" pitchFamily="49" charset="0"/>
                <a:ea typeface="JetBrains Mono" pitchFamily="49" charset="-122"/>
                <a:cs typeface="JetBrains Mono" pitchFamily="49" charset="-120"/>
              </a:rPr>
              <a:t>EMPTY SEATS</a:t>
            </a:r>
            <a:endParaRPr lang="en-US" sz="1400"/>
          </a:p>
        </p:txBody>
      </p:sp>
      <p:sp>
        <p:nvSpPr>
          <p:cNvPr id="7" name="Shape 5"/>
          <p:cNvSpPr/>
          <p:nvPr/>
        </p:nvSpPr>
        <p:spPr>
          <a:xfrm>
            <a:off x="815975" y="3177977"/>
            <a:ext cx="3414117" cy="1946771"/>
          </a:xfrm>
          <a:prstGeom prst="roundRect">
            <a:avLst>
              <a:gd name="adj" fmla="val 5056"/>
            </a:avLst>
          </a:prstGeom>
          <a:solidFill>
            <a:srgbClr val="111A2E"/>
          </a:solidFill>
          <a:ln w="6350">
            <a:solidFill>
              <a:srgbClr val="22324F"/>
            </a:solidFill>
            <a:prstDash val="solid"/>
          </a:ln>
        </p:spPr>
        <p:txBody>
          <a:bodyPr/>
          <a:lstStyle/>
          <a:p>
            <a:endParaRPr lang="en-US"/>
          </a:p>
        </p:txBody>
      </p:sp>
      <p:sp>
        <p:nvSpPr>
          <p:cNvPr id="8" name="Text 6"/>
          <p:cNvSpPr/>
          <p:nvPr/>
        </p:nvSpPr>
        <p:spPr>
          <a:xfrm>
            <a:off x="1022350" y="3384352"/>
            <a:ext cx="3091408" cy="665460"/>
          </a:xfrm>
          <a:prstGeom prst="rect">
            <a:avLst/>
          </a:prstGeom>
          <a:noFill/>
          <a:ln/>
        </p:spPr>
        <p:txBody>
          <a:bodyPr wrap="square" lIns="0" tIns="0" rIns="0" bIns="0" rtlCol="0" anchor="t">
            <a:normAutofit/>
          </a:bodyPr>
          <a:lstStyle/>
          <a:p>
            <a:pPr marL="0" indent="0" algn="l">
              <a:lnSpc>
                <a:spcPts val="5040"/>
              </a:lnSpc>
              <a:buNone/>
            </a:pPr>
            <a:r>
              <a:rPr lang="en-US" sz="4800" b="1">
                <a:solidFill>
                  <a:srgbClr val="22D3EE"/>
                </a:solidFill>
                <a:latin typeface="Space Grotesk" pitchFamily="34" charset="0"/>
                <a:ea typeface="Space Grotesk" pitchFamily="34" charset="-122"/>
                <a:cs typeface="Space Grotesk" pitchFamily="34" charset="-120"/>
              </a:rPr>
              <a:t>40–50%</a:t>
            </a:r>
            <a:endParaRPr lang="en-US" sz="4800"/>
          </a:p>
        </p:txBody>
      </p:sp>
      <p:sp>
        <p:nvSpPr>
          <p:cNvPr id="9" name="Text 7"/>
          <p:cNvSpPr/>
          <p:nvPr/>
        </p:nvSpPr>
        <p:spPr>
          <a:xfrm>
            <a:off x="1022350" y="4100612"/>
            <a:ext cx="3091408" cy="553641"/>
          </a:xfrm>
          <a:prstGeom prst="rect">
            <a:avLst/>
          </a:prstGeom>
          <a:noFill/>
          <a:ln/>
        </p:spPr>
        <p:txBody>
          <a:bodyPr wrap="square" lIns="0" tIns="0" rIns="0" bIns="0" rtlCol="0" anchor="t">
            <a:normAutofit/>
          </a:bodyPr>
          <a:lstStyle/>
          <a:p>
            <a:pPr marL="0" indent="0" algn="l">
              <a:lnSpc>
                <a:spcPts val="2080"/>
              </a:lnSpc>
              <a:buNone/>
            </a:pPr>
            <a:r>
              <a:rPr lang="en-US" sz="1800">
                <a:solidFill>
                  <a:srgbClr val="E8EDF5"/>
                </a:solidFill>
                <a:latin typeface="IBM Plex Sans" pitchFamily="34" charset="0"/>
                <a:ea typeface="IBM Plex Sans" pitchFamily="34" charset="-122"/>
                <a:cs typeface="IBM Plex Sans" pitchFamily="34" charset="-120"/>
              </a:rPr>
              <a:t>of RSVPs show up for free events (70–85% with a fee)</a:t>
            </a:r>
            <a:endParaRPr lang="en-US" sz="1800"/>
          </a:p>
        </p:txBody>
      </p:sp>
      <p:sp>
        <p:nvSpPr>
          <p:cNvPr id="10" name="Text 8"/>
          <p:cNvSpPr/>
          <p:nvPr/>
        </p:nvSpPr>
        <p:spPr>
          <a:xfrm>
            <a:off x="1022350" y="4705052"/>
            <a:ext cx="3091408"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7D8BA3"/>
                </a:solidFill>
                <a:latin typeface="JetBrains Mono" pitchFamily="49" charset="0"/>
                <a:ea typeface="JetBrains Mono" pitchFamily="49" charset="-122"/>
                <a:cs typeface="JetBrains Mono" pitchFamily="49" charset="-120"/>
              </a:rPr>
              <a:t>Meetup Blog · undated</a:t>
            </a:r>
            <a:endParaRPr lang="en-US" sz="1400"/>
          </a:p>
        </p:txBody>
      </p:sp>
      <p:sp>
        <p:nvSpPr>
          <p:cNvPr id="11" name="Shape 9"/>
          <p:cNvSpPr/>
          <p:nvPr/>
        </p:nvSpPr>
        <p:spPr>
          <a:xfrm>
            <a:off x="4388842" y="3177977"/>
            <a:ext cx="3414216" cy="1946771"/>
          </a:xfrm>
          <a:prstGeom prst="roundRect">
            <a:avLst>
              <a:gd name="adj" fmla="val 5056"/>
            </a:avLst>
          </a:prstGeom>
          <a:solidFill>
            <a:srgbClr val="111A2E"/>
          </a:solidFill>
          <a:ln w="6350">
            <a:solidFill>
              <a:srgbClr val="22324F"/>
            </a:solidFill>
            <a:prstDash val="solid"/>
          </a:ln>
        </p:spPr>
        <p:txBody>
          <a:bodyPr/>
          <a:lstStyle/>
          <a:p>
            <a:endParaRPr lang="en-US"/>
          </a:p>
        </p:txBody>
      </p:sp>
      <p:sp>
        <p:nvSpPr>
          <p:cNvPr id="12" name="Text 10"/>
          <p:cNvSpPr/>
          <p:nvPr/>
        </p:nvSpPr>
        <p:spPr>
          <a:xfrm>
            <a:off x="4595217" y="3384352"/>
            <a:ext cx="3091510" cy="665460"/>
          </a:xfrm>
          <a:prstGeom prst="rect">
            <a:avLst/>
          </a:prstGeom>
          <a:noFill/>
          <a:ln/>
        </p:spPr>
        <p:txBody>
          <a:bodyPr wrap="square" lIns="0" tIns="0" rIns="0" bIns="0" rtlCol="0" anchor="t">
            <a:normAutofit/>
          </a:bodyPr>
          <a:lstStyle/>
          <a:p>
            <a:pPr marL="0" indent="0" algn="l">
              <a:lnSpc>
                <a:spcPts val="5040"/>
              </a:lnSpc>
              <a:buNone/>
            </a:pPr>
            <a:r>
              <a:rPr lang="en-US" sz="4800" b="1">
                <a:solidFill>
                  <a:srgbClr val="F5A524"/>
                </a:solidFill>
                <a:latin typeface="Space Grotesk" pitchFamily="34" charset="0"/>
                <a:ea typeface="Space Grotesk" pitchFamily="34" charset="-122"/>
                <a:cs typeface="Space Grotesk" pitchFamily="34" charset="-120"/>
              </a:rPr>
              <a:t>~37%</a:t>
            </a:r>
            <a:endParaRPr lang="en-US" sz="4800"/>
          </a:p>
        </p:txBody>
      </p:sp>
      <p:sp>
        <p:nvSpPr>
          <p:cNvPr id="13" name="Text 11"/>
          <p:cNvSpPr/>
          <p:nvPr/>
        </p:nvSpPr>
        <p:spPr>
          <a:xfrm>
            <a:off x="4595217" y="4100612"/>
            <a:ext cx="3091510" cy="553641"/>
          </a:xfrm>
          <a:prstGeom prst="rect">
            <a:avLst/>
          </a:prstGeom>
          <a:noFill/>
          <a:ln/>
        </p:spPr>
        <p:txBody>
          <a:bodyPr wrap="square" lIns="0" tIns="0" rIns="0" bIns="0" rtlCol="0" anchor="t">
            <a:normAutofit/>
          </a:bodyPr>
          <a:lstStyle/>
          <a:p>
            <a:pPr marL="0" indent="0" algn="l">
              <a:lnSpc>
                <a:spcPts val="2080"/>
              </a:lnSpc>
              <a:buNone/>
            </a:pPr>
            <a:r>
              <a:rPr lang="en-US" sz="1600">
                <a:solidFill>
                  <a:srgbClr val="E8EDF5"/>
                </a:solidFill>
                <a:latin typeface="IBM Plex Sans" pitchFamily="34" charset="0"/>
                <a:ea typeface="IBM Plex Sans" pitchFamily="34" charset="-122"/>
                <a:cs typeface="IBM Plex Sans" pitchFamily="34" charset="-120"/>
              </a:rPr>
              <a:t>median no-show, small free events (~28% for all free events)</a:t>
            </a:r>
            <a:endParaRPr lang="en-US" sz="1600"/>
          </a:p>
        </p:txBody>
      </p:sp>
      <p:sp>
        <p:nvSpPr>
          <p:cNvPr id="14" name="Text 12"/>
          <p:cNvSpPr/>
          <p:nvPr/>
        </p:nvSpPr>
        <p:spPr>
          <a:xfrm>
            <a:off x="4595217" y="4837176"/>
            <a:ext cx="3091510"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7D8BA3"/>
                </a:solidFill>
                <a:latin typeface="JetBrains Mono" pitchFamily="49" charset="0"/>
                <a:ea typeface="JetBrains Mono" pitchFamily="49" charset="-122"/>
                <a:cs typeface="JetBrains Mono" pitchFamily="49" charset="-120"/>
              </a:rPr>
              <a:t>PheedLoop · 1,070+ events</a:t>
            </a:r>
            <a:endParaRPr lang="en-US" sz="1400"/>
          </a:p>
        </p:txBody>
      </p:sp>
      <p:sp>
        <p:nvSpPr>
          <p:cNvPr id="15" name="Shape 13"/>
          <p:cNvSpPr/>
          <p:nvPr/>
        </p:nvSpPr>
        <p:spPr>
          <a:xfrm>
            <a:off x="7961809" y="3177977"/>
            <a:ext cx="3414216" cy="1946771"/>
          </a:xfrm>
          <a:prstGeom prst="roundRect">
            <a:avLst>
              <a:gd name="adj" fmla="val 5056"/>
            </a:avLst>
          </a:prstGeom>
          <a:solidFill>
            <a:srgbClr val="111A2E"/>
          </a:solidFill>
          <a:ln w="6350">
            <a:solidFill>
              <a:srgbClr val="22324F"/>
            </a:solidFill>
            <a:prstDash val="solid"/>
          </a:ln>
        </p:spPr>
        <p:txBody>
          <a:bodyPr/>
          <a:lstStyle/>
          <a:p>
            <a:endParaRPr lang="en-US"/>
          </a:p>
        </p:txBody>
      </p:sp>
      <p:sp>
        <p:nvSpPr>
          <p:cNvPr id="16" name="Text 14"/>
          <p:cNvSpPr/>
          <p:nvPr/>
        </p:nvSpPr>
        <p:spPr>
          <a:xfrm>
            <a:off x="8168184" y="3384352"/>
            <a:ext cx="3091510" cy="665460"/>
          </a:xfrm>
          <a:prstGeom prst="rect">
            <a:avLst/>
          </a:prstGeom>
          <a:noFill/>
          <a:ln/>
        </p:spPr>
        <p:txBody>
          <a:bodyPr wrap="square" lIns="0" tIns="0" rIns="0" bIns="0" rtlCol="0" anchor="t">
            <a:normAutofit/>
          </a:bodyPr>
          <a:lstStyle/>
          <a:p>
            <a:pPr marL="0" indent="0" algn="l">
              <a:lnSpc>
                <a:spcPts val="5040"/>
              </a:lnSpc>
              <a:buNone/>
            </a:pPr>
            <a:r>
              <a:rPr lang="en-US" sz="4800" b="1">
                <a:solidFill>
                  <a:srgbClr val="E8EDF5"/>
                </a:solidFill>
                <a:latin typeface="Space Grotesk" pitchFamily="34" charset="0"/>
                <a:ea typeface="Space Grotesk" pitchFamily="34" charset="-122"/>
                <a:cs typeface="Space Grotesk" pitchFamily="34" charset="-120"/>
              </a:rPr>
              <a:t>57%</a:t>
            </a:r>
            <a:endParaRPr lang="en-US" sz="4800"/>
          </a:p>
        </p:txBody>
      </p:sp>
      <p:sp>
        <p:nvSpPr>
          <p:cNvPr id="17" name="Text 15"/>
          <p:cNvSpPr/>
          <p:nvPr/>
        </p:nvSpPr>
        <p:spPr>
          <a:xfrm>
            <a:off x="8168184" y="4100612"/>
            <a:ext cx="3091510" cy="553641"/>
          </a:xfrm>
          <a:prstGeom prst="rect">
            <a:avLst/>
          </a:prstGeom>
          <a:noFill/>
          <a:ln/>
        </p:spPr>
        <p:txBody>
          <a:bodyPr wrap="square" lIns="0" tIns="0" rIns="0" bIns="0" rtlCol="0" anchor="t">
            <a:normAutofit/>
          </a:bodyPr>
          <a:lstStyle/>
          <a:p>
            <a:pPr marL="0" indent="0" algn="l">
              <a:lnSpc>
                <a:spcPts val="2080"/>
              </a:lnSpc>
              <a:buNone/>
            </a:pPr>
            <a:r>
              <a:rPr lang="en-US" sz="1800">
                <a:solidFill>
                  <a:srgbClr val="E8EDF5"/>
                </a:solidFill>
                <a:latin typeface="IBM Plex Sans" pitchFamily="34" charset="0"/>
                <a:ea typeface="IBM Plex Sans" pitchFamily="34" charset="-122"/>
                <a:cs typeface="IBM Plex Sans" pitchFamily="34" charset="-120"/>
              </a:rPr>
              <a:t>of online registrants attend, counting on-demand viewers</a:t>
            </a:r>
            <a:endParaRPr lang="en-US" sz="1800"/>
          </a:p>
        </p:txBody>
      </p:sp>
      <p:sp>
        <p:nvSpPr>
          <p:cNvPr id="18" name="Text 16"/>
          <p:cNvSpPr/>
          <p:nvPr/>
        </p:nvSpPr>
        <p:spPr>
          <a:xfrm>
            <a:off x="8168184" y="4705052"/>
            <a:ext cx="3204666"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7D8BA3"/>
                </a:solidFill>
                <a:latin typeface="JetBrains Mono" pitchFamily="49" charset="0"/>
                <a:ea typeface="JetBrains Mono" pitchFamily="49" charset="-122"/>
                <a:cs typeface="JetBrains Mono" pitchFamily="49" charset="-120"/>
              </a:rPr>
              <a:t>ON24 · vendor data, B2B webinars</a:t>
            </a:r>
            <a:endParaRPr lang="en-US" sz="1400"/>
          </a:p>
        </p:txBody>
      </p:sp>
      <p:sp>
        <p:nvSpPr>
          <p:cNvPr id="19" name="Text 17"/>
          <p:cNvSpPr/>
          <p:nvPr/>
        </p:nvSpPr>
        <p:spPr>
          <a:xfrm>
            <a:off x="812800" y="6236990"/>
            <a:ext cx="1975128"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7D8BA3"/>
                </a:solidFill>
                <a:latin typeface="JetBrains Mono" pitchFamily="49" charset="0"/>
                <a:ea typeface="JetBrains Mono" pitchFamily="49" charset="-122"/>
                <a:cs typeface="JetBrains Mono" pitchFamily="49" charset="-120"/>
              </a:rPr>
              <a:t>Filling Seats · 03</a:t>
            </a:r>
            <a:endParaRPr lang="en-US" sz="1400"/>
          </a:p>
        </p:txBody>
      </p:sp>
      <p:sp>
        <p:nvSpPr>
          <p:cNvPr id="20" name="Text 18"/>
          <p:cNvSpPr/>
          <p:nvPr/>
        </p:nvSpPr>
        <p:spPr>
          <a:xfrm>
            <a:off x="7319169" y="6236990"/>
            <a:ext cx="4060031" cy="238720"/>
          </a:xfrm>
          <a:prstGeom prst="rect">
            <a:avLst/>
          </a:prstGeom>
          <a:noFill/>
          <a:ln/>
        </p:spPr>
        <p:txBody>
          <a:bodyPr wrap="square" lIns="0" tIns="0" rIns="0" bIns="0" rtlCol="0" anchor="t">
            <a:normAutofit/>
          </a:bodyPr>
          <a:lstStyle/>
          <a:p>
            <a:pPr marL="0" indent="0" algn="r">
              <a:lnSpc>
                <a:spcPts val="1680"/>
              </a:lnSpc>
              <a:buNone/>
            </a:pPr>
            <a:r>
              <a:rPr lang="en-US" sz="1400">
                <a:solidFill>
                  <a:srgbClr val="F5A524"/>
                </a:solidFill>
                <a:latin typeface="JetBrains Mono" pitchFamily="49" charset="0"/>
                <a:ea typeface="JetBrains Mono" pitchFamily="49" charset="-122"/>
                <a:cs typeface="JetBrains Mono" pitchFamily="49" charset="-120"/>
              </a:rPr>
              <a:t>CHAT → What’s your typical show rate?</a:t>
            </a:r>
            <a:endParaRPr lang="en-US" sz="1400"/>
          </a:p>
        </p:txBody>
      </p:sp>
    </p:spTree>
    <p:extLst>
      <p:ext uri="{BB962C8B-B14F-4D97-AF65-F5344CB8AC3E}">
        <p14:creationId xmlns:p14="http://schemas.microsoft.com/office/powerpoint/2010/main" val="39550899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4">
    <p:bg>
      <p:bgPr>
        <a:solidFill>
          <a:srgbClr val="0B122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400" kern="0" spc="200">
                <a:solidFill>
                  <a:srgbClr val="22D3EE"/>
                </a:solidFill>
                <a:latin typeface="JetBrains Mono" pitchFamily="49" charset="0"/>
                <a:ea typeface="JetBrains Mono" pitchFamily="49" charset="-122"/>
                <a:cs typeface="JetBrains Mono" pitchFamily="49" charset="-120"/>
              </a:rPr>
              <a:t>THE GAPS</a:t>
            </a:r>
            <a:endParaRPr lang="en-US" sz="1400"/>
          </a:p>
        </p:txBody>
      </p:sp>
      <p:sp>
        <p:nvSpPr>
          <p:cNvPr id="3" name="Text 1"/>
          <p:cNvSpPr>
            <a:spLocks noGrp="1"/>
          </p:cNvSpPr>
          <p:nvPr>
            <p:ph type="title"/>
          </p:nvPr>
        </p:nvSpPr>
        <p:spPr>
          <a:xfrm>
            <a:off x="812800" y="11277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a:solidFill>
                  <a:srgbClr val="F3F6FA"/>
                </a:solidFill>
                <a:latin typeface="Space Grotesk" pitchFamily="34" charset="0"/>
                <a:ea typeface="Space Grotesk" pitchFamily="34" charset="-122"/>
                <a:cs typeface="Space Grotesk" pitchFamily="34" charset="-120"/>
              </a:rPr>
              <a:t>Five reasons seats stay empty</a:t>
            </a:r>
            <a:endParaRPr lang="en-US" sz="3600"/>
          </a:p>
        </p:txBody>
      </p:sp>
      <p:grpSp>
        <p:nvGrpSpPr>
          <p:cNvPr id="31" name="Group 30">
            <a:extLst>
              <a:ext uri="{FF2B5EF4-FFF2-40B4-BE49-F238E27FC236}">
                <a16:creationId xmlns:a16="http://schemas.microsoft.com/office/drawing/2014/main" id="{738B2FFB-467C-CC4F-CA8C-8859663BCC84}"/>
              </a:ext>
            </a:extLst>
          </p:cNvPr>
          <p:cNvGrpSpPr/>
          <p:nvPr/>
        </p:nvGrpSpPr>
        <p:grpSpPr>
          <a:xfrm>
            <a:off x="815975" y="2040136"/>
            <a:ext cx="1984970" cy="2983111"/>
            <a:chOff x="815975" y="2040136"/>
            <a:chExt cx="1984970" cy="2983111"/>
          </a:xfrm>
        </p:grpSpPr>
        <p:sp>
          <p:nvSpPr>
            <p:cNvPr id="4" name="Shape 2"/>
            <p:cNvSpPr/>
            <p:nvPr/>
          </p:nvSpPr>
          <p:spPr>
            <a:xfrm>
              <a:off x="815975" y="2040136"/>
              <a:ext cx="1984970" cy="2983111"/>
            </a:xfrm>
            <a:prstGeom prst="roundRect">
              <a:avLst>
                <a:gd name="adj" fmla="val 4959"/>
              </a:avLst>
            </a:prstGeom>
            <a:solidFill>
              <a:srgbClr val="111A2E"/>
            </a:solidFill>
            <a:ln w="6350">
              <a:solidFill>
                <a:srgbClr val="22324F"/>
              </a:solidFill>
              <a:prstDash val="solid"/>
            </a:ln>
          </p:spPr>
          <p:txBody>
            <a:bodyPr/>
            <a:lstStyle/>
            <a:p>
              <a:endParaRPr lang="en-US"/>
            </a:p>
          </p:txBody>
        </p:sp>
        <p:sp>
          <p:nvSpPr>
            <p:cNvPr id="5" name="Text 3"/>
            <p:cNvSpPr/>
            <p:nvPr/>
          </p:nvSpPr>
          <p:spPr>
            <a:xfrm>
              <a:off x="1022350" y="2297311"/>
              <a:ext cx="1623020"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F5A524"/>
                  </a:solidFill>
                  <a:latin typeface="JetBrains Mono" pitchFamily="49" charset="0"/>
                  <a:ea typeface="JetBrains Mono" pitchFamily="49" charset="-122"/>
                  <a:cs typeface="JetBrains Mono" pitchFamily="49" charset="-120"/>
                </a:rPr>
                <a:t>01</a:t>
              </a:r>
              <a:endParaRPr lang="en-US" sz="1400"/>
            </a:p>
          </p:txBody>
        </p:sp>
        <p:pic>
          <p:nvPicPr>
            <p:cNvPr id="6" name="Image 0" descr="Empty chair"/>
            <p:cNvPicPr>
              <a:picLocks noChangeAspect="1"/>
            </p:cNvPicPr>
            <p:nvPr/>
          </p:nvPicPr>
          <p:blipFill>
            <a:blip r:embed="rId3"/>
            <a:srcRect/>
            <a:stretch/>
          </p:blipFill>
          <p:spPr>
            <a:xfrm>
              <a:off x="1022350" y="2663031"/>
              <a:ext cx="609600" cy="609600"/>
            </a:xfrm>
            <a:prstGeom prst="rect">
              <a:avLst/>
            </a:prstGeom>
          </p:spPr>
        </p:pic>
        <p:sp>
          <p:nvSpPr>
            <p:cNvPr id="7" name="Text 4"/>
            <p:cNvSpPr/>
            <p:nvPr/>
          </p:nvSpPr>
          <p:spPr>
            <a:xfrm>
              <a:off x="1022350" y="3425031"/>
              <a:ext cx="1623020" cy="533400"/>
            </a:xfrm>
            <a:prstGeom prst="rect">
              <a:avLst/>
            </a:prstGeom>
            <a:noFill/>
            <a:ln/>
          </p:spPr>
          <p:txBody>
            <a:bodyPr wrap="square" lIns="0" tIns="0" rIns="0" bIns="0" rtlCol="0" anchor="t">
              <a:normAutofit fontScale="92500"/>
            </a:bodyPr>
            <a:lstStyle/>
            <a:p>
              <a:pPr marL="0" indent="0" algn="l">
                <a:lnSpc>
                  <a:spcPts val="2000"/>
                </a:lnSpc>
                <a:buNone/>
              </a:pPr>
              <a:r>
                <a:rPr lang="en-US" sz="1800" b="1">
                  <a:solidFill>
                    <a:srgbClr val="F3F6FA"/>
                  </a:solidFill>
                  <a:latin typeface="Space Grotesk" pitchFamily="34" charset="0"/>
                  <a:ea typeface="Space Grotesk" pitchFamily="34" charset="-122"/>
                  <a:cs typeface="Space Grotesk" pitchFamily="34" charset="-120"/>
                </a:rPr>
                <a:t>A vague “why attend”</a:t>
              </a:r>
              <a:endParaRPr lang="en-US" sz="1800"/>
            </a:p>
          </p:txBody>
        </p:sp>
        <p:sp>
          <p:nvSpPr>
            <p:cNvPr id="8" name="Text 5"/>
            <p:cNvSpPr/>
            <p:nvPr/>
          </p:nvSpPr>
          <p:spPr>
            <a:xfrm>
              <a:off x="1022350" y="4085431"/>
              <a:ext cx="1623020" cy="452041"/>
            </a:xfrm>
            <a:prstGeom prst="rect">
              <a:avLst/>
            </a:prstGeom>
            <a:noFill/>
            <a:ln/>
          </p:spPr>
          <p:txBody>
            <a:bodyPr wrap="square" lIns="0" tIns="0" rIns="0" bIns="0" rtlCol="0" anchor="t">
              <a:normAutofit/>
            </a:bodyPr>
            <a:lstStyle/>
            <a:p>
              <a:pPr marL="0" indent="0" algn="l">
                <a:lnSpc>
                  <a:spcPts val="1680"/>
                </a:lnSpc>
                <a:buNone/>
              </a:pPr>
              <a:r>
                <a:rPr lang="en-US" sz="1400">
                  <a:solidFill>
                    <a:srgbClr val="9AA8BF"/>
                  </a:solidFill>
                  <a:latin typeface="IBM Plex Sans" pitchFamily="34" charset="0"/>
                  <a:ea typeface="IBM Plex Sans" pitchFamily="34" charset="-122"/>
                  <a:cs typeface="IBM Plex Sans" pitchFamily="34" charset="-120"/>
                </a:rPr>
                <a:t>“It’ll be a great time” isn’t a reason</a:t>
              </a:r>
              <a:endParaRPr lang="en-US" sz="1400"/>
            </a:p>
          </p:txBody>
        </p:sp>
      </p:grpSp>
      <p:grpSp>
        <p:nvGrpSpPr>
          <p:cNvPr id="32" name="Group 31">
            <a:extLst>
              <a:ext uri="{FF2B5EF4-FFF2-40B4-BE49-F238E27FC236}">
                <a16:creationId xmlns:a16="http://schemas.microsoft.com/office/drawing/2014/main" id="{3846DA31-250F-D7DA-716D-661616215410}"/>
              </a:ext>
            </a:extLst>
          </p:cNvPr>
          <p:cNvGrpSpPr/>
          <p:nvPr/>
        </p:nvGrpSpPr>
        <p:grpSpPr>
          <a:xfrm>
            <a:off x="2959695" y="2040136"/>
            <a:ext cx="1985070" cy="2983111"/>
            <a:chOff x="2959695" y="2040136"/>
            <a:chExt cx="1985070" cy="2983111"/>
          </a:xfrm>
        </p:grpSpPr>
        <p:sp>
          <p:nvSpPr>
            <p:cNvPr id="9" name="Shape 6"/>
            <p:cNvSpPr/>
            <p:nvPr/>
          </p:nvSpPr>
          <p:spPr>
            <a:xfrm>
              <a:off x="2959695" y="2040136"/>
              <a:ext cx="1985070" cy="2983111"/>
            </a:xfrm>
            <a:prstGeom prst="roundRect">
              <a:avLst>
                <a:gd name="adj" fmla="val 4958"/>
              </a:avLst>
            </a:prstGeom>
            <a:solidFill>
              <a:srgbClr val="111A2E"/>
            </a:solidFill>
            <a:ln w="6350">
              <a:solidFill>
                <a:srgbClr val="22324F"/>
              </a:solidFill>
              <a:prstDash val="solid"/>
            </a:ln>
          </p:spPr>
          <p:txBody>
            <a:bodyPr/>
            <a:lstStyle/>
            <a:p>
              <a:endParaRPr lang="en-US"/>
            </a:p>
          </p:txBody>
        </p:sp>
        <p:sp>
          <p:nvSpPr>
            <p:cNvPr id="10" name="Text 7"/>
            <p:cNvSpPr/>
            <p:nvPr/>
          </p:nvSpPr>
          <p:spPr>
            <a:xfrm>
              <a:off x="3166070" y="2297311"/>
              <a:ext cx="1623120"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F5A524"/>
                  </a:solidFill>
                  <a:latin typeface="JetBrains Mono" pitchFamily="49" charset="0"/>
                  <a:ea typeface="JetBrains Mono" pitchFamily="49" charset="-122"/>
                  <a:cs typeface="JetBrains Mono" pitchFamily="49" charset="-120"/>
                </a:rPr>
                <a:t>02</a:t>
              </a:r>
              <a:endParaRPr lang="en-US" sz="1400"/>
            </a:p>
          </p:txBody>
        </p:sp>
        <p:pic>
          <p:nvPicPr>
            <p:cNvPr id="11" name="Image 1" descr="Empty chair"/>
            <p:cNvPicPr>
              <a:picLocks noChangeAspect="1"/>
            </p:cNvPicPr>
            <p:nvPr/>
          </p:nvPicPr>
          <p:blipFill>
            <a:blip r:embed="rId3"/>
            <a:srcRect/>
            <a:stretch/>
          </p:blipFill>
          <p:spPr>
            <a:xfrm>
              <a:off x="3166070" y="2663031"/>
              <a:ext cx="609600" cy="609600"/>
            </a:xfrm>
            <a:prstGeom prst="rect">
              <a:avLst/>
            </a:prstGeom>
          </p:spPr>
        </p:pic>
        <p:sp>
          <p:nvSpPr>
            <p:cNvPr id="12" name="Text 8"/>
            <p:cNvSpPr/>
            <p:nvPr/>
          </p:nvSpPr>
          <p:spPr>
            <a:xfrm>
              <a:off x="3166070" y="3425031"/>
              <a:ext cx="1623120" cy="787400"/>
            </a:xfrm>
            <a:prstGeom prst="rect">
              <a:avLst/>
            </a:prstGeom>
            <a:noFill/>
            <a:ln/>
          </p:spPr>
          <p:txBody>
            <a:bodyPr wrap="square" lIns="0" tIns="0" rIns="0" bIns="0" rtlCol="0" anchor="t">
              <a:normAutofit/>
            </a:bodyPr>
            <a:lstStyle/>
            <a:p>
              <a:pPr marL="0" indent="0" algn="l">
                <a:lnSpc>
                  <a:spcPts val="2000"/>
                </a:lnSpc>
                <a:buNone/>
              </a:pPr>
              <a:r>
                <a:rPr lang="en-US" sz="1800" b="1">
                  <a:solidFill>
                    <a:srgbClr val="F3F6FA"/>
                  </a:solidFill>
                  <a:latin typeface="Space Grotesk" pitchFamily="34" charset="0"/>
                  <a:ea typeface="Space Grotesk" pitchFamily="34" charset="-122"/>
                  <a:cs typeface="Space Grotesk" pitchFamily="34" charset="-120"/>
                </a:rPr>
                <a:t>Organizers promoting alone</a:t>
              </a:r>
              <a:endParaRPr lang="en-US" sz="1800"/>
            </a:p>
          </p:txBody>
        </p:sp>
        <p:sp>
          <p:nvSpPr>
            <p:cNvPr id="13" name="Text 9"/>
            <p:cNvSpPr/>
            <p:nvPr/>
          </p:nvSpPr>
          <p:spPr>
            <a:xfrm>
              <a:off x="3166070" y="4339431"/>
              <a:ext cx="1623120" cy="452041"/>
            </a:xfrm>
            <a:prstGeom prst="rect">
              <a:avLst/>
            </a:prstGeom>
            <a:noFill/>
            <a:ln/>
          </p:spPr>
          <p:txBody>
            <a:bodyPr wrap="square" lIns="0" tIns="0" rIns="0" bIns="0" rtlCol="0" anchor="t">
              <a:normAutofit/>
            </a:bodyPr>
            <a:lstStyle/>
            <a:p>
              <a:pPr marL="0" indent="0" algn="l">
                <a:lnSpc>
                  <a:spcPts val="1680"/>
                </a:lnSpc>
                <a:buNone/>
              </a:pPr>
              <a:r>
                <a:rPr lang="en-US" sz="1400">
                  <a:solidFill>
                    <a:srgbClr val="9AA8BF"/>
                  </a:solidFill>
                  <a:latin typeface="IBM Plex Sans" pitchFamily="34" charset="0"/>
                  <a:ea typeface="IBM Plex Sans" pitchFamily="34" charset="-122"/>
                  <a:cs typeface="IBM Plex Sans" pitchFamily="34" charset="-120"/>
                </a:rPr>
                <a:t>Your reach stops at your own network</a:t>
              </a:r>
              <a:endParaRPr lang="en-US" sz="1400"/>
            </a:p>
          </p:txBody>
        </p:sp>
      </p:grpSp>
      <p:grpSp>
        <p:nvGrpSpPr>
          <p:cNvPr id="33" name="Group 32">
            <a:extLst>
              <a:ext uri="{FF2B5EF4-FFF2-40B4-BE49-F238E27FC236}">
                <a16:creationId xmlns:a16="http://schemas.microsoft.com/office/drawing/2014/main" id="{132F257F-D1DB-04BA-9955-89CD48615A36}"/>
              </a:ext>
            </a:extLst>
          </p:cNvPr>
          <p:cNvGrpSpPr/>
          <p:nvPr/>
        </p:nvGrpSpPr>
        <p:grpSpPr>
          <a:xfrm>
            <a:off x="5103515" y="2040136"/>
            <a:ext cx="1984970" cy="2983111"/>
            <a:chOff x="5103515" y="2040136"/>
            <a:chExt cx="1984970" cy="2983111"/>
          </a:xfrm>
        </p:grpSpPr>
        <p:sp>
          <p:nvSpPr>
            <p:cNvPr id="14" name="Shape 10"/>
            <p:cNvSpPr/>
            <p:nvPr/>
          </p:nvSpPr>
          <p:spPr>
            <a:xfrm>
              <a:off x="5103515" y="2040136"/>
              <a:ext cx="1984970" cy="2983111"/>
            </a:xfrm>
            <a:prstGeom prst="roundRect">
              <a:avLst>
                <a:gd name="adj" fmla="val 4959"/>
              </a:avLst>
            </a:prstGeom>
            <a:solidFill>
              <a:srgbClr val="111A2E"/>
            </a:solidFill>
            <a:ln w="6350">
              <a:solidFill>
                <a:srgbClr val="22324F"/>
              </a:solidFill>
              <a:prstDash val="solid"/>
            </a:ln>
          </p:spPr>
          <p:txBody>
            <a:bodyPr/>
            <a:lstStyle/>
            <a:p>
              <a:endParaRPr lang="en-US"/>
            </a:p>
          </p:txBody>
        </p:sp>
        <p:sp>
          <p:nvSpPr>
            <p:cNvPr id="15" name="Text 11"/>
            <p:cNvSpPr/>
            <p:nvPr/>
          </p:nvSpPr>
          <p:spPr>
            <a:xfrm>
              <a:off x="5309890" y="2297311"/>
              <a:ext cx="1623020"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F5A524"/>
                  </a:solidFill>
                  <a:latin typeface="JetBrains Mono" pitchFamily="49" charset="0"/>
                  <a:ea typeface="JetBrains Mono" pitchFamily="49" charset="-122"/>
                  <a:cs typeface="JetBrains Mono" pitchFamily="49" charset="-120"/>
                </a:rPr>
                <a:t>03</a:t>
              </a:r>
              <a:endParaRPr lang="en-US" sz="1400"/>
            </a:p>
          </p:txBody>
        </p:sp>
        <p:pic>
          <p:nvPicPr>
            <p:cNvPr id="16" name="Image 2" descr="Empty chair"/>
            <p:cNvPicPr>
              <a:picLocks noChangeAspect="1"/>
            </p:cNvPicPr>
            <p:nvPr/>
          </p:nvPicPr>
          <p:blipFill>
            <a:blip r:embed="rId3"/>
            <a:srcRect/>
            <a:stretch/>
          </p:blipFill>
          <p:spPr>
            <a:xfrm>
              <a:off x="5309890" y="2663031"/>
              <a:ext cx="609600" cy="609600"/>
            </a:xfrm>
            <a:prstGeom prst="rect">
              <a:avLst/>
            </a:prstGeom>
          </p:spPr>
        </p:pic>
        <p:sp>
          <p:nvSpPr>
            <p:cNvPr id="17" name="Text 12"/>
            <p:cNvSpPr/>
            <p:nvPr/>
          </p:nvSpPr>
          <p:spPr>
            <a:xfrm>
              <a:off x="5309890" y="3425031"/>
              <a:ext cx="1623020" cy="533400"/>
            </a:xfrm>
            <a:prstGeom prst="rect">
              <a:avLst/>
            </a:prstGeom>
            <a:noFill/>
            <a:ln/>
          </p:spPr>
          <p:txBody>
            <a:bodyPr wrap="square" lIns="0" tIns="0" rIns="0" bIns="0" rtlCol="0" anchor="t">
              <a:normAutofit/>
            </a:bodyPr>
            <a:lstStyle/>
            <a:p>
              <a:pPr marL="0" indent="0" algn="l">
                <a:lnSpc>
                  <a:spcPts val="2000"/>
                </a:lnSpc>
                <a:buNone/>
              </a:pPr>
              <a:r>
                <a:rPr lang="en-US" sz="1800" b="1">
                  <a:solidFill>
                    <a:srgbClr val="F3F6FA"/>
                  </a:solidFill>
                  <a:latin typeface="Space Grotesk" pitchFamily="34" charset="0"/>
                  <a:ea typeface="Space Grotesk" pitchFamily="34" charset="-122"/>
                  <a:cs typeface="Space Grotesk" pitchFamily="34" charset="-120"/>
                </a:rPr>
                <a:t>Logos with no faces</a:t>
              </a:r>
              <a:endParaRPr lang="en-US" sz="1800"/>
            </a:p>
          </p:txBody>
        </p:sp>
        <p:sp>
          <p:nvSpPr>
            <p:cNvPr id="18" name="Text 13"/>
            <p:cNvSpPr/>
            <p:nvPr/>
          </p:nvSpPr>
          <p:spPr>
            <a:xfrm>
              <a:off x="5309890" y="4085431"/>
              <a:ext cx="1623020" cy="452041"/>
            </a:xfrm>
            <a:prstGeom prst="rect">
              <a:avLst/>
            </a:prstGeom>
            <a:noFill/>
            <a:ln/>
          </p:spPr>
          <p:txBody>
            <a:bodyPr wrap="square" lIns="0" tIns="0" rIns="0" bIns="0" rtlCol="0" anchor="t">
              <a:normAutofit/>
            </a:bodyPr>
            <a:lstStyle/>
            <a:p>
              <a:pPr marL="0" indent="0" algn="l">
                <a:lnSpc>
                  <a:spcPts val="1680"/>
                </a:lnSpc>
                <a:buNone/>
              </a:pPr>
              <a:r>
                <a:rPr lang="en-US" sz="1400">
                  <a:solidFill>
                    <a:srgbClr val="9AA8BF"/>
                  </a:solidFill>
                  <a:latin typeface="IBM Plex Sans" pitchFamily="34" charset="0"/>
                  <a:ea typeface="IBM Plex Sans" pitchFamily="34" charset="-122"/>
                  <a:cs typeface="IBM Plex Sans" pitchFamily="34" charset="-120"/>
                </a:rPr>
                <a:t>People come to see people</a:t>
              </a:r>
              <a:endParaRPr lang="en-US" sz="1400"/>
            </a:p>
          </p:txBody>
        </p:sp>
      </p:grpSp>
      <p:grpSp>
        <p:nvGrpSpPr>
          <p:cNvPr id="34" name="Group 33">
            <a:extLst>
              <a:ext uri="{FF2B5EF4-FFF2-40B4-BE49-F238E27FC236}">
                <a16:creationId xmlns:a16="http://schemas.microsoft.com/office/drawing/2014/main" id="{6BEF206A-46AE-AD95-BCF4-B98BA512E458}"/>
              </a:ext>
            </a:extLst>
          </p:cNvPr>
          <p:cNvGrpSpPr/>
          <p:nvPr/>
        </p:nvGrpSpPr>
        <p:grpSpPr>
          <a:xfrm>
            <a:off x="7247235" y="2040136"/>
            <a:ext cx="1985070" cy="2983111"/>
            <a:chOff x="7247235" y="2040136"/>
            <a:chExt cx="1985070" cy="2983111"/>
          </a:xfrm>
        </p:grpSpPr>
        <p:sp>
          <p:nvSpPr>
            <p:cNvPr id="19" name="Shape 14"/>
            <p:cNvSpPr/>
            <p:nvPr/>
          </p:nvSpPr>
          <p:spPr>
            <a:xfrm>
              <a:off x="7247235" y="2040136"/>
              <a:ext cx="1985070" cy="2983111"/>
            </a:xfrm>
            <a:prstGeom prst="roundRect">
              <a:avLst>
                <a:gd name="adj" fmla="val 4958"/>
              </a:avLst>
            </a:prstGeom>
            <a:solidFill>
              <a:srgbClr val="111A2E"/>
            </a:solidFill>
            <a:ln w="6350">
              <a:solidFill>
                <a:srgbClr val="22324F"/>
              </a:solidFill>
              <a:prstDash val="solid"/>
            </a:ln>
          </p:spPr>
          <p:txBody>
            <a:bodyPr/>
            <a:lstStyle/>
            <a:p>
              <a:endParaRPr lang="en-US"/>
            </a:p>
          </p:txBody>
        </p:sp>
        <p:sp>
          <p:nvSpPr>
            <p:cNvPr id="20" name="Text 15"/>
            <p:cNvSpPr/>
            <p:nvPr/>
          </p:nvSpPr>
          <p:spPr>
            <a:xfrm>
              <a:off x="7453610" y="2297311"/>
              <a:ext cx="1623120"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F5A524"/>
                  </a:solidFill>
                  <a:latin typeface="JetBrains Mono" pitchFamily="49" charset="0"/>
                  <a:ea typeface="JetBrains Mono" pitchFamily="49" charset="-122"/>
                  <a:cs typeface="JetBrains Mono" pitchFamily="49" charset="-120"/>
                </a:rPr>
                <a:t>04</a:t>
              </a:r>
              <a:endParaRPr lang="en-US" sz="1400"/>
            </a:p>
          </p:txBody>
        </p:sp>
        <p:pic>
          <p:nvPicPr>
            <p:cNvPr id="21" name="Image 3" descr="Empty chair"/>
            <p:cNvPicPr>
              <a:picLocks noChangeAspect="1"/>
            </p:cNvPicPr>
            <p:nvPr/>
          </p:nvPicPr>
          <p:blipFill>
            <a:blip r:embed="rId3"/>
            <a:srcRect/>
            <a:stretch/>
          </p:blipFill>
          <p:spPr>
            <a:xfrm>
              <a:off x="7453610" y="2663031"/>
              <a:ext cx="609600" cy="609600"/>
            </a:xfrm>
            <a:prstGeom prst="rect">
              <a:avLst/>
            </a:prstGeom>
          </p:spPr>
        </p:pic>
        <p:sp>
          <p:nvSpPr>
            <p:cNvPr id="22" name="Text 16"/>
            <p:cNvSpPr/>
            <p:nvPr/>
          </p:nvSpPr>
          <p:spPr>
            <a:xfrm>
              <a:off x="7453610" y="3425031"/>
              <a:ext cx="1623120" cy="533400"/>
            </a:xfrm>
            <a:prstGeom prst="rect">
              <a:avLst/>
            </a:prstGeom>
            <a:noFill/>
            <a:ln/>
          </p:spPr>
          <p:txBody>
            <a:bodyPr wrap="square" lIns="0" tIns="0" rIns="0" bIns="0" rtlCol="0" anchor="t">
              <a:normAutofit/>
            </a:bodyPr>
            <a:lstStyle/>
            <a:p>
              <a:pPr marL="0" indent="0" algn="l">
                <a:lnSpc>
                  <a:spcPts val="2000"/>
                </a:lnSpc>
                <a:buNone/>
              </a:pPr>
              <a:r>
                <a:rPr lang="en-US" sz="1800" b="1">
                  <a:solidFill>
                    <a:srgbClr val="F3F6FA"/>
                  </a:solidFill>
                  <a:latin typeface="Space Grotesk" pitchFamily="34" charset="0"/>
                  <a:ea typeface="Space Grotesk" pitchFamily="34" charset="-122"/>
                  <a:cs typeface="Space Grotesk" pitchFamily="34" charset="-120"/>
                </a:rPr>
                <a:t>One post, then silence</a:t>
              </a:r>
              <a:endParaRPr lang="en-US" sz="1800"/>
            </a:p>
          </p:txBody>
        </p:sp>
        <p:sp>
          <p:nvSpPr>
            <p:cNvPr id="23" name="Text 17"/>
            <p:cNvSpPr/>
            <p:nvPr/>
          </p:nvSpPr>
          <p:spPr>
            <a:xfrm>
              <a:off x="7453610" y="4085431"/>
              <a:ext cx="1623120" cy="452041"/>
            </a:xfrm>
            <a:prstGeom prst="rect">
              <a:avLst/>
            </a:prstGeom>
            <a:noFill/>
            <a:ln/>
          </p:spPr>
          <p:txBody>
            <a:bodyPr wrap="square" lIns="0" tIns="0" rIns="0" bIns="0" rtlCol="0" anchor="t">
              <a:normAutofit/>
            </a:bodyPr>
            <a:lstStyle/>
            <a:p>
              <a:pPr marL="0" indent="0" algn="l">
                <a:lnSpc>
                  <a:spcPts val="1680"/>
                </a:lnSpc>
                <a:buNone/>
              </a:pPr>
              <a:r>
                <a:rPr lang="en-US" sz="1400">
                  <a:solidFill>
                    <a:srgbClr val="9AA8BF"/>
                  </a:solidFill>
                  <a:latin typeface="IBM Plex Sans" pitchFamily="34" charset="0"/>
                  <a:ea typeface="IBM Plex Sans" pitchFamily="34" charset="-122"/>
                  <a:cs typeface="IBM Plex Sans" pitchFamily="34" charset="-120"/>
                </a:rPr>
                <a:t>An announcement is not a campaign</a:t>
              </a:r>
              <a:endParaRPr lang="en-US" sz="1400"/>
            </a:p>
          </p:txBody>
        </p:sp>
      </p:grpSp>
      <p:grpSp>
        <p:nvGrpSpPr>
          <p:cNvPr id="35" name="Group 34">
            <a:extLst>
              <a:ext uri="{FF2B5EF4-FFF2-40B4-BE49-F238E27FC236}">
                <a16:creationId xmlns:a16="http://schemas.microsoft.com/office/drawing/2014/main" id="{B89A9C39-5B1E-5AF0-3902-577C027DC2D3}"/>
              </a:ext>
            </a:extLst>
          </p:cNvPr>
          <p:cNvGrpSpPr/>
          <p:nvPr/>
        </p:nvGrpSpPr>
        <p:grpSpPr>
          <a:xfrm>
            <a:off x="9391055" y="2040136"/>
            <a:ext cx="1984970" cy="2983111"/>
            <a:chOff x="9391055" y="2040136"/>
            <a:chExt cx="1984970" cy="2983111"/>
          </a:xfrm>
        </p:grpSpPr>
        <p:sp>
          <p:nvSpPr>
            <p:cNvPr id="24" name="Shape 18"/>
            <p:cNvSpPr/>
            <p:nvPr/>
          </p:nvSpPr>
          <p:spPr>
            <a:xfrm>
              <a:off x="9391055" y="2040136"/>
              <a:ext cx="1984970" cy="2983111"/>
            </a:xfrm>
            <a:prstGeom prst="roundRect">
              <a:avLst>
                <a:gd name="adj" fmla="val 4959"/>
              </a:avLst>
            </a:prstGeom>
            <a:solidFill>
              <a:srgbClr val="111A2E"/>
            </a:solidFill>
            <a:ln w="6350">
              <a:solidFill>
                <a:srgbClr val="22324F"/>
              </a:solidFill>
              <a:prstDash val="solid"/>
            </a:ln>
          </p:spPr>
          <p:txBody>
            <a:bodyPr/>
            <a:lstStyle/>
            <a:p>
              <a:endParaRPr lang="en-US"/>
            </a:p>
          </p:txBody>
        </p:sp>
        <p:sp>
          <p:nvSpPr>
            <p:cNvPr id="25" name="Text 19"/>
            <p:cNvSpPr/>
            <p:nvPr/>
          </p:nvSpPr>
          <p:spPr>
            <a:xfrm>
              <a:off x="9597430" y="2297311"/>
              <a:ext cx="1623020"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F5A524"/>
                  </a:solidFill>
                  <a:latin typeface="JetBrains Mono" pitchFamily="49" charset="0"/>
                  <a:ea typeface="JetBrains Mono" pitchFamily="49" charset="-122"/>
                  <a:cs typeface="JetBrains Mono" pitchFamily="49" charset="-120"/>
                </a:rPr>
                <a:t>05</a:t>
              </a:r>
              <a:endParaRPr lang="en-US" sz="1400"/>
            </a:p>
          </p:txBody>
        </p:sp>
        <p:pic>
          <p:nvPicPr>
            <p:cNvPr id="26" name="Image 4" descr="Empty chair"/>
            <p:cNvPicPr>
              <a:picLocks noChangeAspect="1"/>
            </p:cNvPicPr>
            <p:nvPr/>
          </p:nvPicPr>
          <p:blipFill>
            <a:blip r:embed="rId3"/>
            <a:srcRect/>
            <a:stretch/>
          </p:blipFill>
          <p:spPr>
            <a:xfrm>
              <a:off x="9597430" y="2663031"/>
              <a:ext cx="609600" cy="609600"/>
            </a:xfrm>
            <a:prstGeom prst="rect">
              <a:avLst/>
            </a:prstGeom>
          </p:spPr>
        </p:pic>
        <p:sp>
          <p:nvSpPr>
            <p:cNvPr id="27" name="Text 20"/>
            <p:cNvSpPr/>
            <p:nvPr/>
          </p:nvSpPr>
          <p:spPr>
            <a:xfrm>
              <a:off x="9597430" y="3425031"/>
              <a:ext cx="1623020" cy="533400"/>
            </a:xfrm>
            <a:prstGeom prst="rect">
              <a:avLst/>
            </a:prstGeom>
            <a:noFill/>
            <a:ln/>
          </p:spPr>
          <p:txBody>
            <a:bodyPr wrap="square" lIns="0" tIns="0" rIns="0" bIns="0" rtlCol="0" anchor="t">
              <a:normAutofit/>
            </a:bodyPr>
            <a:lstStyle/>
            <a:p>
              <a:pPr marL="0" indent="0" algn="l">
                <a:lnSpc>
                  <a:spcPts val="2000"/>
                </a:lnSpc>
                <a:buNone/>
              </a:pPr>
              <a:r>
                <a:rPr lang="en-US" sz="1800" b="1">
                  <a:solidFill>
                    <a:srgbClr val="F3F6FA"/>
                  </a:solidFill>
                  <a:latin typeface="Space Grotesk" pitchFamily="34" charset="0"/>
                  <a:ea typeface="Space Grotesk" pitchFamily="34" charset="-122"/>
                  <a:cs typeface="Space Grotesk" pitchFamily="34" charset="-120"/>
                </a:rPr>
                <a:t>Stuck in the same bubble</a:t>
              </a:r>
              <a:endParaRPr lang="en-US" sz="1800"/>
            </a:p>
          </p:txBody>
        </p:sp>
        <p:sp>
          <p:nvSpPr>
            <p:cNvPr id="28" name="Text 21"/>
            <p:cNvSpPr/>
            <p:nvPr/>
          </p:nvSpPr>
          <p:spPr>
            <a:xfrm>
              <a:off x="9597430" y="4085431"/>
              <a:ext cx="1623020" cy="452041"/>
            </a:xfrm>
            <a:prstGeom prst="rect">
              <a:avLst/>
            </a:prstGeom>
            <a:noFill/>
            <a:ln/>
          </p:spPr>
          <p:txBody>
            <a:bodyPr wrap="square" lIns="0" tIns="0" rIns="0" bIns="0" rtlCol="0" anchor="t">
              <a:normAutofit fontScale="92500"/>
            </a:bodyPr>
            <a:lstStyle/>
            <a:p>
              <a:pPr marL="0" indent="0" algn="l">
                <a:lnSpc>
                  <a:spcPts val="1680"/>
                </a:lnSpc>
                <a:buNone/>
              </a:pPr>
              <a:r>
                <a:rPr lang="en-US" sz="1400">
                  <a:solidFill>
                    <a:srgbClr val="9AA8BF"/>
                  </a:solidFill>
                  <a:latin typeface="IBM Plex Sans" pitchFamily="34" charset="0"/>
                  <a:ea typeface="IBM Plex Sans" pitchFamily="34" charset="-122"/>
                  <a:cs typeface="IBM Plex Sans" pitchFamily="34" charset="-120"/>
                </a:rPr>
                <a:t>Same channels, same people, every time</a:t>
              </a:r>
              <a:endParaRPr lang="en-US" sz="1400"/>
            </a:p>
          </p:txBody>
        </p:sp>
      </p:grpSp>
      <p:sp>
        <p:nvSpPr>
          <p:cNvPr id="29" name="Text 22"/>
          <p:cNvSpPr/>
          <p:nvPr/>
        </p:nvSpPr>
        <p:spPr>
          <a:xfrm>
            <a:off x="812800" y="6236990"/>
            <a:ext cx="1975128"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7D8BA3"/>
                </a:solidFill>
                <a:latin typeface="JetBrains Mono" pitchFamily="49" charset="0"/>
                <a:ea typeface="JetBrains Mono" pitchFamily="49" charset="-122"/>
                <a:cs typeface="JetBrains Mono" pitchFamily="49" charset="-120"/>
              </a:rPr>
              <a:t>Filling Seats · 04</a:t>
            </a:r>
            <a:endParaRPr lang="en-US" sz="1400"/>
          </a:p>
        </p:txBody>
      </p:sp>
      <p:sp>
        <p:nvSpPr>
          <p:cNvPr id="30" name="Text 23"/>
          <p:cNvSpPr/>
          <p:nvPr/>
        </p:nvSpPr>
        <p:spPr>
          <a:xfrm>
            <a:off x="9842937" y="6236990"/>
            <a:ext cx="1536263" cy="238720"/>
          </a:xfrm>
          <a:prstGeom prst="rect">
            <a:avLst/>
          </a:prstGeom>
          <a:noFill/>
          <a:ln/>
        </p:spPr>
        <p:txBody>
          <a:bodyPr wrap="square" lIns="0" tIns="0" rIns="0" bIns="0" rtlCol="0" anchor="t">
            <a:normAutofit/>
          </a:bodyPr>
          <a:lstStyle/>
          <a:p>
            <a:pPr marL="0" indent="0" algn="r">
              <a:lnSpc>
                <a:spcPts val="1680"/>
              </a:lnSpc>
              <a:buNone/>
            </a:pPr>
            <a:r>
              <a:rPr lang="en-US" sz="1400">
                <a:solidFill>
                  <a:srgbClr val="7D8BA3"/>
                </a:solidFill>
                <a:latin typeface="JetBrains Mono" pitchFamily="49" charset="0"/>
                <a:ea typeface="JetBrains Mono" pitchFamily="49" charset="-122"/>
                <a:cs typeface="JetBrains Mono" pitchFamily="49" charset="-120"/>
              </a:rPr>
              <a:t>@buckleyplanet</a:t>
            </a:r>
            <a:endParaRPr lang="en-US" sz="1400"/>
          </a:p>
        </p:txBody>
      </p:sp>
    </p:spTree>
    <p:extLst>
      <p:ext uri="{BB962C8B-B14F-4D97-AF65-F5344CB8AC3E}">
        <p14:creationId xmlns:p14="http://schemas.microsoft.com/office/powerpoint/2010/main" val="3019496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1000"/>
                                        <p:tgtEl>
                                          <p:spTgt spid="32"/>
                                        </p:tgtEl>
                                      </p:cBhvr>
                                    </p:animEffect>
                                    <p:anim calcmode="lin" valueType="num">
                                      <p:cBhvr>
                                        <p:cTn id="15" dur="1000" fill="hold"/>
                                        <p:tgtEl>
                                          <p:spTgt spid="32"/>
                                        </p:tgtEl>
                                        <p:attrNameLst>
                                          <p:attrName>ppt_x</p:attrName>
                                        </p:attrNameLst>
                                      </p:cBhvr>
                                      <p:tavLst>
                                        <p:tav tm="0">
                                          <p:val>
                                            <p:strVal val="#ppt_x"/>
                                          </p:val>
                                        </p:tav>
                                        <p:tav tm="100000">
                                          <p:val>
                                            <p:strVal val="#ppt_x"/>
                                          </p:val>
                                        </p:tav>
                                      </p:tavLst>
                                    </p:anim>
                                    <p:anim calcmode="lin" valueType="num">
                                      <p:cBhvr>
                                        <p:cTn id="16"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1000"/>
                                        <p:tgtEl>
                                          <p:spTgt spid="33"/>
                                        </p:tgtEl>
                                      </p:cBhvr>
                                    </p:animEffect>
                                    <p:anim calcmode="lin" valueType="num">
                                      <p:cBhvr>
                                        <p:cTn id="22" dur="1000" fill="hold"/>
                                        <p:tgtEl>
                                          <p:spTgt spid="33"/>
                                        </p:tgtEl>
                                        <p:attrNameLst>
                                          <p:attrName>ppt_x</p:attrName>
                                        </p:attrNameLst>
                                      </p:cBhvr>
                                      <p:tavLst>
                                        <p:tav tm="0">
                                          <p:val>
                                            <p:strVal val="#ppt_x"/>
                                          </p:val>
                                        </p:tav>
                                        <p:tav tm="100000">
                                          <p:val>
                                            <p:strVal val="#ppt_x"/>
                                          </p:val>
                                        </p:tav>
                                      </p:tavLst>
                                    </p:anim>
                                    <p:anim calcmode="lin" valueType="num">
                                      <p:cBhvr>
                                        <p:cTn id="23"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1000"/>
                                        <p:tgtEl>
                                          <p:spTgt spid="34"/>
                                        </p:tgtEl>
                                      </p:cBhvr>
                                    </p:animEffect>
                                    <p:anim calcmode="lin" valueType="num">
                                      <p:cBhvr>
                                        <p:cTn id="29" dur="1000" fill="hold"/>
                                        <p:tgtEl>
                                          <p:spTgt spid="34"/>
                                        </p:tgtEl>
                                        <p:attrNameLst>
                                          <p:attrName>ppt_x</p:attrName>
                                        </p:attrNameLst>
                                      </p:cBhvr>
                                      <p:tavLst>
                                        <p:tav tm="0">
                                          <p:val>
                                            <p:strVal val="#ppt_x"/>
                                          </p:val>
                                        </p:tav>
                                        <p:tav tm="100000">
                                          <p:val>
                                            <p:strVal val="#ppt_x"/>
                                          </p:val>
                                        </p:tav>
                                      </p:tavLst>
                                    </p:anim>
                                    <p:anim calcmode="lin" valueType="num">
                                      <p:cBhvr>
                                        <p:cTn id="30"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1000"/>
                                        <p:tgtEl>
                                          <p:spTgt spid="35"/>
                                        </p:tgtEl>
                                      </p:cBhvr>
                                    </p:animEffect>
                                    <p:anim calcmode="lin" valueType="num">
                                      <p:cBhvr>
                                        <p:cTn id="36" dur="1000" fill="hold"/>
                                        <p:tgtEl>
                                          <p:spTgt spid="35"/>
                                        </p:tgtEl>
                                        <p:attrNameLst>
                                          <p:attrName>ppt_x</p:attrName>
                                        </p:attrNameLst>
                                      </p:cBhvr>
                                      <p:tavLst>
                                        <p:tav tm="0">
                                          <p:val>
                                            <p:strVal val="#ppt_x"/>
                                          </p:val>
                                        </p:tav>
                                        <p:tav tm="100000">
                                          <p:val>
                                            <p:strVal val="#ppt_x"/>
                                          </p:val>
                                        </p:tav>
                                      </p:tavLst>
                                    </p:anim>
                                    <p:anim calcmode="lin" valueType="num">
                                      <p:cBhvr>
                                        <p:cTn id="37"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name="Slide 5">
    <p:bg>
      <p:bgPr>
        <a:solidFill>
          <a:srgbClr val="0B122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400" kern="0" spc="200">
                <a:solidFill>
                  <a:srgbClr val="22D3EE"/>
                </a:solidFill>
                <a:latin typeface="JetBrains Mono" pitchFamily="49" charset="0"/>
                <a:ea typeface="JetBrains Mono" pitchFamily="49" charset="-122"/>
                <a:cs typeface="JetBrains Mono" pitchFamily="49" charset="-120"/>
              </a:rPr>
              <a:t>THE GAPS</a:t>
            </a:r>
            <a:endParaRPr lang="en-US" sz="1400"/>
          </a:p>
        </p:txBody>
      </p:sp>
      <p:sp>
        <p:nvSpPr>
          <p:cNvPr id="3" name="Text 1"/>
          <p:cNvSpPr>
            <a:spLocks noGrp="1"/>
          </p:cNvSpPr>
          <p:nvPr>
            <p:ph type="title"/>
          </p:nvPr>
        </p:nvSpPr>
        <p:spPr>
          <a:xfrm>
            <a:off x="812800" y="11277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a:solidFill>
                  <a:srgbClr val="F3F6FA"/>
                </a:solidFill>
                <a:latin typeface="Space Grotesk" pitchFamily="34" charset="0"/>
                <a:ea typeface="Space Grotesk" pitchFamily="34" charset="-122"/>
                <a:cs typeface="Space Grotesk" pitchFamily="34" charset="-120"/>
              </a:rPr>
              <a:t>The post-COVID passive problem</a:t>
            </a:r>
            <a:endParaRPr lang="en-US" sz="3600"/>
          </a:p>
        </p:txBody>
      </p:sp>
      <p:sp>
        <p:nvSpPr>
          <p:cNvPr id="4" name="Text 2"/>
          <p:cNvSpPr/>
          <p:nvPr/>
        </p:nvSpPr>
        <p:spPr>
          <a:xfrm>
            <a:off x="812800" y="1935361"/>
            <a:ext cx="10883392" cy="594320"/>
          </a:xfrm>
          <a:prstGeom prst="rect">
            <a:avLst/>
          </a:prstGeom>
          <a:noFill/>
          <a:ln/>
        </p:spPr>
        <p:txBody>
          <a:bodyPr wrap="square" lIns="0" tIns="0" rIns="0" bIns="0" rtlCol="0" anchor="t">
            <a:normAutofit/>
          </a:bodyPr>
          <a:lstStyle/>
          <a:p>
            <a:pPr marL="0" indent="0" algn="l">
              <a:lnSpc>
                <a:spcPts val="2240"/>
              </a:lnSpc>
              <a:buNone/>
            </a:pPr>
            <a:r>
              <a:rPr lang="en-US" sz="1800">
                <a:solidFill>
                  <a:srgbClr val="BFD0E4"/>
                </a:solidFill>
                <a:latin typeface="IBM Plex Sans" pitchFamily="34" charset="0"/>
                <a:ea typeface="IBM Plex Sans" pitchFamily="34" charset="-122"/>
                <a:cs typeface="IBM Plex Sans" pitchFamily="34" charset="-120"/>
              </a:rPr>
              <a:t>Many user groups never made it back from online-only. The ones that did had to give people a reason to leave the couch.</a:t>
            </a:r>
            <a:endParaRPr lang="en-US" sz="1800"/>
          </a:p>
        </p:txBody>
      </p:sp>
      <p:sp>
        <p:nvSpPr>
          <p:cNvPr id="5" name="Shape 3"/>
          <p:cNvSpPr/>
          <p:nvPr/>
        </p:nvSpPr>
        <p:spPr>
          <a:xfrm>
            <a:off x="815975" y="2812256"/>
            <a:ext cx="4762500" cy="2437309"/>
          </a:xfrm>
          <a:prstGeom prst="roundRect">
            <a:avLst>
              <a:gd name="adj" fmla="val 5080"/>
            </a:avLst>
          </a:prstGeom>
          <a:solidFill>
            <a:srgbClr val="111A2E"/>
          </a:solidFill>
          <a:ln w="6350">
            <a:solidFill>
              <a:srgbClr val="22324F"/>
            </a:solidFill>
            <a:prstDash val="solid"/>
          </a:ln>
        </p:spPr>
        <p:txBody>
          <a:bodyPr/>
          <a:lstStyle/>
          <a:p>
            <a:endParaRPr lang="en-US"/>
          </a:p>
        </p:txBody>
      </p:sp>
      <p:pic>
        <p:nvPicPr>
          <p:cNvPr id="6" name="Image 0" descr="Play"/>
          <p:cNvPicPr>
            <a:picLocks noChangeAspect="1"/>
          </p:cNvPicPr>
          <p:nvPr/>
        </p:nvPicPr>
        <p:blipFill>
          <a:blip r:embed="rId3"/>
          <a:srcRect/>
          <a:stretch/>
        </p:blipFill>
        <p:spPr>
          <a:xfrm>
            <a:off x="1123950" y="3120231"/>
            <a:ext cx="406400" cy="406400"/>
          </a:xfrm>
          <a:prstGeom prst="rect">
            <a:avLst/>
          </a:prstGeom>
        </p:spPr>
      </p:pic>
      <p:sp>
        <p:nvSpPr>
          <p:cNvPr id="7" name="Text 4"/>
          <p:cNvSpPr/>
          <p:nvPr/>
        </p:nvSpPr>
        <p:spPr>
          <a:xfrm>
            <a:off x="1682750" y="3216771"/>
            <a:ext cx="1822728" cy="238720"/>
          </a:xfrm>
          <a:prstGeom prst="rect">
            <a:avLst/>
          </a:prstGeom>
          <a:noFill/>
          <a:ln/>
        </p:spPr>
        <p:txBody>
          <a:bodyPr wrap="square" lIns="0" tIns="0" rIns="0" bIns="0" rtlCol="0" anchor="t">
            <a:normAutofit/>
          </a:bodyPr>
          <a:lstStyle/>
          <a:p>
            <a:pPr marL="0" indent="0" algn="l">
              <a:lnSpc>
                <a:spcPts val="1680"/>
              </a:lnSpc>
              <a:buNone/>
            </a:pPr>
            <a:r>
              <a:rPr lang="en-US" sz="1400" kern="0" spc="200">
                <a:solidFill>
                  <a:srgbClr val="8A98B0"/>
                </a:solidFill>
                <a:latin typeface="JetBrains Mono" pitchFamily="49" charset="0"/>
                <a:ea typeface="JetBrains Mono" pitchFamily="49" charset="-122"/>
                <a:cs typeface="JetBrains Mono" pitchFamily="49" charset="-120"/>
              </a:rPr>
              <a:t>THE OLD MODEL</a:t>
            </a:r>
            <a:endParaRPr lang="en-US" sz="1400"/>
          </a:p>
        </p:txBody>
      </p:sp>
      <p:sp>
        <p:nvSpPr>
          <p:cNvPr id="8" name="Text 5"/>
          <p:cNvSpPr/>
          <p:nvPr/>
        </p:nvSpPr>
        <p:spPr>
          <a:xfrm>
            <a:off x="1123950" y="3679031"/>
            <a:ext cx="4270947" cy="346670"/>
          </a:xfrm>
          <a:prstGeom prst="rect">
            <a:avLst/>
          </a:prstGeom>
          <a:noFill/>
          <a:ln/>
        </p:spPr>
        <p:txBody>
          <a:bodyPr wrap="square" lIns="0" tIns="0" rIns="0" bIns="0" rtlCol="0" anchor="t">
            <a:normAutofit/>
          </a:bodyPr>
          <a:lstStyle/>
          <a:p>
            <a:pPr marL="0" indent="0" algn="l">
              <a:lnSpc>
                <a:spcPts val="2530"/>
              </a:lnSpc>
              <a:buNone/>
            </a:pPr>
            <a:r>
              <a:rPr lang="en-US" sz="2200" b="1">
                <a:solidFill>
                  <a:srgbClr val="9AA8BF"/>
                </a:solidFill>
                <a:latin typeface="Space Grotesk" pitchFamily="34" charset="0"/>
                <a:ea typeface="Space Grotesk" pitchFamily="34" charset="-122"/>
                <a:cs typeface="Space Grotesk" pitchFamily="34" charset="-120"/>
              </a:rPr>
              <a:t>Sit and watch</a:t>
            </a:r>
            <a:endParaRPr lang="en-US" sz="2200"/>
          </a:p>
        </p:txBody>
      </p:sp>
      <p:sp>
        <p:nvSpPr>
          <p:cNvPr id="9" name="Text 6"/>
          <p:cNvSpPr/>
          <p:nvPr/>
        </p:nvSpPr>
        <p:spPr>
          <a:xfrm>
            <a:off x="1123950" y="4152702"/>
            <a:ext cx="4270947" cy="594320"/>
          </a:xfrm>
          <a:prstGeom prst="rect">
            <a:avLst/>
          </a:prstGeom>
          <a:noFill/>
          <a:ln/>
        </p:spPr>
        <p:txBody>
          <a:bodyPr wrap="square" lIns="0" tIns="0" rIns="0" bIns="0" rtlCol="0" anchor="t">
            <a:normAutofit/>
          </a:bodyPr>
          <a:lstStyle/>
          <a:p>
            <a:pPr marL="0" indent="0" algn="l">
              <a:lnSpc>
                <a:spcPts val="2240"/>
              </a:lnSpc>
              <a:buNone/>
            </a:pPr>
            <a:r>
              <a:rPr lang="en-US" sz="1800">
                <a:solidFill>
                  <a:srgbClr val="9AA8BF"/>
                </a:solidFill>
                <a:latin typeface="IBM Plex Sans" pitchFamily="34" charset="0"/>
                <a:ea typeface="IBM Plex Sans" pitchFamily="34" charset="-122"/>
                <a:cs typeface="IBM Plex Sans" pitchFamily="34" charset="-120"/>
              </a:rPr>
              <a:t>Sit through a lecture, then watch someone else build something.</a:t>
            </a:r>
            <a:endParaRPr lang="en-US" sz="1800"/>
          </a:p>
        </p:txBody>
      </p:sp>
      <p:sp>
        <p:nvSpPr>
          <p:cNvPr id="10" name="Text 7"/>
          <p:cNvSpPr/>
          <p:nvPr/>
        </p:nvSpPr>
        <p:spPr>
          <a:xfrm>
            <a:off x="5942310" y="3888680"/>
            <a:ext cx="294680" cy="309860"/>
          </a:xfrm>
          <a:prstGeom prst="rect">
            <a:avLst/>
          </a:prstGeom>
          <a:noFill/>
          <a:ln/>
        </p:spPr>
        <p:txBody>
          <a:bodyPr wrap="square" lIns="0" tIns="0" rIns="0" bIns="0" rtlCol="0" anchor="t">
            <a:normAutofit/>
          </a:bodyPr>
          <a:lstStyle/>
          <a:p>
            <a:pPr marL="0" indent="0" algn="ctr">
              <a:lnSpc>
                <a:spcPts val="2240"/>
              </a:lnSpc>
              <a:buNone/>
            </a:pPr>
            <a:r>
              <a:rPr lang="en-US" sz="1800" b="1">
                <a:solidFill>
                  <a:srgbClr val="F5A524"/>
                </a:solidFill>
                <a:latin typeface="JetBrains Mono" pitchFamily="49" charset="0"/>
                <a:ea typeface="JetBrains Mono" pitchFamily="49" charset="-122"/>
                <a:cs typeface="JetBrains Mono" pitchFamily="49" charset="-120"/>
              </a:rPr>
              <a:t>vs</a:t>
            </a:r>
            <a:endParaRPr lang="en-US" sz="1800"/>
          </a:p>
        </p:txBody>
      </p:sp>
      <p:sp>
        <p:nvSpPr>
          <p:cNvPr id="11" name="Shape 8"/>
          <p:cNvSpPr/>
          <p:nvPr/>
        </p:nvSpPr>
        <p:spPr>
          <a:xfrm>
            <a:off x="6604000" y="2815431"/>
            <a:ext cx="4768850" cy="2430959"/>
          </a:xfrm>
          <a:prstGeom prst="roundRect">
            <a:avLst>
              <a:gd name="adj" fmla="val 4963"/>
            </a:avLst>
          </a:prstGeom>
          <a:solidFill>
            <a:srgbClr val="0F2A36"/>
          </a:solidFill>
          <a:ln w="12700">
            <a:solidFill>
              <a:srgbClr val="22D3EE"/>
            </a:solidFill>
            <a:prstDash val="solid"/>
          </a:ln>
          <a:effectLst>
            <a:outerShdw blurRad="406400" dir="60000" algn="bl" rotWithShape="0">
              <a:srgbClr val="22D3EE">
                <a:alpha val="25000"/>
              </a:srgbClr>
            </a:outerShdw>
          </a:effectLst>
        </p:spPr>
        <p:txBody>
          <a:bodyPr/>
          <a:lstStyle/>
          <a:p>
            <a:endParaRPr lang="en-US"/>
          </a:p>
        </p:txBody>
      </p:sp>
      <p:pic>
        <p:nvPicPr>
          <p:cNvPr id="12" name="Image 1" descr="Wrench"/>
          <p:cNvPicPr>
            <a:picLocks noChangeAspect="1"/>
          </p:cNvPicPr>
          <p:nvPr/>
        </p:nvPicPr>
        <p:blipFill>
          <a:blip r:embed="rId4"/>
          <a:srcRect/>
          <a:stretch/>
        </p:blipFill>
        <p:spPr>
          <a:xfrm>
            <a:off x="6915150" y="3126581"/>
            <a:ext cx="406400" cy="406400"/>
          </a:xfrm>
          <a:prstGeom prst="rect">
            <a:avLst/>
          </a:prstGeom>
        </p:spPr>
      </p:pic>
      <p:sp>
        <p:nvSpPr>
          <p:cNvPr id="13" name="Text 9"/>
          <p:cNvSpPr/>
          <p:nvPr/>
        </p:nvSpPr>
        <p:spPr>
          <a:xfrm>
            <a:off x="7473950" y="3223121"/>
            <a:ext cx="3224808" cy="238720"/>
          </a:xfrm>
          <a:prstGeom prst="rect">
            <a:avLst/>
          </a:prstGeom>
          <a:noFill/>
          <a:ln/>
        </p:spPr>
        <p:txBody>
          <a:bodyPr wrap="square" lIns="0" tIns="0" rIns="0" bIns="0" rtlCol="0" anchor="t">
            <a:normAutofit/>
          </a:bodyPr>
          <a:lstStyle/>
          <a:p>
            <a:pPr marL="0" indent="0" algn="l">
              <a:lnSpc>
                <a:spcPts val="1680"/>
              </a:lnSpc>
              <a:buNone/>
            </a:pPr>
            <a:r>
              <a:rPr lang="en-US" sz="1400" kern="0" spc="200">
                <a:solidFill>
                  <a:srgbClr val="22D3EE"/>
                </a:solidFill>
                <a:latin typeface="JetBrains Mono" pitchFamily="49" charset="0"/>
                <a:ea typeface="JetBrains Mono" pitchFamily="49" charset="-122"/>
                <a:cs typeface="JetBrains Mono" pitchFamily="49" charset="-120"/>
              </a:rPr>
              <a:t>WHAT BRINGS PEOPLE BACK</a:t>
            </a:r>
            <a:endParaRPr lang="en-US" sz="1400"/>
          </a:p>
        </p:txBody>
      </p:sp>
      <p:sp>
        <p:nvSpPr>
          <p:cNvPr id="14" name="Text 10"/>
          <p:cNvSpPr/>
          <p:nvPr/>
        </p:nvSpPr>
        <p:spPr>
          <a:xfrm>
            <a:off x="6915150" y="3685381"/>
            <a:ext cx="4270947" cy="346670"/>
          </a:xfrm>
          <a:prstGeom prst="rect">
            <a:avLst/>
          </a:prstGeom>
          <a:noFill/>
          <a:ln/>
        </p:spPr>
        <p:txBody>
          <a:bodyPr wrap="square" lIns="0" tIns="0" rIns="0" bIns="0" rtlCol="0" anchor="t">
            <a:normAutofit/>
          </a:bodyPr>
          <a:lstStyle/>
          <a:p>
            <a:pPr marL="0" indent="0" algn="l">
              <a:lnSpc>
                <a:spcPts val="2530"/>
              </a:lnSpc>
              <a:buNone/>
            </a:pPr>
            <a:r>
              <a:rPr lang="en-US" sz="2200" b="1">
                <a:solidFill>
                  <a:srgbClr val="F3F6FA"/>
                </a:solidFill>
                <a:latin typeface="Space Grotesk" pitchFamily="34" charset="0"/>
                <a:ea typeface="Space Grotesk" pitchFamily="34" charset="-122"/>
                <a:cs typeface="Space Grotesk" pitchFamily="34" charset="-120"/>
              </a:rPr>
              <a:t>Build it yourself</a:t>
            </a:r>
            <a:endParaRPr lang="en-US" sz="2200"/>
          </a:p>
        </p:txBody>
      </p:sp>
      <p:sp>
        <p:nvSpPr>
          <p:cNvPr id="15" name="Text 11"/>
          <p:cNvSpPr/>
          <p:nvPr/>
        </p:nvSpPr>
        <p:spPr>
          <a:xfrm>
            <a:off x="6915150" y="4159052"/>
            <a:ext cx="4270947" cy="594320"/>
          </a:xfrm>
          <a:prstGeom prst="rect">
            <a:avLst/>
          </a:prstGeom>
          <a:noFill/>
          <a:ln/>
        </p:spPr>
        <p:txBody>
          <a:bodyPr wrap="square" lIns="0" tIns="0" rIns="0" bIns="0" rtlCol="0" anchor="t">
            <a:normAutofit fontScale="85000" lnSpcReduction="10000"/>
          </a:bodyPr>
          <a:lstStyle/>
          <a:p>
            <a:pPr marL="0" indent="0" algn="l">
              <a:lnSpc>
                <a:spcPts val="2240"/>
              </a:lnSpc>
              <a:buNone/>
            </a:pPr>
            <a:r>
              <a:rPr lang="en-US" sz="1800">
                <a:solidFill>
                  <a:srgbClr val="E8EDF5"/>
                </a:solidFill>
                <a:latin typeface="IBM Plex Sans" pitchFamily="34" charset="0"/>
                <a:ea typeface="IBM Plex Sans" pitchFamily="34" charset="-122"/>
                <a:cs typeface="IBM Plex Sans" pitchFamily="34" charset="-120"/>
              </a:rPr>
              <a:t>Hands-on labs, practical expertise, and time to actually meet the people around you.</a:t>
            </a:r>
            <a:endParaRPr lang="en-US" sz="1800"/>
          </a:p>
        </p:txBody>
      </p:sp>
      <p:sp>
        <p:nvSpPr>
          <p:cNvPr id="16" name="Text 12"/>
          <p:cNvSpPr/>
          <p:nvPr/>
        </p:nvSpPr>
        <p:spPr>
          <a:xfrm>
            <a:off x="812800" y="5557540"/>
            <a:ext cx="10883392" cy="309860"/>
          </a:xfrm>
          <a:prstGeom prst="rect">
            <a:avLst/>
          </a:prstGeom>
          <a:noFill/>
          <a:ln/>
        </p:spPr>
        <p:txBody>
          <a:bodyPr wrap="square" lIns="0" tIns="0" rIns="0" bIns="0" rtlCol="0" anchor="t">
            <a:normAutofit/>
          </a:bodyPr>
          <a:lstStyle/>
          <a:p>
            <a:pPr marL="0" indent="0" algn="l">
              <a:lnSpc>
                <a:spcPts val="2240"/>
              </a:lnSpc>
              <a:buNone/>
            </a:pPr>
            <a:r>
              <a:rPr lang="en-US" sz="1800" b="1">
                <a:solidFill>
                  <a:srgbClr val="F5A524"/>
                </a:solidFill>
                <a:latin typeface="Space Grotesk" pitchFamily="34" charset="0"/>
                <a:ea typeface="Space Grotesk" pitchFamily="34" charset="-122"/>
                <a:cs typeface="Space Grotesk" pitchFamily="34" charset="-120"/>
              </a:rPr>
              <a:t>If the experience is passive, the next invitation is easy to ignore.</a:t>
            </a:r>
            <a:endParaRPr lang="en-US" sz="1800"/>
          </a:p>
        </p:txBody>
      </p:sp>
      <p:sp>
        <p:nvSpPr>
          <p:cNvPr id="17" name="Text 13"/>
          <p:cNvSpPr/>
          <p:nvPr/>
        </p:nvSpPr>
        <p:spPr>
          <a:xfrm>
            <a:off x="812800" y="6236990"/>
            <a:ext cx="1975128"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7D8BA3"/>
                </a:solidFill>
                <a:latin typeface="JetBrains Mono" pitchFamily="49" charset="0"/>
                <a:ea typeface="JetBrains Mono" pitchFamily="49" charset="-122"/>
                <a:cs typeface="JetBrains Mono" pitchFamily="49" charset="-120"/>
              </a:rPr>
              <a:t>Filling Seats · 05</a:t>
            </a:r>
            <a:endParaRPr lang="en-US" sz="1400"/>
          </a:p>
        </p:txBody>
      </p:sp>
      <p:sp>
        <p:nvSpPr>
          <p:cNvPr id="18" name="Text 14"/>
          <p:cNvSpPr/>
          <p:nvPr/>
        </p:nvSpPr>
        <p:spPr>
          <a:xfrm>
            <a:off x="9842937" y="6236990"/>
            <a:ext cx="1536263" cy="238720"/>
          </a:xfrm>
          <a:prstGeom prst="rect">
            <a:avLst/>
          </a:prstGeom>
          <a:noFill/>
          <a:ln/>
        </p:spPr>
        <p:txBody>
          <a:bodyPr wrap="square" lIns="0" tIns="0" rIns="0" bIns="0" rtlCol="0" anchor="t">
            <a:normAutofit/>
          </a:bodyPr>
          <a:lstStyle/>
          <a:p>
            <a:pPr marL="0" indent="0" algn="r">
              <a:lnSpc>
                <a:spcPts val="1680"/>
              </a:lnSpc>
              <a:buNone/>
            </a:pPr>
            <a:r>
              <a:rPr lang="en-US" sz="1400">
                <a:solidFill>
                  <a:srgbClr val="7D8BA3"/>
                </a:solidFill>
                <a:latin typeface="JetBrains Mono" pitchFamily="49" charset="0"/>
                <a:ea typeface="JetBrains Mono" pitchFamily="49" charset="-122"/>
                <a:cs typeface="JetBrains Mono" pitchFamily="49" charset="-120"/>
              </a:rPr>
              <a:t>@buckleyplanet</a:t>
            </a:r>
            <a:endParaRPr lang="en-US" sz="1400"/>
          </a:p>
        </p:txBody>
      </p:sp>
    </p:spTree>
    <p:extLst>
      <p:ext uri="{BB962C8B-B14F-4D97-AF65-F5344CB8AC3E}">
        <p14:creationId xmlns:p14="http://schemas.microsoft.com/office/powerpoint/2010/main" val="11911791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6">
    <p:bg>
      <p:bgPr>
        <a:solidFill>
          <a:srgbClr val="EEF2F7"/>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400" kern="0" spc="200">
                <a:solidFill>
                  <a:srgbClr val="0E7490"/>
                </a:solidFill>
                <a:latin typeface="JetBrains Mono" pitchFamily="49" charset="0"/>
                <a:ea typeface="JetBrains Mono" pitchFamily="49" charset="-122"/>
                <a:cs typeface="JetBrains Mono" pitchFamily="49" charset="-120"/>
              </a:rPr>
              <a:t>WHAT OTHER ORGANIZERS OBSERVE</a:t>
            </a:r>
            <a:endParaRPr lang="en-US" sz="1400"/>
          </a:p>
        </p:txBody>
      </p:sp>
      <p:sp>
        <p:nvSpPr>
          <p:cNvPr id="3" name="Text 1"/>
          <p:cNvSpPr>
            <a:spLocks noGrp="1"/>
          </p:cNvSpPr>
          <p:nvPr>
            <p:ph type="title"/>
          </p:nvPr>
        </p:nvSpPr>
        <p:spPr>
          <a:xfrm>
            <a:off x="812800" y="11277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a:solidFill>
                  <a:srgbClr val="0B1220"/>
                </a:solidFill>
                <a:latin typeface="Space Grotesk" pitchFamily="34" charset="0"/>
                <a:ea typeface="Space Grotesk" pitchFamily="34" charset="-122"/>
                <a:cs typeface="Space Grotesk" pitchFamily="34" charset="-120"/>
              </a:rPr>
              <a:t>Different communities, the same lessons</a:t>
            </a:r>
            <a:endParaRPr lang="en-US" sz="3600"/>
          </a:p>
        </p:txBody>
      </p:sp>
      <p:sp>
        <p:nvSpPr>
          <p:cNvPr id="4" name="Shape 2"/>
          <p:cNvSpPr/>
          <p:nvPr/>
        </p:nvSpPr>
        <p:spPr>
          <a:xfrm>
            <a:off x="815975" y="1887736"/>
            <a:ext cx="2520950" cy="1357511"/>
          </a:xfrm>
          <a:prstGeom prst="roundRect">
            <a:avLst>
              <a:gd name="adj" fmla="val 6315"/>
            </a:avLst>
          </a:prstGeom>
          <a:solidFill>
            <a:srgbClr val="FBFCFE"/>
          </a:solidFill>
          <a:ln w="6350">
            <a:solidFill>
              <a:srgbClr val="D5DDE8"/>
            </a:solidFill>
            <a:prstDash val="solid"/>
          </a:ln>
        </p:spPr>
        <p:txBody>
          <a:bodyPr/>
          <a:lstStyle/>
          <a:p>
            <a:endParaRPr lang="en-US"/>
          </a:p>
        </p:txBody>
      </p:sp>
      <p:sp>
        <p:nvSpPr>
          <p:cNvPr id="5" name="Text 3"/>
          <p:cNvSpPr/>
          <p:nvPr/>
        </p:nvSpPr>
        <p:spPr>
          <a:xfrm>
            <a:off x="996950" y="2068711"/>
            <a:ext cx="2223770" cy="533400"/>
          </a:xfrm>
          <a:prstGeom prst="rect">
            <a:avLst/>
          </a:prstGeom>
          <a:noFill/>
          <a:ln/>
        </p:spPr>
        <p:txBody>
          <a:bodyPr wrap="square" lIns="0" tIns="0" rIns="0" bIns="0" rtlCol="0" anchor="t">
            <a:normAutofit/>
          </a:bodyPr>
          <a:lstStyle/>
          <a:p>
            <a:pPr marL="0" indent="0" algn="l">
              <a:lnSpc>
                <a:spcPts val="2000"/>
              </a:lnSpc>
              <a:buNone/>
            </a:pPr>
            <a:r>
              <a:rPr lang="en-US" sz="1800" b="1">
                <a:solidFill>
                  <a:srgbClr val="0B1220"/>
                </a:solidFill>
                <a:latin typeface="Space Grotesk" pitchFamily="34" charset="0"/>
                <a:ea typeface="Space Grotesk" pitchFamily="34" charset="-122"/>
                <a:cs typeface="Space Grotesk" pitchFamily="34" charset="-120"/>
              </a:rPr>
              <a:t>The invitation starts the event</a:t>
            </a:r>
            <a:endParaRPr lang="en-US" sz="1800"/>
          </a:p>
        </p:txBody>
      </p:sp>
      <p:sp>
        <p:nvSpPr>
          <p:cNvPr id="6" name="Text 4"/>
          <p:cNvSpPr/>
          <p:nvPr/>
        </p:nvSpPr>
        <p:spPr>
          <a:xfrm>
            <a:off x="996950" y="2652911"/>
            <a:ext cx="2223770" cy="436761"/>
          </a:xfrm>
          <a:prstGeom prst="rect">
            <a:avLst/>
          </a:prstGeom>
          <a:noFill/>
          <a:ln/>
        </p:spPr>
        <p:txBody>
          <a:bodyPr wrap="square" lIns="0" tIns="0" rIns="0" bIns="0" rtlCol="0" anchor="t">
            <a:normAutofit/>
          </a:bodyPr>
          <a:lstStyle/>
          <a:p>
            <a:pPr marL="0" indent="0" algn="l">
              <a:lnSpc>
                <a:spcPts val="1620"/>
              </a:lnSpc>
              <a:buNone/>
            </a:pPr>
            <a:r>
              <a:rPr lang="en-US" sz="1400">
                <a:solidFill>
                  <a:srgbClr val="4A5568"/>
                </a:solidFill>
                <a:latin typeface="JetBrains Mono" pitchFamily="49" charset="0"/>
                <a:ea typeface="JetBrains Mono" pitchFamily="49" charset="-122"/>
                <a:cs typeface="JetBrains Mono" pitchFamily="49" charset="-120"/>
              </a:rPr>
              <a:t>Priya Parker · The Art of Gathering</a:t>
            </a:r>
            <a:endParaRPr lang="en-US" sz="1400"/>
          </a:p>
        </p:txBody>
      </p:sp>
      <p:sp>
        <p:nvSpPr>
          <p:cNvPr id="7" name="Shape 5"/>
          <p:cNvSpPr/>
          <p:nvPr/>
        </p:nvSpPr>
        <p:spPr>
          <a:xfrm>
            <a:off x="3495675" y="1887736"/>
            <a:ext cx="2520950" cy="1357511"/>
          </a:xfrm>
          <a:prstGeom prst="roundRect">
            <a:avLst>
              <a:gd name="adj" fmla="val 6315"/>
            </a:avLst>
          </a:prstGeom>
          <a:solidFill>
            <a:srgbClr val="FBFCFE"/>
          </a:solidFill>
          <a:ln w="6350">
            <a:solidFill>
              <a:srgbClr val="D5DDE8"/>
            </a:solidFill>
            <a:prstDash val="solid"/>
          </a:ln>
        </p:spPr>
        <p:txBody>
          <a:bodyPr/>
          <a:lstStyle/>
          <a:p>
            <a:endParaRPr lang="en-US"/>
          </a:p>
        </p:txBody>
      </p:sp>
      <p:sp>
        <p:nvSpPr>
          <p:cNvPr id="8" name="Text 6"/>
          <p:cNvSpPr/>
          <p:nvPr/>
        </p:nvSpPr>
        <p:spPr>
          <a:xfrm>
            <a:off x="3676650" y="2068711"/>
            <a:ext cx="2223770" cy="533400"/>
          </a:xfrm>
          <a:prstGeom prst="rect">
            <a:avLst/>
          </a:prstGeom>
          <a:noFill/>
          <a:ln/>
        </p:spPr>
        <p:txBody>
          <a:bodyPr wrap="square" lIns="0" tIns="0" rIns="0" bIns="0" rtlCol="0" anchor="t">
            <a:normAutofit/>
          </a:bodyPr>
          <a:lstStyle/>
          <a:p>
            <a:pPr marL="0" indent="0" algn="l">
              <a:lnSpc>
                <a:spcPts val="2000"/>
              </a:lnSpc>
              <a:buNone/>
            </a:pPr>
            <a:r>
              <a:rPr lang="en-US" sz="1800" b="1">
                <a:solidFill>
                  <a:srgbClr val="0B1220"/>
                </a:solidFill>
                <a:latin typeface="Space Grotesk" pitchFamily="34" charset="0"/>
                <a:ea typeface="Space Grotesk" pitchFamily="34" charset="-122"/>
                <a:cs typeface="Space Grotesk" pitchFamily="34" charset="-120"/>
              </a:rPr>
              <a:t>Repeat attendance is the real metric</a:t>
            </a:r>
            <a:endParaRPr lang="en-US" sz="1800"/>
          </a:p>
        </p:txBody>
      </p:sp>
      <p:sp>
        <p:nvSpPr>
          <p:cNvPr id="9" name="Text 7"/>
          <p:cNvSpPr/>
          <p:nvPr/>
        </p:nvSpPr>
        <p:spPr>
          <a:xfrm>
            <a:off x="3676650" y="2652911"/>
            <a:ext cx="2223770" cy="231080"/>
          </a:xfrm>
          <a:prstGeom prst="rect">
            <a:avLst/>
          </a:prstGeom>
          <a:noFill/>
          <a:ln/>
        </p:spPr>
        <p:txBody>
          <a:bodyPr wrap="square" lIns="0" tIns="0" rIns="0" bIns="0" rtlCol="0" anchor="t">
            <a:normAutofit/>
          </a:bodyPr>
          <a:lstStyle/>
          <a:p>
            <a:pPr marL="0" indent="0" algn="l">
              <a:lnSpc>
                <a:spcPts val="1620"/>
              </a:lnSpc>
              <a:buNone/>
            </a:pPr>
            <a:r>
              <a:rPr lang="en-US" sz="1400">
                <a:solidFill>
                  <a:srgbClr val="4A5568"/>
                </a:solidFill>
                <a:latin typeface="JetBrains Mono" pitchFamily="49" charset="0"/>
                <a:ea typeface="JetBrains Mono" pitchFamily="49" charset="-122"/>
                <a:cs typeface="JetBrains Mono" pitchFamily="49" charset="-120"/>
              </a:rPr>
              <a:t>David Spinks · CMX</a:t>
            </a:r>
            <a:endParaRPr lang="en-US" sz="1400"/>
          </a:p>
        </p:txBody>
      </p:sp>
      <p:sp>
        <p:nvSpPr>
          <p:cNvPr id="10" name="Shape 8"/>
          <p:cNvSpPr/>
          <p:nvPr/>
        </p:nvSpPr>
        <p:spPr>
          <a:xfrm>
            <a:off x="6175375" y="1887736"/>
            <a:ext cx="2520950" cy="1357511"/>
          </a:xfrm>
          <a:prstGeom prst="roundRect">
            <a:avLst>
              <a:gd name="adj" fmla="val 6315"/>
            </a:avLst>
          </a:prstGeom>
          <a:solidFill>
            <a:srgbClr val="FBFCFE"/>
          </a:solidFill>
          <a:ln w="6350">
            <a:solidFill>
              <a:srgbClr val="D5DDE8"/>
            </a:solidFill>
            <a:prstDash val="solid"/>
          </a:ln>
        </p:spPr>
        <p:txBody>
          <a:bodyPr/>
          <a:lstStyle/>
          <a:p>
            <a:endParaRPr lang="en-US"/>
          </a:p>
        </p:txBody>
      </p:sp>
      <p:sp>
        <p:nvSpPr>
          <p:cNvPr id="11" name="Text 9"/>
          <p:cNvSpPr/>
          <p:nvPr/>
        </p:nvSpPr>
        <p:spPr>
          <a:xfrm>
            <a:off x="6356350" y="2068711"/>
            <a:ext cx="2223770" cy="533400"/>
          </a:xfrm>
          <a:prstGeom prst="rect">
            <a:avLst/>
          </a:prstGeom>
          <a:noFill/>
          <a:ln/>
        </p:spPr>
        <p:txBody>
          <a:bodyPr wrap="square" lIns="0" tIns="0" rIns="0" bIns="0" rtlCol="0" anchor="t">
            <a:normAutofit/>
          </a:bodyPr>
          <a:lstStyle/>
          <a:p>
            <a:pPr marL="0" indent="0" algn="l">
              <a:lnSpc>
                <a:spcPts val="2000"/>
              </a:lnSpc>
              <a:buNone/>
            </a:pPr>
            <a:r>
              <a:rPr lang="en-US" sz="1800" b="1">
                <a:solidFill>
                  <a:srgbClr val="0B1220"/>
                </a:solidFill>
                <a:latin typeface="Space Grotesk" pitchFamily="34" charset="0"/>
                <a:ea typeface="Space Grotesk" pitchFamily="34" charset="-122"/>
                <a:cs typeface="Space Grotesk" pitchFamily="34" charset="-120"/>
              </a:rPr>
              <a:t>Welcome first-timers personally</a:t>
            </a:r>
            <a:endParaRPr lang="en-US" sz="1800"/>
          </a:p>
        </p:txBody>
      </p:sp>
      <p:sp>
        <p:nvSpPr>
          <p:cNvPr id="12" name="Text 10"/>
          <p:cNvSpPr/>
          <p:nvPr/>
        </p:nvSpPr>
        <p:spPr>
          <a:xfrm>
            <a:off x="6356350" y="2652911"/>
            <a:ext cx="2223770" cy="436761"/>
          </a:xfrm>
          <a:prstGeom prst="rect">
            <a:avLst/>
          </a:prstGeom>
          <a:noFill/>
          <a:ln/>
        </p:spPr>
        <p:txBody>
          <a:bodyPr wrap="square" lIns="0" tIns="0" rIns="0" bIns="0" rtlCol="0" anchor="t">
            <a:normAutofit/>
          </a:bodyPr>
          <a:lstStyle/>
          <a:p>
            <a:pPr marL="0" indent="0" algn="l">
              <a:lnSpc>
                <a:spcPts val="1620"/>
              </a:lnSpc>
              <a:buNone/>
            </a:pPr>
            <a:r>
              <a:rPr lang="en-US" sz="1400">
                <a:solidFill>
                  <a:srgbClr val="4A5568"/>
                </a:solidFill>
                <a:latin typeface="JetBrains Mono" pitchFamily="49" charset="0"/>
                <a:ea typeface="JetBrains Mono" pitchFamily="49" charset="-122"/>
                <a:cs typeface="JetBrains Mono" pitchFamily="49" charset="-120"/>
              </a:rPr>
              <a:t>Carrie Melissa Jones · CMJ Group</a:t>
            </a:r>
            <a:endParaRPr lang="en-US" sz="1400"/>
          </a:p>
        </p:txBody>
      </p:sp>
      <p:sp>
        <p:nvSpPr>
          <p:cNvPr id="13" name="Shape 11"/>
          <p:cNvSpPr/>
          <p:nvPr/>
        </p:nvSpPr>
        <p:spPr>
          <a:xfrm>
            <a:off x="8855075" y="1887736"/>
            <a:ext cx="2520950" cy="1357511"/>
          </a:xfrm>
          <a:prstGeom prst="roundRect">
            <a:avLst>
              <a:gd name="adj" fmla="val 6315"/>
            </a:avLst>
          </a:prstGeom>
          <a:solidFill>
            <a:srgbClr val="FBFCFE"/>
          </a:solidFill>
          <a:ln w="6350">
            <a:solidFill>
              <a:srgbClr val="D5DDE8"/>
            </a:solidFill>
            <a:prstDash val="solid"/>
          </a:ln>
        </p:spPr>
        <p:txBody>
          <a:bodyPr/>
          <a:lstStyle/>
          <a:p>
            <a:endParaRPr lang="en-US"/>
          </a:p>
        </p:txBody>
      </p:sp>
      <p:sp>
        <p:nvSpPr>
          <p:cNvPr id="14" name="Text 12"/>
          <p:cNvSpPr/>
          <p:nvPr/>
        </p:nvSpPr>
        <p:spPr>
          <a:xfrm>
            <a:off x="9036050" y="2068711"/>
            <a:ext cx="2223770" cy="533400"/>
          </a:xfrm>
          <a:prstGeom prst="rect">
            <a:avLst/>
          </a:prstGeom>
          <a:noFill/>
          <a:ln/>
        </p:spPr>
        <p:txBody>
          <a:bodyPr wrap="square" lIns="0" tIns="0" rIns="0" bIns="0" rtlCol="0" anchor="t">
            <a:normAutofit/>
          </a:bodyPr>
          <a:lstStyle/>
          <a:p>
            <a:pPr marL="0" indent="0" algn="l">
              <a:lnSpc>
                <a:spcPts val="2000"/>
              </a:lnSpc>
              <a:buNone/>
            </a:pPr>
            <a:r>
              <a:rPr lang="en-US" sz="1800" b="1">
                <a:solidFill>
                  <a:srgbClr val="0B1220"/>
                </a:solidFill>
                <a:latin typeface="Space Grotesk" pitchFamily="34" charset="0"/>
                <a:ea typeface="Space Grotesk" pitchFamily="34" charset="-122"/>
                <a:cs typeface="Space Grotesk" pitchFamily="34" charset="-120"/>
              </a:rPr>
              <a:t>Design something atypical</a:t>
            </a:r>
            <a:endParaRPr lang="en-US" sz="1800"/>
          </a:p>
        </p:txBody>
      </p:sp>
      <p:sp>
        <p:nvSpPr>
          <p:cNvPr id="15" name="Text 13"/>
          <p:cNvSpPr/>
          <p:nvPr/>
        </p:nvSpPr>
        <p:spPr>
          <a:xfrm>
            <a:off x="9036050" y="2652911"/>
            <a:ext cx="2223770" cy="231080"/>
          </a:xfrm>
          <a:prstGeom prst="rect">
            <a:avLst/>
          </a:prstGeom>
          <a:noFill/>
          <a:ln/>
        </p:spPr>
        <p:txBody>
          <a:bodyPr wrap="square" lIns="0" tIns="0" rIns="0" bIns="0" rtlCol="0" anchor="t">
            <a:normAutofit/>
          </a:bodyPr>
          <a:lstStyle/>
          <a:p>
            <a:pPr marL="0" indent="0" algn="l">
              <a:lnSpc>
                <a:spcPts val="1620"/>
              </a:lnSpc>
              <a:buNone/>
            </a:pPr>
            <a:r>
              <a:rPr lang="en-US" sz="1400">
                <a:solidFill>
                  <a:srgbClr val="4A5568"/>
                </a:solidFill>
                <a:latin typeface="JetBrains Mono" pitchFamily="49" charset="0"/>
                <a:ea typeface="JetBrains Mono" pitchFamily="49" charset="-122"/>
                <a:cs typeface="JetBrains Mono" pitchFamily="49" charset="-120"/>
              </a:rPr>
              <a:t>Seth Godin</a:t>
            </a:r>
            <a:endParaRPr lang="en-US" sz="1400"/>
          </a:p>
        </p:txBody>
      </p:sp>
      <p:sp>
        <p:nvSpPr>
          <p:cNvPr id="16" name="Shape 14"/>
          <p:cNvSpPr/>
          <p:nvPr/>
        </p:nvSpPr>
        <p:spPr>
          <a:xfrm>
            <a:off x="815975" y="3403997"/>
            <a:ext cx="2520950" cy="1357511"/>
          </a:xfrm>
          <a:prstGeom prst="roundRect">
            <a:avLst>
              <a:gd name="adj" fmla="val 6315"/>
            </a:avLst>
          </a:prstGeom>
          <a:solidFill>
            <a:srgbClr val="FBFCFE"/>
          </a:solidFill>
          <a:ln w="6350">
            <a:solidFill>
              <a:srgbClr val="D5DDE8"/>
            </a:solidFill>
            <a:prstDash val="solid"/>
          </a:ln>
        </p:spPr>
        <p:txBody>
          <a:bodyPr/>
          <a:lstStyle/>
          <a:p>
            <a:endParaRPr lang="en-US"/>
          </a:p>
        </p:txBody>
      </p:sp>
      <p:sp>
        <p:nvSpPr>
          <p:cNvPr id="17" name="Text 15"/>
          <p:cNvSpPr/>
          <p:nvPr/>
        </p:nvSpPr>
        <p:spPr>
          <a:xfrm>
            <a:off x="996950" y="3584972"/>
            <a:ext cx="2223770" cy="533400"/>
          </a:xfrm>
          <a:prstGeom prst="rect">
            <a:avLst/>
          </a:prstGeom>
          <a:noFill/>
          <a:ln/>
        </p:spPr>
        <p:txBody>
          <a:bodyPr wrap="square" lIns="0" tIns="0" rIns="0" bIns="0" rtlCol="0" anchor="t">
            <a:normAutofit/>
          </a:bodyPr>
          <a:lstStyle/>
          <a:p>
            <a:pPr marL="0" indent="0" algn="l">
              <a:lnSpc>
                <a:spcPts val="2000"/>
              </a:lnSpc>
              <a:buNone/>
            </a:pPr>
            <a:r>
              <a:rPr lang="en-US" sz="1800" b="1">
                <a:solidFill>
                  <a:srgbClr val="0B1220"/>
                </a:solidFill>
                <a:latin typeface="Space Grotesk" pitchFamily="34" charset="0"/>
                <a:ea typeface="Space Grotesk" pitchFamily="34" charset="-122"/>
                <a:cs typeface="Space Grotesk" pitchFamily="34" charset="-120"/>
              </a:rPr>
              <a:t>Direct contact raises turnout</a:t>
            </a:r>
            <a:endParaRPr lang="en-US" sz="1800"/>
          </a:p>
        </p:txBody>
      </p:sp>
      <p:sp>
        <p:nvSpPr>
          <p:cNvPr id="18" name="Text 16"/>
          <p:cNvSpPr/>
          <p:nvPr/>
        </p:nvSpPr>
        <p:spPr>
          <a:xfrm>
            <a:off x="996950" y="4169172"/>
            <a:ext cx="2223770" cy="231080"/>
          </a:xfrm>
          <a:prstGeom prst="rect">
            <a:avLst/>
          </a:prstGeom>
          <a:noFill/>
          <a:ln/>
        </p:spPr>
        <p:txBody>
          <a:bodyPr wrap="square" lIns="0" tIns="0" rIns="0" bIns="0" rtlCol="0" anchor="t">
            <a:normAutofit/>
          </a:bodyPr>
          <a:lstStyle/>
          <a:p>
            <a:pPr marL="0" indent="0" algn="l">
              <a:lnSpc>
                <a:spcPts val="1620"/>
              </a:lnSpc>
              <a:buNone/>
            </a:pPr>
            <a:r>
              <a:rPr lang="en-US" sz="1400">
                <a:solidFill>
                  <a:srgbClr val="4A5568"/>
                </a:solidFill>
                <a:latin typeface="JetBrains Mono" pitchFamily="49" charset="0"/>
                <a:ea typeface="JetBrains Mono" pitchFamily="49" charset="-122"/>
                <a:cs typeface="JetBrains Mono" pitchFamily="49" charset="-120"/>
              </a:rPr>
              <a:t>Ben Weger · Meetup</a:t>
            </a:r>
            <a:endParaRPr lang="en-US" sz="1400"/>
          </a:p>
        </p:txBody>
      </p:sp>
      <p:sp>
        <p:nvSpPr>
          <p:cNvPr id="19" name="Shape 17"/>
          <p:cNvSpPr/>
          <p:nvPr/>
        </p:nvSpPr>
        <p:spPr>
          <a:xfrm>
            <a:off x="3495675" y="3403997"/>
            <a:ext cx="2520950" cy="1357511"/>
          </a:xfrm>
          <a:prstGeom prst="roundRect">
            <a:avLst>
              <a:gd name="adj" fmla="val 6315"/>
            </a:avLst>
          </a:prstGeom>
          <a:solidFill>
            <a:srgbClr val="FBFCFE"/>
          </a:solidFill>
          <a:ln w="6350">
            <a:solidFill>
              <a:srgbClr val="D5DDE8"/>
            </a:solidFill>
            <a:prstDash val="solid"/>
          </a:ln>
        </p:spPr>
        <p:txBody>
          <a:bodyPr/>
          <a:lstStyle/>
          <a:p>
            <a:endParaRPr lang="en-US"/>
          </a:p>
        </p:txBody>
      </p:sp>
      <p:sp>
        <p:nvSpPr>
          <p:cNvPr id="20" name="Text 18"/>
          <p:cNvSpPr/>
          <p:nvPr/>
        </p:nvSpPr>
        <p:spPr>
          <a:xfrm>
            <a:off x="3676650" y="3584972"/>
            <a:ext cx="2223770" cy="533400"/>
          </a:xfrm>
          <a:prstGeom prst="rect">
            <a:avLst/>
          </a:prstGeom>
          <a:noFill/>
          <a:ln/>
        </p:spPr>
        <p:txBody>
          <a:bodyPr wrap="square" lIns="0" tIns="0" rIns="0" bIns="0" rtlCol="0" anchor="t">
            <a:normAutofit/>
          </a:bodyPr>
          <a:lstStyle/>
          <a:p>
            <a:pPr marL="0" indent="0" algn="l">
              <a:lnSpc>
                <a:spcPts val="2000"/>
              </a:lnSpc>
              <a:buNone/>
            </a:pPr>
            <a:r>
              <a:rPr lang="en-US" sz="1700" b="1">
                <a:solidFill>
                  <a:srgbClr val="0B1220"/>
                </a:solidFill>
                <a:latin typeface="Space Grotesk" pitchFamily="34" charset="0"/>
                <a:ea typeface="Space Grotesk" pitchFamily="34" charset="-122"/>
                <a:cs typeface="Space Grotesk" pitchFamily="34" charset="-120"/>
              </a:rPr>
              <a:t>Lightweight formats, more voices</a:t>
            </a:r>
            <a:endParaRPr lang="en-US" sz="1700"/>
          </a:p>
        </p:txBody>
      </p:sp>
      <p:sp>
        <p:nvSpPr>
          <p:cNvPr id="21" name="Text 19"/>
          <p:cNvSpPr/>
          <p:nvPr/>
        </p:nvSpPr>
        <p:spPr>
          <a:xfrm>
            <a:off x="3676650" y="4169172"/>
            <a:ext cx="2223770" cy="436761"/>
          </a:xfrm>
          <a:prstGeom prst="rect">
            <a:avLst/>
          </a:prstGeom>
          <a:noFill/>
          <a:ln/>
        </p:spPr>
        <p:txBody>
          <a:bodyPr wrap="square" lIns="0" tIns="0" rIns="0" bIns="0" rtlCol="0" anchor="t">
            <a:normAutofit/>
          </a:bodyPr>
          <a:lstStyle/>
          <a:p>
            <a:pPr marL="0" indent="0" algn="l">
              <a:lnSpc>
                <a:spcPts val="1620"/>
              </a:lnSpc>
              <a:buNone/>
            </a:pPr>
            <a:r>
              <a:rPr lang="en-US" sz="1400">
                <a:solidFill>
                  <a:srgbClr val="4A5568"/>
                </a:solidFill>
                <a:latin typeface="JetBrains Mono" pitchFamily="49" charset="0"/>
                <a:ea typeface="JetBrains Mono" pitchFamily="49" charset="-122"/>
                <a:cs typeface="JetBrains Mono" pitchFamily="49" charset="-120"/>
              </a:rPr>
              <a:t>Rosie Sherry · Rosieland</a:t>
            </a:r>
            <a:endParaRPr lang="en-US" sz="1400"/>
          </a:p>
        </p:txBody>
      </p:sp>
      <p:sp>
        <p:nvSpPr>
          <p:cNvPr id="22" name="Shape 20"/>
          <p:cNvSpPr/>
          <p:nvPr/>
        </p:nvSpPr>
        <p:spPr>
          <a:xfrm>
            <a:off x="6175375" y="3403997"/>
            <a:ext cx="2520950" cy="1357511"/>
          </a:xfrm>
          <a:prstGeom prst="roundRect">
            <a:avLst>
              <a:gd name="adj" fmla="val 6315"/>
            </a:avLst>
          </a:prstGeom>
          <a:solidFill>
            <a:srgbClr val="FBFCFE"/>
          </a:solidFill>
          <a:ln w="6350">
            <a:solidFill>
              <a:srgbClr val="D5DDE8"/>
            </a:solidFill>
            <a:prstDash val="solid"/>
          </a:ln>
        </p:spPr>
        <p:txBody>
          <a:bodyPr/>
          <a:lstStyle/>
          <a:p>
            <a:endParaRPr lang="en-US"/>
          </a:p>
        </p:txBody>
      </p:sp>
      <p:sp>
        <p:nvSpPr>
          <p:cNvPr id="23" name="Text 21"/>
          <p:cNvSpPr/>
          <p:nvPr/>
        </p:nvSpPr>
        <p:spPr>
          <a:xfrm>
            <a:off x="6356350" y="3584972"/>
            <a:ext cx="2223770" cy="533400"/>
          </a:xfrm>
          <a:prstGeom prst="rect">
            <a:avLst/>
          </a:prstGeom>
          <a:noFill/>
          <a:ln/>
        </p:spPr>
        <p:txBody>
          <a:bodyPr wrap="square" lIns="0" tIns="0" rIns="0" bIns="0" rtlCol="0" anchor="t">
            <a:normAutofit/>
          </a:bodyPr>
          <a:lstStyle/>
          <a:p>
            <a:pPr marL="0" indent="0" algn="l">
              <a:lnSpc>
                <a:spcPts val="2000"/>
              </a:lnSpc>
              <a:buNone/>
            </a:pPr>
            <a:r>
              <a:rPr lang="en-US" sz="1800" b="1">
                <a:solidFill>
                  <a:srgbClr val="0B1220"/>
                </a:solidFill>
                <a:latin typeface="Space Grotesk" pitchFamily="34" charset="0"/>
                <a:ea typeface="Space Grotesk" pitchFamily="34" charset="-122"/>
                <a:cs typeface="Space Grotesk" pitchFamily="34" charset="-120"/>
              </a:rPr>
              <a:t>Borrow other groups’ stages</a:t>
            </a:r>
            <a:endParaRPr lang="en-US" sz="1800"/>
          </a:p>
        </p:txBody>
      </p:sp>
      <p:sp>
        <p:nvSpPr>
          <p:cNvPr id="24" name="Text 22"/>
          <p:cNvSpPr/>
          <p:nvPr/>
        </p:nvSpPr>
        <p:spPr>
          <a:xfrm>
            <a:off x="6356350" y="4169172"/>
            <a:ext cx="2223770" cy="436761"/>
          </a:xfrm>
          <a:prstGeom prst="rect">
            <a:avLst/>
          </a:prstGeom>
          <a:noFill/>
          <a:ln/>
        </p:spPr>
        <p:txBody>
          <a:bodyPr wrap="square" lIns="0" tIns="0" rIns="0" bIns="0" rtlCol="0" anchor="t">
            <a:normAutofit/>
          </a:bodyPr>
          <a:lstStyle/>
          <a:p>
            <a:pPr marL="0" indent="0" algn="l">
              <a:lnSpc>
                <a:spcPts val="1620"/>
              </a:lnSpc>
              <a:buNone/>
            </a:pPr>
            <a:r>
              <a:rPr lang="en-US" sz="1400">
                <a:solidFill>
                  <a:srgbClr val="4A5568"/>
                </a:solidFill>
                <a:latin typeface="JetBrains Mono" pitchFamily="49" charset="0"/>
                <a:ea typeface="JetBrains Mono" pitchFamily="49" charset="-122"/>
                <a:cs typeface="JetBrains Mono" pitchFamily="49" charset="-120"/>
              </a:rPr>
              <a:t>David Giard · Detroit Day of Azure</a:t>
            </a:r>
            <a:endParaRPr lang="en-US" sz="1400"/>
          </a:p>
        </p:txBody>
      </p:sp>
      <p:sp>
        <p:nvSpPr>
          <p:cNvPr id="25" name="Shape 23"/>
          <p:cNvSpPr/>
          <p:nvPr/>
        </p:nvSpPr>
        <p:spPr>
          <a:xfrm>
            <a:off x="8855075" y="3403997"/>
            <a:ext cx="2520950" cy="1357511"/>
          </a:xfrm>
          <a:prstGeom prst="roundRect">
            <a:avLst>
              <a:gd name="adj" fmla="val 6315"/>
            </a:avLst>
          </a:prstGeom>
          <a:solidFill>
            <a:srgbClr val="FBFCFE"/>
          </a:solidFill>
          <a:ln w="6350">
            <a:solidFill>
              <a:srgbClr val="D5DDE8"/>
            </a:solidFill>
            <a:prstDash val="solid"/>
          </a:ln>
        </p:spPr>
        <p:txBody>
          <a:bodyPr/>
          <a:lstStyle/>
          <a:p>
            <a:endParaRPr lang="en-US"/>
          </a:p>
        </p:txBody>
      </p:sp>
      <p:sp>
        <p:nvSpPr>
          <p:cNvPr id="26" name="Text 24"/>
          <p:cNvSpPr/>
          <p:nvPr/>
        </p:nvSpPr>
        <p:spPr>
          <a:xfrm>
            <a:off x="9036050" y="3584972"/>
            <a:ext cx="2223770" cy="533400"/>
          </a:xfrm>
          <a:prstGeom prst="rect">
            <a:avLst/>
          </a:prstGeom>
          <a:noFill/>
          <a:ln/>
        </p:spPr>
        <p:txBody>
          <a:bodyPr wrap="square" lIns="0" tIns="0" rIns="0" bIns="0" rtlCol="0" anchor="t">
            <a:normAutofit/>
          </a:bodyPr>
          <a:lstStyle/>
          <a:p>
            <a:pPr marL="0" indent="0" algn="l">
              <a:lnSpc>
                <a:spcPts val="2000"/>
              </a:lnSpc>
              <a:buNone/>
            </a:pPr>
            <a:r>
              <a:rPr lang="en-US" sz="1800" b="1">
                <a:solidFill>
                  <a:srgbClr val="0B1220"/>
                </a:solidFill>
                <a:latin typeface="Space Grotesk" pitchFamily="34" charset="0"/>
                <a:ea typeface="Space Grotesk" pitchFamily="34" charset="-122"/>
                <a:cs typeface="Space Grotesk" pitchFamily="34" charset="-120"/>
              </a:rPr>
              <a:t>Show the real feel of the day</a:t>
            </a:r>
            <a:endParaRPr lang="en-US" sz="1800"/>
          </a:p>
        </p:txBody>
      </p:sp>
      <p:sp>
        <p:nvSpPr>
          <p:cNvPr id="27" name="Text 25"/>
          <p:cNvSpPr/>
          <p:nvPr/>
        </p:nvSpPr>
        <p:spPr>
          <a:xfrm>
            <a:off x="9036050" y="4169172"/>
            <a:ext cx="2223770" cy="436761"/>
          </a:xfrm>
          <a:prstGeom prst="rect">
            <a:avLst/>
          </a:prstGeom>
          <a:noFill/>
          <a:ln/>
        </p:spPr>
        <p:txBody>
          <a:bodyPr wrap="square" lIns="0" tIns="0" rIns="0" bIns="0" rtlCol="0" anchor="t">
            <a:normAutofit/>
          </a:bodyPr>
          <a:lstStyle/>
          <a:p>
            <a:pPr marL="0" indent="0" algn="l">
              <a:lnSpc>
                <a:spcPts val="1620"/>
              </a:lnSpc>
              <a:buNone/>
            </a:pPr>
            <a:r>
              <a:rPr lang="en-US" sz="1400">
                <a:solidFill>
                  <a:srgbClr val="4A5568"/>
                </a:solidFill>
                <a:latin typeface="JetBrains Mono" pitchFamily="49" charset="0"/>
                <a:ea typeface="JetBrains Mono" pitchFamily="49" charset="-122"/>
                <a:cs typeface="JetBrains Mono" pitchFamily="49" charset="-120"/>
              </a:rPr>
              <a:t>Haroon Mota · Muslim Hikers</a:t>
            </a:r>
            <a:endParaRPr lang="en-US" sz="1400"/>
          </a:p>
        </p:txBody>
      </p:sp>
      <p:sp>
        <p:nvSpPr>
          <p:cNvPr id="28" name="Text 26"/>
          <p:cNvSpPr/>
          <p:nvPr/>
        </p:nvSpPr>
        <p:spPr>
          <a:xfrm>
            <a:off x="812800" y="6236990"/>
            <a:ext cx="1975128"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4A5568"/>
                </a:solidFill>
                <a:latin typeface="JetBrains Mono" pitchFamily="49" charset="0"/>
                <a:ea typeface="JetBrains Mono" pitchFamily="49" charset="-122"/>
                <a:cs typeface="JetBrains Mono" pitchFamily="49" charset="-120"/>
              </a:rPr>
              <a:t>Filling Seats · 06</a:t>
            </a:r>
            <a:endParaRPr lang="en-US" sz="1400"/>
          </a:p>
        </p:txBody>
      </p:sp>
      <p:sp>
        <p:nvSpPr>
          <p:cNvPr id="31" name="Text 52">
            <a:extLst>
              <a:ext uri="{FF2B5EF4-FFF2-40B4-BE49-F238E27FC236}">
                <a16:creationId xmlns:a16="http://schemas.microsoft.com/office/drawing/2014/main" id="{DB2A5BD7-A4EE-53A4-64BA-5466D6B0D0E8}"/>
              </a:ext>
            </a:extLst>
          </p:cNvPr>
          <p:cNvSpPr/>
          <p:nvPr/>
        </p:nvSpPr>
        <p:spPr>
          <a:xfrm>
            <a:off x="8197017" y="6236990"/>
            <a:ext cx="3182183" cy="238720"/>
          </a:xfrm>
          <a:prstGeom prst="rect">
            <a:avLst/>
          </a:prstGeom>
          <a:noFill/>
          <a:ln/>
        </p:spPr>
        <p:txBody>
          <a:bodyPr wrap="square" lIns="0" tIns="0" rIns="0" bIns="0" rtlCol="0" anchor="t">
            <a:normAutofit/>
          </a:bodyPr>
          <a:lstStyle/>
          <a:p>
            <a:pPr marL="0" indent="0" algn="r">
              <a:lnSpc>
                <a:spcPts val="1680"/>
              </a:lnSpc>
              <a:buNone/>
            </a:pPr>
            <a:r>
              <a:rPr lang="en-US" sz="1400">
                <a:solidFill>
                  <a:srgbClr val="4A5568"/>
                </a:solidFill>
                <a:latin typeface="JetBrains Mono" pitchFamily="49" charset="0"/>
                <a:ea typeface="JetBrains Mono" pitchFamily="49" charset="-122"/>
                <a:cs typeface="JetBrains Mono" pitchFamily="49" charset="-120"/>
              </a:rPr>
              <a:t>@buckleyplanet</a:t>
            </a:r>
            <a:endParaRPr lang="en-US" sz="1400"/>
          </a:p>
        </p:txBody>
      </p:sp>
    </p:spTree>
    <p:extLst>
      <p:ext uri="{BB962C8B-B14F-4D97-AF65-F5344CB8AC3E}">
        <p14:creationId xmlns:p14="http://schemas.microsoft.com/office/powerpoint/2010/main" val="42831111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400" kern="0" spc="200">
                <a:solidFill>
                  <a:srgbClr val="22D3EE"/>
                </a:solidFill>
                <a:latin typeface="JetBrains Mono" pitchFamily="49" charset="0"/>
                <a:ea typeface="JetBrains Mono" pitchFamily="49" charset="-122"/>
                <a:cs typeface="JetBrains Mono" pitchFamily="49" charset="-120"/>
              </a:rPr>
              <a:t>THE FRAMEWORK</a:t>
            </a:r>
            <a:endParaRPr lang="en-US" sz="1400"/>
          </a:p>
        </p:txBody>
      </p:sp>
      <p:sp>
        <p:nvSpPr>
          <p:cNvPr id="3" name="Text 1"/>
          <p:cNvSpPr>
            <a:spLocks noGrp="1"/>
          </p:cNvSpPr>
          <p:nvPr>
            <p:ph type="title"/>
          </p:nvPr>
        </p:nvSpPr>
        <p:spPr>
          <a:xfrm>
            <a:off x="812800" y="11277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a:solidFill>
                  <a:srgbClr val="F3F6FA"/>
                </a:solidFill>
                <a:latin typeface="Space Grotesk" pitchFamily="34" charset="0"/>
                <a:ea typeface="Space Grotesk" pitchFamily="34" charset="-122"/>
                <a:cs typeface="Space Grotesk" pitchFamily="34" charset="-120"/>
              </a:rPr>
              <a:t>Three levers and a loop</a:t>
            </a:r>
            <a:endParaRPr lang="en-US" sz="3600"/>
          </a:p>
        </p:txBody>
      </p:sp>
      <p:sp>
        <p:nvSpPr>
          <p:cNvPr id="4" name="Shape 2"/>
          <p:cNvSpPr/>
          <p:nvPr/>
        </p:nvSpPr>
        <p:spPr>
          <a:xfrm>
            <a:off x="815975" y="1989336"/>
            <a:ext cx="2330450" cy="1702891"/>
          </a:xfrm>
          <a:prstGeom prst="roundRect">
            <a:avLst>
              <a:gd name="adj" fmla="val 5780"/>
            </a:avLst>
          </a:prstGeom>
          <a:solidFill>
            <a:srgbClr val="111A2E"/>
          </a:solidFill>
          <a:ln w="6350">
            <a:solidFill>
              <a:srgbClr val="22324F"/>
            </a:solidFill>
            <a:prstDash val="solid"/>
          </a:ln>
        </p:spPr>
        <p:txBody>
          <a:bodyPr/>
          <a:lstStyle/>
          <a:p>
            <a:endParaRPr lang="en-US"/>
          </a:p>
        </p:txBody>
      </p:sp>
      <p:sp>
        <p:nvSpPr>
          <p:cNvPr id="5" name="Text 3"/>
          <p:cNvSpPr/>
          <p:nvPr/>
        </p:nvSpPr>
        <p:spPr>
          <a:xfrm>
            <a:off x="971550" y="2195711"/>
            <a:ext cx="2079879"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22D3EE"/>
                </a:solidFill>
                <a:latin typeface="JetBrains Mono" pitchFamily="49" charset="0"/>
                <a:ea typeface="JetBrains Mono" pitchFamily="49" charset="-122"/>
                <a:cs typeface="JetBrains Mono" pitchFamily="49" charset="-120"/>
              </a:rPr>
              <a:t>01</a:t>
            </a:r>
            <a:endParaRPr lang="en-US" sz="1400"/>
          </a:p>
        </p:txBody>
      </p:sp>
      <p:sp>
        <p:nvSpPr>
          <p:cNvPr id="6" name="Text 4"/>
          <p:cNvSpPr/>
          <p:nvPr/>
        </p:nvSpPr>
        <p:spPr>
          <a:xfrm>
            <a:off x="971550" y="2510631"/>
            <a:ext cx="2079879" cy="332680"/>
          </a:xfrm>
          <a:prstGeom prst="rect">
            <a:avLst/>
          </a:prstGeom>
          <a:noFill/>
          <a:ln/>
        </p:spPr>
        <p:txBody>
          <a:bodyPr wrap="square" lIns="0" tIns="0" rIns="0" bIns="0" rtlCol="0" anchor="t">
            <a:normAutofit/>
          </a:bodyPr>
          <a:lstStyle/>
          <a:p>
            <a:pPr marL="0" indent="0" algn="l">
              <a:lnSpc>
                <a:spcPts val="2420"/>
              </a:lnSpc>
              <a:buNone/>
            </a:pPr>
            <a:r>
              <a:rPr lang="en-US" sz="2200" b="1">
                <a:solidFill>
                  <a:srgbClr val="F3F6FA"/>
                </a:solidFill>
                <a:latin typeface="Space Grotesk" pitchFamily="34" charset="0"/>
                <a:ea typeface="Space Grotesk" pitchFamily="34" charset="-122"/>
                <a:cs typeface="Space Grotesk" pitchFamily="34" charset="-120"/>
              </a:rPr>
              <a:t>Promise</a:t>
            </a:r>
            <a:endParaRPr lang="en-US" sz="2200"/>
          </a:p>
        </p:txBody>
      </p:sp>
      <p:sp>
        <p:nvSpPr>
          <p:cNvPr id="7" name="Text 5"/>
          <p:cNvSpPr/>
          <p:nvPr/>
        </p:nvSpPr>
        <p:spPr>
          <a:xfrm>
            <a:off x="971550" y="2919512"/>
            <a:ext cx="2079879" cy="553641"/>
          </a:xfrm>
          <a:prstGeom prst="rect">
            <a:avLst/>
          </a:prstGeom>
          <a:noFill/>
          <a:ln/>
        </p:spPr>
        <p:txBody>
          <a:bodyPr wrap="square" lIns="0" tIns="0" rIns="0" bIns="0" rtlCol="0" anchor="t">
            <a:normAutofit/>
          </a:bodyPr>
          <a:lstStyle/>
          <a:p>
            <a:pPr marL="0" indent="0" algn="l">
              <a:lnSpc>
                <a:spcPts val="2080"/>
              </a:lnSpc>
              <a:buNone/>
            </a:pPr>
            <a:r>
              <a:rPr lang="en-US" sz="1800">
                <a:solidFill>
                  <a:srgbClr val="BFD0E4"/>
                </a:solidFill>
                <a:latin typeface="IBM Plex Sans" pitchFamily="34" charset="0"/>
                <a:ea typeface="IBM Plex Sans" pitchFamily="34" charset="-122"/>
                <a:cs typeface="IBM Plex Sans" pitchFamily="34" charset="-120"/>
              </a:rPr>
              <a:t>A concrete reason </a:t>
            </a:r>
            <a:br>
              <a:rPr lang="en-US" sz="1800">
                <a:solidFill>
                  <a:srgbClr val="BFD0E4"/>
                </a:solidFill>
                <a:latin typeface="IBM Plex Sans" pitchFamily="34" charset="0"/>
                <a:ea typeface="IBM Plex Sans" pitchFamily="34" charset="-122"/>
                <a:cs typeface="IBM Plex Sans" pitchFamily="34" charset="-120"/>
              </a:rPr>
            </a:br>
            <a:r>
              <a:rPr lang="en-US" sz="1800">
                <a:solidFill>
                  <a:srgbClr val="BFD0E4"/>
                </a:solidFill>
                <a:latin typeface="IBM Plex Sans" pitchFamily="34" charset="0"/>
                <a:ea typeface="IBM Plex Sans" pitchFamily="34" charset="-122"/>
                <a:cs typeface="IBM Plex Sans" pitchFamily="34" charset="-120"/>
              </a:rPr>
              <a:t>to show up</a:t>
            </a:r>
            <a:endParaRPr lang="en-US" sz="1800"/>
          </a:p>
        </p:txBody>
      </p:sp>
      <p:pic>
        <p:nvPicPr>
          <p:cNvPr id="8" name="Image 0" descr="arrow-right"/>
          <p:cNvPicPr>
            <a:picLocks noChangeAspect="1"/>
          </p:cNvPicPr>
          <p:nvPr/>
        </p:nvPicPr>
        <p:blipFill>
          <a:blip r:embed="rId3"/>
          <a:srcRect/>
          <a:stretch/>
        </p:blipFill>
        <p:spPr>
          <a:xfrm>
            <a:off x="3213100" y="2764532"/>
            <a:ext cx="279400" cy="152400"/>
          </a:xfrm>
          <a:prstGeom prst="rect">
            <a:avLst/>
          </a:prstGeom>
        </p:spPr>
      </p:pic>
      <p:sp>
        <p:nvSpPr>
          <p:cNvPr id="9" name="Shape 6"/>
          <p:cNvSpPr/>
          <p:nvPr/>
        </p:nvSpPr>
        <p:spPr>
          <a:xfrm>
            <a:off x="3559175" y="1989336"/>
            <a:ext cx="2330450" cy="1702891"/>
          </a:xfrm>
          <a:prstGeom prst="roundRect">
            <a:avLst>
              <a:gd name="adj" fmla="val 5780"/>
            </a:avLst>
          </a:prstGeom>
          <a:solidFill>
            <a:srgbClr val="111A2E"/>
          </a:solidFill>
          <a:ln w="6350">
            <a:solidFill>
              <a:srgbClr val="22324F"/>
            </a:solidFill>
            <a:prstDash val="solid"/>
          </a:ln>
        </p:spPr>
        <p:txBody>
          <a:bodyPr/>
          <a:lstStyle/>
          <a:p>
            <a:endParaRPr lang="en-US"/>
          </a:p>
        </p:txBody>
      </p:sp>
      <p:sp>
        <p:nvSpPr>
          <p:cNvPr id="10" name="Text 7"/>
          <p:cNvSpPr/>
          <p:nvPr/>
        </p:nvSpPr>
        <p:spPr>
          <a:xfrm>
            <a:off x="3714750" y="2195711"/>
            <a:ext cx="2079879"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22D3EE"/>
                </a:solidFill>
                <a:latin typeface="JetBrains Mono" pitchFamily="49" charset="0"/>
                <a:ea typeface="JetBrains Mono" pitchFamily="49" charset="-122"/>
                <a:cs typeface="JetBrains Mono" pitchFamily="49" charset="-120"/>
              </a:rPr>
              <a:t>02</a:t>
            </a:r>
            <a:endParaRPr lang="en-US" sz="1400"/>
          </a:p>
        </p:txBody>
      </p:sp>
      <p:sp>
        <p:nvSpPr>
          <p:cNvPr id="11" name="Text 8"/>
          <p:cNvSpPr/>
          <p:nvPr/>
        </p:nvSpPr>
        <p:spPr>
          <a:xfrm>
            <a:off x="3714750" y="2510631"/>
            <a:ext cx="2079879" cy="332680"/>
          </a:xfrm>
          <a:prstGeom prst="rect">
            <a:avLst/>
          </a:prstGeom>
          <a:noFill/>
          <a:ln/>
        </p:spPr>
        <p:txBody>
          <a:bodyPr wrap="square" lIns="0" tIns="0" rIns="0" bIns="0" rtlCol="0" anchor="t">
            <a:normAutofit/>
          </a:bodyPr>
          <a:lstStyle/>
          <a:p>
            <a:pPr marL="0" indent="0" algn="l">
              <a:lnSpc>
                <a:spcPts val="2420"/>
              </a:lnSpc>
              <a:buNone/>
            </a:pPr>
            <a:r>
              <a:rPr lang="en-US" sz="2200" b="1">
                <a:solidFill>
                  <a:srgbClr val="F3F6FA"/>
                </a:solidFill>
                <a:latin typeface="Space Grotesk" pitchFamily="34" charset="0"/>
                <a:ea typeface="Space Grotesk" pitchFamily="34" charset="-122"/>
                <a:cs typeface="Space Grotesk" pitchFamily="34" charset="-120"/>
              </a:rPr>
              <a:t>People</a:t>
            </a:r>
            <a:endParaRPr lang="en-US" sz="2200"/>
          </a:p>
        </p:txBody>
      </p:sp>
      <p:sp>
        <p:nvSpPr>
          <p:cNvPr id="12" name="Text 9"/>
          <p:cNvSpPr/>
          <p:nvPr/>
        </p:nvSpPr>
        <p:spPr>
          <a:xfrm>
            <a:off x="3714750" y="2919512"/>
            <a:ext cx="2079879" cy="553641"/>
          </a:xfrm>
          <a:prstGeom prst="rect">
            <a:avLst/>
          </a:prstGeom>
          <a:noFill/>
          <a:ln/>
        </p:spPr>
        <p:txBody>
          <a:bodyPr wrap="square" lIns="0" tIns="0" rIns="0" bIns="0" rtlCol="0" anchor="t">
            <a:normAutofit/>
          </a:bodyPr>
          <a:lstStyle/>
          <a:p>
            <a:pPr marL="0" indent="0" algn="l">
              <a:lnSpc>
                <a:spcPts val="2080"/>
              </a:lnSpc>
              <a:buNone/>
            </a:pPr>
            <a:r>
              <a:rPr lang="en-US" sz="1800">
                <a:solidFill>
                  <a:srgbClr val="BFD0E4"/>
                </a:solidFill>
                <a:latin typeface="IBM Plex Sans" pitchFamily="34" charset="0"/>
                <a:ea typeface="IBM Plex Sans" pitchFamily="34" charset="-122"/>
                <a:cs typeface="IBM Plex Sans" pitchFamily="34" charset="-120"/>
              </a:rPr>
              <a:t>Others amplify your reach</a:t>
            </a:r>
            <a:endParaRPr lang="en-US" sz="1800"/>
          </a:p>
        </p:txBody>
      </p:sp>
      <p:pic>
        <p:nvPicPr>
          <p:cNvPr id="13" name="Image 1" descr="arrow-right"/>
          <p:cNvPicPr>
            <a:picLocks noChangeAspect="1"/>
          </p:cNvPicPr>
          <p:nvPr/>
        </p:nvPicPr>
        <p:blipFill>
          <a:blip r:embed="rId3"/>
          <a:srcRect/>
          <a:stretch/>
        </p:blipFill>
        <p:spPr>
          <a:xfrm>
            <a:off x="5956300" y="2764532"/>
            <a:ext cx="279400" cy="152400"/>
          </a:xfrm>
          <a:prstGeom prst="rect">
            <a:avLst/>
          </a:prstGeom>
        </p:spPr>
      </p:pic>
      <p:sp>
        <p:nvSpPr>
          <p:cNvPr id="14" name="Shape 10"/>
          <p:cNvSpPr/>
          <p:nvPr/>
        </p:nvSpPr>
        <p:spPr>
          <a:xfrm>
            <a:off x="6302375" y="1989336"/>
            <a:ext cx="2330450" cy="1702891"/>
          </a:xfrm>
          <a:prstGeom prst="roundRect">
            <a:avLst>
              <a:gd name="adj" fmla="val 5780"/>
            </a:avLst>
          </a:prstGeom>
          <a:solidFill>
            <a:srgbClr val="111A2E"/>
          </a:solidFill>
          <a:ln w="6350">
            <a:solidFill>
              <a:srgbClr val="22324F"/>
            </a:solidFill>
            <a:prstDash val="solid"/>
          </a:ln>
        </p:spPr>
        <p:txBody>
          <a:bodyPr/>
          <a:lstStyle/>
          <a:p>
            <a:endParaRPr lang="en-US"/>
          </a:p>
        </p:txBody>
      </p:sp>
      <p:sp>
        <p:nvSpPr>
          <p:cNvPr id="15" name="Text 11"/>
          <p:cNvSpPr/>
          <p:nvPr/>
        </p:nvSpPr>
        <p:spPr>
          <a:xfrm>
            <a:off x="6457950" y="2195711"/>
            <a:ext cx="2079879"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22D3EE"/>
                </a:solidFill>
                <a:latin typeface="JetBrains Mono" pitchFamily="49" charset="0"/>
                <a:ea typeface="JetBrains Mono" pitchFamily="49" charset="-122"/>
                <a:cs typeface="JetBrains Mono" pitchFamily="49" charset="-120"/>
              </a:rPr>
              <a:t>03</a:t>
            </a:r>
            <a:endParaRPr lang="en-US" sz="1400"/>
          </a:p>
        </p:txBody>
      </p:sp>
      <p:sp>
        <p:nvSpPr>
          <p:cNvPr id="16" name="Text 12"/>
          <p:cNvSpPr/>
          <p:nvPr/>
        </p:nvSpPr>
        <p:spPr>
          <a:xfrm>
            <a:off x="6457950" y="2510631"/>
            <a:ext cx="2079879" cy="332680"/>
          </a:xfrm>
          <a:prstGeom prst="rect">
            <a:avLst/>
          </a:prstGeom>
          <a:noFill/>
          <a:ln/>
        </p:spPr>
        <p:txBody>
          <a:bodyPr wrap="square" lIns="0" tIns="0" rIns="0" bIns="0" rtlCol="0" anchor="t">
            <a:normAutofit/>
          </a:bodyPr>
          <a:lstStyle/>
          <a:p>
            <a:pPr marL="0" indent="0" algn="l">
              <a:lnSpc>
                <a:spcPts val="2420"/>
              </a:lnSpc>
              <a:buNone/>
            </a:pPr>
            <a:r>
              <a:rPr lang="en-US" sz="2200" b="1">
                <a:solidFill>
                  <a:srgbClr val="F3F6FA"/>
                </a:solidFill>
                <a:latin typeface="Space Grotesk" pitchFamily="34" charset="0"/>
                <a:ea typeface="Space Grotesk" pitchFamily="34" charset="-122"/>
                <a:cs typeface="Space Grotesk" pitchFamily="34" charset="-120"/>
              </a:rPr>
              <a:t>Persistence</a:t>
            </a:r>
            <a:endParaRPr lang="en-US" sz="2200"/>
          </a:p>
        </p:txBody>
      </p:sp>
      <p:sp>
        <p:nvSpPr>
          <p:cNvPr id="17" name="Text 13"/>
          <p:cNvSpPr/>
          <p:nvPr/>
        </p:nvSpPr>
        <p:spPr>
          <a:xfrm>
            <a:off x="6457950" y="2919512"/>
            <a:ext cx="2079879" cy="553641"/>
          </a:xfrm>
          <a:prstGeom prst="rect">
            <a:avLst/>
          </a:prstGeom>
          <a:noFill/>
          <a:ln/>
        </p:spPr>
        <p:txBody>
          <a:bodyPr wrap="square" lIns="0" tIns="0" rIns="0" bIns="0" rtlCol="0" anchor="t">
            <a:normAutofit/>
          </a:bodyPr>
          <a:lstStyle/>
          <a:p>
            <a:pPr marL="0" indent="0" algn="l">
              <a:lnSpc>
                <a:spcPts val="2080"/>
              </a:lnSpc>
              <a:buNone/>
            </a:pPr>
            <a:r>
              <a:rPr lang="en-US" sz="1800">
                <a:solidFill>
                  <a:srgbClr val="BFD0E4"/>
                </a:solidFill>
                <a:latin typeface="IBM Plex Sans" pitchFamily="34" charset="0"/>
                <a:ea typeface="IBM Plex Sans" pitchFamily="34" charset="-122"/>
                <a:cs typeface="IBM Plex Sans" pitchFamily="34" charset="-120"/>
              </a:rPr>
              <a:t>Cadence turns RSVPs into seats</a:t>
            </a:r>
            <a:endParaRPr lang="en-US" sz="1800"/>
          </a:p>
        </p:txBody>
      </p:sp>
      <p:pic>
        <p:nvPicPr>
          <p:cNvPr id="18" name="Image 2" descr="arrow-right"/>
          <p:cNvPicPr>
            <a:picLocks noChangeAspect="1"/>
          </p:cNvPicPr>
          <p:nvPr/>
        </p:nvPicPr>
        <p:blipFill>
          <a:blip r:embed="rId3"/>
          <a:srcRect/>
          <a:stretch/>
        </p:blipFill>
        <p:spPr>
          <a:xfrm>
            <a:off x="8699500" y="2764532"/>
            <a:ext cx="279400" cy="152400"/>
          </a:xfrm>
          <a:prstGeom prst="rect">
            <a:avLst/>
          </a:prstGeom>
        </p:spPr>
      </p:pic>
      <p:sp>
        <p:nvSpPr>
          <p:cNvPr id="19" name="Shape 14"/>
          <p:cNvSpPr/>
          <p:nvPr/>
        </p:nvSpPr>
        <p:spPr>
          <a:xfrm>
            <a:off x="9042400" y="1986161"/>
            <a:ext cx="2336800" cy="1709241"/>
          </a:xfrm>
          <a:prstGeom prst="roundRect">
            <a:avLst>
              <a:gd name="adj" fmla="val 5944"/>
            </a:avLst>
          </a:prstGeom>
          <a:solidFill>
            <a:srgbClr val="2A1F0B"/>
          </a:solidFill>
          <a:ln/>
        </p:spPr>
        <p:txBody>
          <a:bodyPr/>
          <a:lstStyle/>
          <a:p>
            <a:endParaRPr lang="en-US"/>
          </a:p>
        </p:txBody>
      </p:sp>
      <p:sp>
        <p:nvSpPr>
          <p:cNvPr id="20" name="Shape 15"/>
          <p:cNvSpPr/>
          <p:nvPr/>
        </p:nvSpPr>
        <p:spPr>
          <a:xfrm>
            <a:off x="9042400" y="1986161"/>
            <a:ext cx="2336800" cy="1709241"/>
          </a:xfrm>
          <a:custGeom>
            <a:avLst/>
            <a:gdLst/>
            <a:ahLst/>
            <a:cxnLst/>
            <a:rect l="l" t="t" r="r" b="b"/>
            <a:pathLst>
              <a:path w="2336800" h="1709241">
                <a:moveTo>
                  <a:pt x="101600" y="0"/>
                </a:moveTo>
                <a:lnTo>
                  <a:pt x="2235200" y="0"/>
                </a:lnTo>
                <a:arcTo wR="101600" hR="101600" stAng="16200000" swAng="5400000"/>
                <a:lnTo>
                  <a:pt x="2336800" y="1607641"/>
                </a:lnTo>
                <a:arcTo wR="101600" hR="101600" stAng="0" swAng="5400000"/>
                <a:lnTo>
                  <a:pt x="101600" y="1709241"/>
                </a:lnTo>
                <a:arcTo wR="101600" hR="101600" stAng="5400000" swAng="5400000"/>
                <a:lnTo>
                  <a:pt x="0" y="101600"/>
                </a:lnTo>
                <a:arcTo wR="101600" hR="101600" stAng="10800000" swAng="5400000"/>
                <a:close/>
                <a:moveTo>
                  <a:pt x="101600" y="38100"/>
                </a:moveTo>
                <a:arcTo wR="88900" hR="63500" stAng="16200000" swAng="-5400000"/>
                <a:lnTo>
                  <a:pt x="12700" y="1607641"/>
                </a:lnTo>
                <a:arcTo wR="88900" hR="88900" stAng="10800000" swAng="-5400000"/>
                <a:lnTo>
                  <a:pt x="2235200" y="1696541"/>
                </a:lnTo>
                <a:arcTo wR="88900" hR="88900" stAng="5400000" swAng="-5400000"/>
                <a:lnTo>
                  <a:pt x="2324100" y="101600"/>
                </a:lnTo>
                <a:arcTo wR="88900" hR="63500" stAng="0" swAng="-5400000"/>
                <a:close/>
              </a:path>
            </a:pathLst>
          </a:custGeom>
          <a:solidFill>
            <a:srgbClr val="F5A524"/>
          </a:solidFill>
          <a:ln/>
        </p:spPr>
        <p:txBody>
          <a:bodyPr/>
          <a:lstStyle/>
          <a:p>
            <a:endParaRPr lang="en-US"/>
          </a:p>
        </p:txBody>
      </p:sp>
      <p:sp>
        <p:nvSpPr>
          <p:cNvPr id="21" name="Text 16"/>
          <p:cNvSpPr/>
          <p:nvPr/>
        </p:nvSpPr>
        <p:spPr>
          <a:xfrm>
            <a:off x="9207500" y="2227461"/>
            <a:ext cx="2066798"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F5A524"/>
                </a:solidFill>
                <a:latin typeface="JetBrains Mono" pitchFamily="49" charset="0"/>
                <a:ea typeface="JetBrains Mono" pitchFamily="49" charset="-122"/>
                <a:cs typeface="JetBrains Mono" pitchFamily="49" charset="-120"/>
              </a:rPr>
              <a:t>04 · LOOP</a:t>
            </a:r>
            <a:endParaRPr lang="en-US" sz="1400"/>
          </a:p>
        </p:txBody>
      </p:sp>
      <p:sp>
        <p:nvSpPr>
          <p:cNvPr id="22" name="Text 17"/>
          <p:cNvSpPr/>
          <p:nvPr/>
        </p:nvSpPr>
        <p:spPr>
          <a:xfrm>
            <a:off x="9207500" y="2542381"/>
            <a:ext cx="2066798" cy="332680"/>
          </a:xfrm>
          <a:prstGeom prst="rect">
            <a:avLst/>
          </a:prstGeom>
          <a:noFill/>
          <a:ln/>
        </p:spPr>
        <p:txBody>
          <a:bodyPr wrap="square" lIns="0" tIns="0" rIns="0" bIns="0" rtlCol="0" anchor="t">
            <a:normAutofit/>
          </a:bodyPr>
          <a:lstStyle/>
          <a:p>
            <a:pPr marL="0" indent="0" algn="l">
              <a:lnSpc>
                <a:spcPts val="2420"/>
              </a:lnSpc>
              <a:buNone/>
            </a:pPr>
            <a:r>
              <a:rPr lang="en-US" sz="2200" b="1">
                <a:solidFill>
                  <a:srgbClr val="F3F6FA"/>
                </a:solidFill>
                <a:latin typeface="Space Grotesk" pitchFamily="34" charset="0"/>
                <a:ea typeface="Space Grotesk" pitchFamily="34" charset="-122"/>
                <a:cs typeface="Space Grotesk" pitchFamily="34" charset="-120"/>
              </a:rPr>
              <a:t>Proof</a:t>
            </a:r>
            <a:endParaRPr lang="en-US" sz="2200"/>
          </a:p>
        </p:txBody>
      </p:sp>
      <p:sp>
        <p:nvSpPr>
          <p:cNvPr id="23" name="Text 18"/>
          <p:cNvSpPr/>
          <p:nvPr/>
        </p:nvSpPr>
        <p:spPr>
          <a:xfrm>
            <a:off x="9207500" y="2951262"/>
            <a:ext cx="2066798" cy="553641"/>
          </a:xfrm>
          <a:prstGeom prst="rect">
            <a:avLst/>
          </a:prstGeom>
          <a:noFill/>
          <a:ln/>
        </p:spPr>
        <p:txBody>
          <a:bodyPr wrap="square" lIns="0" tIns="0" rIns="0" bIns="0" rtlCol="0" anchor="t">
            <a:normAutofit/>
          </a:bodyPr>
          <a:lstStyle/>
          <a:p>
            <a:pPr marL="0" indent="0" algn="l">
              <a:lnSpc>
                <a:spcPts val="2080"/>
              </a:lnSpc>
              <a:buNone/>
            </a:pPr>
            <a:r>
              <a:rPr lang="en-US" sz="1800">
                <a:solidFill>
                  <a:srgbClr val="F1D9A8"/>
                </a:solidFill>
                <a:latin typeface="IBM Plex Sans" pitchFamily="34" charset="0"/>
                <a:ea typeface="IBM Plex Sans" pitchFamily="34" charset="-122"/>
                <a:cs typeface="IBM Plex Sans" pitchFamily="34" charset="-120"/>
              </a:rPr>
              <a:t>The recap sells the next one</a:t>
            </a:r>
            <a:endParaRPr lang="en-US" sz="1800"/>
          </a:p>
        </p:txBody>
      </p:sp>
      <p:pic>
        <p:nvPicPr>
          <p:cNvPr id="24" name="Image 3" descr="A loop arrow from Proof back to Promise"/>
          <p:cNvPicPr>
            <a:picLocks noChangeAspect="1"/>
          </p:cNvPicPr>
          <p:nvPr/>
        </p:nvPicPr>
        <p:blipFill>
          <a:blip r:embed="rId4"/>
          <a:srcRect t="-142" b="-142"/>
          <a:stretch/>
        </p:blipFill>
        <p:spPr>
          <a:xfrm>
            <a:off x="812800" y="3695402"/>
            <a:ext cx="10566400" cy="698500"/>
          </a:xfrm>
          <a:prstGeom prst="rect">
            <a:avLst/>
          </a:prstGeom>
        </p:spPr>
      </p:pic>
      <p:sp>
        <p:nvSpPr>
          <p:cNvPr id="25" name="Text 19"/>
          <p:cNvSpPr/>
          <p:nvPr/>
        </p:nvSpPr>
        <p:spPr>
          <a:xfrm>
            <a:off x="654304" y="4393902"/>
            <a:ext cx="10883392" cy="309860"/>
          </a:xfrm>
          <a:prstGeom prst="rect">
            <a:avLst/>
          </a:prstGeom>
          <a:noFill/>
          <a:ln/>
        </p:spPr>
        <p:txBody>
          <a:bodyPr wrap="square" lIns="0" tIns="0" rIns="0" bIns="0" rtlCol="0" anchor="t">
            <a:normAutofit/>
          </a:bodyPr>
          <a:lstStyle/>
          <a:p>
            <a:pPr marL="0" indent="0" algn="ctr">
              <a:lnSpc>
                <a:spcPts val="2240"/>
              </a:lnSpc>
              <a:buNone/>
            </a:pPr>
            <a:r>
              <a:rPr lang="en-US" sz="1800" b="1">
                <a:solidFill>
                  <a:srgbClr val="F5A524"/>
                </a:solidFill>
                <a:latin typeface="Space Grotesk" pitchFamily="34" charset="0"/>
                <a:ea typeface="Space Grotesk" pitchFamily="34" charset="-122"/>
                <a:cs typeface="Space Grotesk" pitchFamily="34" charset="-120"/>
              </a:rPr>
              <a:t>The recap from each event becomes the promise of the next one</a:t>
            </a:r>
            <a:endParaRPr lang="en-US" sz="1800"/>
          </a:p>
        </p:txBody>
      </p:sp>
      <p:sp>
        <p:nvSpPr>
          <p:cNvPr id="26" name="Text 20"/>
          <p:cNvSpPr/>
          <p:nvPr/>
        </p:nvSpPr>
        <p:spPr>
          <a:xfrm>
            <a:off x="812800" y="6236990"/>
            <a:ext cx="1975128"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7D8BA3"/>
                </a:solidFill>
                <a:latin typeface="JetBrains Mono" pitchFamily="49" charset="0"/>
                <a:ea typeface="JetBrains Mono" pitchFamily="49" charset="-122"/>
                <a:cs typeface="JetBrains Mono" pitchFamily="49" charset="-120"/>
              </a:rPr>
              <a:t>Filling Seats · 07</a:t>
            </a:r>
            <a:endParaRPr lang="en-US" sz="1400"/>
          </a:p>
        </p:txBody>
      </p:sp>
      <p:sp>
        <p:nvSpPr>
          <p:cNvPr id="27" name="Text 21"/>
          <p:cNvSpPr/>
          <p:nvPr/>
        </p:nvSpPr>
        <p:spPr>
          <a:xfrm>
            <a:off x="9842937" y="6236990"/>
            <a:ext cx="1536263" cy="238720"/>
          </a:xfrm>
          <a:prstGeom prst="rect">
            <a:avLst/>
          </a:prstGeom>
          <a:noFill/>
          <a:ln/>
        </p:spPr>
        <p:txBody>
          <a:bodyPr wrap="square" lIns="0" tIns="0" rIns="0" bIns="0" rtlCol="0" anchor="t">
            <a:normAutofit/>
          </a:bodyPr>
          <a:lstStyle/>
          <a:p>
            <a:pPr marL="0" indent="0" algn="r">
              <a:lnSpc>
                <a:spcPts val="1680"/>
              </a:lnSpc>
              <a:buNone/>
            </a:pPr>
            <a:r>
              <a:rPr lang="en-US" sz="1400">
                <a:solidFill>
                  <a:srgbClr val="7D8BA3"/>
                </a:solidFill>
                <a:latin typeface="JetBrains Mono" pitchFamily="49" charset="0"/>
                <a:ea typeface="JetBrains Mono" pitchFamily="49" charset="-122"/>
                <a:cs typeface="JetBrains Mono" pitchFamily="49" charset="-120"/>
              </a:rPr>
              <a:t>@buckleyplanet</a:t>
            </a:r>
            <a:endParaRPr lang="en-US" sz="1400"/>
          </a:p>
        </p:txBody>
      </p:sp>
    </p:spTree>
    <p:extLst>
      <p:ext uri="{BB962C8B-B14F-4D97-AF65-F5344CB8AC3E}">
        <p14:creationId xmlns:p14="http://schemas.microsoft.com/office/powerpoint/2010/main" val="15707678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8">
    <p:bg>
      <p:bgPr>
        <a:solidFill>
          <a:srgbClr val="0B122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400" kern="0" spc="200">
                <a:solidFill>
                  <a:srgbClr val="22D3EE"/>
                </a:solidFill>
                <a:latin typeface="JetBrains Mono" pitchFamily="49" charset="0"/>
                <a:ea typeface="JetBrains Mono" pitchFamily="49" charset="-122"/>
                <a:cs typeface="JetBrains Mono" pitchFamily="49" charset="-120"/>
              </a:rPr>
              <a:t>LEVER 01 · PROMISE</a:t>
            </a:r>
            <a:endParaRPr lang="en-US" sz="1400"/>
          </a:p>
        </p:txBody>
      </p:sp>
      <p:sp>
        <p:nvSpPr>
          <p:cNvPr id="3" name="Text 1"/>
          <p:cNvSpPr>
            <a:spLocks noGrp="1"/>
          </p:cNvSpPr>
          <p:nvPr>
            <p:ph type="title"/>
          </p:nvPr>
        </p:nvSpPr>
        <p:spPr>
          <a:xfrm>
            <a:off x="812800" y="11277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a:solidFill>
                  <a:srgbClr val="F3F6FA"/>
                </a:solidFill>
                <a:latin typeface="Space Grotesk" pitchFamily="34" charset="0"/>
                <a:ea typeface="Space Grotesk" pitchFamily="34" charset="-122"/>
                <a:cs typeface="Space Grotesk" pitchFamily="34" charset="-120"/>
              </a:rPr>
              <a:t>Write the one-line “why attend” first</a:t>
            </a:r>
            <a:endParaRPr lang="en-US" sz="3600"/>
          </a:p>
        </p:txBody>
      </p:sp>
      <p:sp>
        <p:nvSpPr>
          <p:cNvPr id="4" name="Shape 2"/>
          <p:cNvSpPr/>
          <p:nvPr/>
        </p:nvSpPr>
        <p:spPr>
          <a:xfrm>
            <a:off x="815975" y="1989336"/>
            <a:ext cx="3295650" cy="1834952"/>
          </a:xfrm>
          <a:prstGeom prst="roundRect">
            <a:avLst>
              <a:gd name="adj" fmla="val 6748"/>
            </a:avLst>
          </a:prstGeom>
          <a:solidFill>
            <a:srgbClr val="111A2E"/>
          </a:solidFill>
          <a:ln w="6350">
            <a:solidFill>
              <a:srgbClr val="22324F"/>
            </a:solidFill>
            <a:prstDash val="solid"/>
          </a:ln>
        </p:spPr>
        <p:txBody>
          <a:bodyPr/>
          <a:lstStyle/>
          <a:p>
            <a:endParaRPr lang="en-US"/>
          </a:p>
        </p:txBody>
      </p:sp>
      <p:sp>
        <p:nvSpPr>
          <p:cNvPr id="5" name="Text 3"/>
          <p:cNvSpPr/>
          <p:nvPr/>
        </p:nvSpPr>
        <p:spPr>
          <a:xfrm>
            <a:off x="1073150" y="2246511"/>
            <a:ext cx="2864739" cy="238720"/>
          </a:xfrm>
          <a:prstGeom prst="rect">
            <a:avLst/>
          </a:prstGeom>
          <a:noFill/>
          <a:ln/>
        </p:spPr>
        <p:txBody>
          <a:bodyPr wrap="square" lIns="0" tIns="0" rIns="0" bIns="0" rtlCol="0" anchor="t">
            <a:normAutofit/>
          </a:bodyPr>
          <a:lstStyle/>
          <a:p>
            <a:pPr marL="0" indent="0" algn="l">
              <a:lnSpc>
                <a:spcPts val="1680"/>
              </a:lnSpc>
              <a:buNone/>
            </a:pPr>
            <a:r>
              <a:rPr lang="en-US" sz="1400" kern="0" spc="200">
                <a:solidFill>
                  <a:srgbClr val="8A98B0"/>
                </a:solidFill>
                <a:latin typeface="JetBrains Mono" pitchFamily="49" charset="0"/>
                <a:ea typeface="JetBrains Mono" pitchFamily="49" charset="-122"/>
                <a:cs typeface="JetBrains Mono" pitchFamily="49" charset="-120"/>
              </a:rPr>
              <a:t>BEFORE</a:t>
            </a:r>
            <a:endParaRPr lang="en-US" sz="1400"/>
          </a:p>
        </p:txBody>
      </p:sp>
      <p:sp>
        <p:nvSpPr>
          <p:cNvPr id="6" name="Text 4"/>
          <p:cNvSpPr/>
          <p:nvPr/>
        </p:nvSpPr>
        <p:spPr>
          <a:xfrm>
            <a:off x="1073150" y="2561431"/>
            <a:ext cx="2864739" cy="1031081"/>
          </a:xfrm>
          <a:prstGeom prst="rect">
            <a:avLst/>
          </a:prstGeom>
          <a:noFill/>
          <a:ln/>
        </p:spPr>
        <p:txBody>
          <a:bodyPr wrap="square" lIns="0" tIns="0" rIns="0" bIns="0" rtlCol="0" anchor="t">
            <a:normAutofit/>
          </a:bodyPr>
          <a:lstStyle/>
          <a:p>
            <a:pPr marL="0" indent="0" algn="l">
              <a:lnSpc>
                <a:spcPts val="3960"/>
              </a:lnSpc>
              <a:buNone/>
            </a:pPr>
            <a:r>
              <a:rPr lang="en-US" sz="3600" b="1" strike="sngStrike">
                <a:solidFill>
                  <a:srgbClr val="6B7A93"/>
                </a:solidFill>
                <a:latin typeface="Space Grotesk" pitchFamily="34" charset="0"/>
                <a:ea typeface="Space Grotesk" pitchFamily="34" charset="-122"/>
                <a:cs typeface="Space Grotesk" pitchFamily="34" charset="-120"/>
              </a:rPr>
              <a:t>Learn </a:t>
            </a:r>
            <a:br>
              <a:rPr lang="en-US" sz="3600" b="1" strike="sngStrike">
                <a:solidFill>
                  <a:srgbClr val="6B7A93"/>
                </a:solidFill>
                <a:latin typeface="Space Grotesk" pitchFamily="34" charset="0"/>
                <a:ea typeface="Space Grotesk" pitchFamily="34" charset="-122"/>
                <a:cs typeface="Space Grotesk" pitchFamily="34" charset="-120"/>
              </a:rPr>
            </a:br>
            <a:r>
              <a:rPr lang="en-US" sz="3600" b="1" strike="sngStrike">
                <a:solidFill>
                  <a:srgbClr val="6B7A93"/>
                </a:solidFill>
                <a:latin typeface="Space Grotesk" pitchFamily="34" charset="0"/>
                <a:ea typeface="Space Grotesk" pitchFamily="34" charset="-122"/>
                <a:cs typeface="Space Grotesk" pitchFamily="34" charset="-120"/>
              </a:rPr>
              <a:t>about AI</a:t>
            </a:r>
            <a:endParaRPr lang="en-US" sz="3600"/>
          </a:p>
        </p:txBody>
      </p:sp>
      <p:pic>
        <p:nvPicPr>
          <p:cNvPr id="7" name="Image 0" descr="arrow-right"/>
          <p:cNvPicPr>
            <a:picLocks noChangeAspect="1"/>
          </p:cNvPicPr>
          <p:nvPr/>
        </p:nvPicPr>
        <p:blipFill>
          <a:blip r:embed="rId3"/>
          <a:srcRect/>
          <a:stretch/>
        </p:blipFill>
        <p:spPr>
          <a:xfrm>
            <a:off x="4267200" y="2805212"/>
            <a:ext cx="406400" cy="203200"/>
          </a:xfrm>
          <a:prstGeom prst="rect">
            <a:avLst/>
          </a:prstGeom>
        </p:spPr>
      </p:pic>
      <p:sp>
        <p:nvSpPr>
          <p:cNvPr id="8" name="Shape 5"/>
          <p:cNvSpPr/>
          <p:nvPr/>
        </p:nvSpPr>
        <p:spPr>
          <a:xfrm>
            <a:off x="4832350" y="1992511"/>
            <a:ext cx="6540500" cy="1828602"/>
          </a:xfrm>
          <a:prstGeom prst="roundRect">
            <a:avLst>
              <a:gd name="adj" fmla="val 6598"/>
            </a:avLst>
          </a:prstGeom>
          <a:solidFill>
            <a:srgbClr val="0F2A36"/>
          </a:solidFill>
          <a:ln w="12700">
            <a:solidFill>
              <a:srgbClr val="22D3EE"/>
            </a:solidFill>
            <a:prstDash val="solid"/>
          </a:ln>
          <a:effectLst>
            <a:outerShdw blurRad="406400" dir="60000" algn="bl" rotWithShape="0">
              <a:srgbClr val="22D3EE">
                <a:alpha val="22000"/>
              </a:srgbClr>
            </a:outerShdw>
          </a:effectLst>
        </p:spPr>
        <p:txBody>
          <a:bodyPr/>
          <a:lstStyle/>
          <a:p>
            <a:endParaRPr lang="en-US"/>
          </a:p>
        </p:txBody>
      </p:sp>
      <p:sp>
        <p:nvSpPr>
          <p:cNvPr id="9" name="Text 6"/>
          <p:cNvSpPr/>
          <p:nvPr/>
        </p:nvSpPr>
        <p:spPr>
          <a:xfrm>
            <a:off x="5092700" y="2414091"/>
            <a:ext cx="6200394" cy="238720"/>
          </a:xfrm>
          <a:prstGeom prst="rect">
            <a:avLst/>
          </a:prstGeom>
          <a:noFill/>
          <a:ln/>
        </p:spPr>
        <p:txBody>
          <a:bodyPr wrap="square" lIns="0" tIns="0" rIns="0" bIns="0" rtlCol="0" anchor="t">
            <a:normAutofit/>
          </a:bodyPr>
          <a:lstStyle/>
          <a:p>
            <a:pPr marL="0" indent="0" algn="l">
              <a:lnSpc>
                <a:spcPts val="1680"/>
              </a:lnSpc>
              <a:buNone/>
            </a:pPr>
            <a:r>
              <a:rPr lang="en-US" sz="1400" kern="0" spc="200">
                <a:solidFill>
                  <a:srgbClr val="22D3EE"/>
                </a:solidFill>
                <a:latin typeface="JetBrains Mono" pitchFamily="49" charset="0"/>
                <a:ea typeface="JetBrains Mono" pitchFamily="49" charset="-122"/>
                <a:cs typeface="JetBrains Mono" pitchFamily="49" charset="-120"/>
              </a:rPr>
              <a:t>AFTER</a:t>
            </a:r>
            <a:endParaRPr lang="en-US" sz="1400"/>
          </a:p>
        </p:txBody>
      </p:sp>
      <p:sp>
        <p:nvSpPr>
          <p:cNvPr id="10" name="Text 7"/>
          <p:cNvSpPr/>
          <p:nvPr/>
        </p:nvSpPr>
        <p:spPr>
          <a:xfrm>
            <a:off x="5092700" y="2729012"/>
            <a:ext cx="6200394" cy="695920"/>
          </a:xfrm>
          <a:prstGeom prst="rect">
            <a:avLst/>
          </a:prstGeom>
          <a:noFill/>
          <a:ln/>
        </p:spPr>
        <p:txBody>
          <a:bodyPr wrap="square" lIns="0" tIns="0" rIns="0" bIns="0" rtlCol="0" anchor="t">
            <a:normAutofit/>
          </a:bodyPr>
          <a:lstStyle/>
          <a:p>
            <a:pPr marL="0" indent="0" algn="l">
              <a:lnSpc>
                <a:spcPts val="2640"/>
              </a:lnSpc>
              <a:buNone/>
            </a:pPr>
            <a:r>
              <a:rPr lang="en-US" sz="2200" b="1">
                <a:solidFill>
                  <a:srgbClr val="F3F6FA"/>
                </a:solidFill>
                <a:latin typeface="Space Grotesk" pitchFamily="34" charset="0"/>
                <a:ea typeface="Space Grotesk" pitchFamily="34" charset="-122"/>
                <a:cs typeface="Space Grotesk" pitchFamily="34" charset="-120"/>
              </a:rPr>
              <a:t>Discover 3 ways small businesses are using </a:t>
            </a:r>
            <a:br>
              <a:rPr lang="en-US" sz="2200" b="1">
                <a:solidFill>
                  <a:srgbClr val="F3F6FA"/>
                </a:solidFill>
                <a:latin typeface="Space Grotesk" pitchFamily="34" charset="0"/>
                <a:ea typeface="Space Grotesk" pitchFamily="34" charset="-122"/>
                <a:cs typeface="Space Grotesk" pitchFamily="34" charset="-120"/>
              </a:rPr>
            </a:br>
            <a:r>
              <a:rPr lang="en-US" sz="2200" b="1">
                <a:solidFill>
                  <a:srgbClr val="F3F6FA"/>
                </a:solidFill>
                <a:latin typeface="Space Grotesk" pitchFamily="34" charset="0"/>
                <a:ea typeface="Space Grotesk" pitchFamily="34" charset="-122"/>
                <a:cs typeface="Space Grotesk" pitchFamily="34" charset="-120"/>
              </a:rPr>
              <a:t>AI to save time and cut costs</a:t>
            </a:r>
            <a:endParaRPr lang="en-US" sz="2200"/>
          </a:p>
        </p:txBody>
      </p:sp>
      <p:sp>
        <p:nvSpPr>
          <p:cNvPr id="11" name="Shape 8"/>
          <p:cNvSpPr/>
          <p:nvPr/>
        </p:nvSpPr>
        <p:spPr>
          <a:xfrm>
            <a:off x="815975" y="4186238"/>
            <a:ext cx="3414117" cy="641350"/>
          </a:xfrm>
          <a:prstGeom prst="roundRect">
            <a:avLst>
              <a:gd name="adj" fmla="val 15347"/>
            </a:avLst>
          </a:prstGeom>
          <a:solidFill>
            <a:srgbClr val="111A2E"/>
          </a:solidFill>
          <a:ln w="6350">
            <a:solidFill>
              <a:srgbClr val="22324F"/>
            </a:solidFill>
            <a:prstDash val="solid"/>
          </a:ln>
        </p:spPr>
        <p:txBody>
          <a:bodyPr/>
          <a:lstStyle/>
          <a:p>
            <a:endParaRPr lang="en-US"/>
          </a:p>
        </p:txBody>
      </p:sp>
      <p:pic>
        <p:nvPicPr>
          <p:cNvPr id="12" name="Image 1" descr="Check"/>
          <p:cNvPicPr>
            <a:picLocks noChangeAspect="1"/>
          </p:cNvPicPr>
          <p:nvPr/>
        </p:nvPicPr>
        <p:blipFill>
          <a:blip r:embed="rId4"/>
          <a:srcRect/>
          <a:stretch/>
        </p:blipFill>
        <p:spPr>
          <a:xfrm>
            <a:off x="1022350" y="4367213"/>
            <a:ext cx="279400" cy="279400"/>
          </a:xfrm>
          <a:prstGeom prst="rect">
            <a:avLst/>
          </a:prstGeom>
        </p:spPr>
      </p:pic>
      <p:sp>
        <p:nvSpPr>
          <p:cNvPr id="13" name="Text 9"/>
          <p:cNvSpPr/>
          <p:nvPr/>
        </p:nvSpPr>
        <p:spPr>
          <a:xfrm>
            <a:off x="1428750" y="4374852"/>
            <a:ext cx="2798167" cy="289520"/>
          </a:xfrm>
          <a:prstGeom prst="rect">
            <a:avLst/>
          </a:prstGeom>
          <a:noFill/>
          <a:ln/>
        </p:spPr>
        <p:txBody>
          <a:bodyPr wrap="square" lIns="0" tIns="0" rIns="0" bIns="0" rtlCol="0" anchor="t">
            <a:normAutofit/>
          </a:bodyPr>
          <a:lstStyle/>
          <a:p>
            <a:pPr marL="0" indent="0" algn="l">
              <a:lnSpc>
                <a:spcPts val="2080"/>
              </a:lnSpc>
              <a:buNone/>
            </a:pPr>
            <a:r>
              <a:rPr lang="en-US" sz="1700">
                <a:solidFill>
                  <a:srgbClr val="E8EDF5"/>
                </a:solidFill>
                <a:latin typeface="IBM Plex Sans" pitchFamily="34" charset="0"/>
                <a:ea typeface="IBM Plex Sans" pitchFamily="34" charset="-122"/>
                <a:cs typeface="IBM Plex Sans" pitchFamily="34" charset="-120"/>
              </a:rPr>
              <a:t>List 3–4 concrete takeaways</a:t>
            </a:r>
            <a:endParaRPr lang="en-US" sz="1700"/>
          </a:p>
        </p:txBody>
      </p:sp>
      <p:sp>
        <p:nvSpPr>
          <p:cNvPr id="14" name="Shape 10"/>
          <p:cNvSpPr/>
          <p:nvPr/>
        </p:nvSpPr>
        <p:spPr>
          <a:xfrm>
            <a:off x="4388842" y="4186238"/>
            <a:ext cx="3414216" cy="641350"/>
          </a:xfrm>
          <a:prstGeom prst="roundRect">
            <a:avLst>
              <a:gd name="adj" fmla="val 15347"/>
            </a:avLst>
          </a:prstGeom>
          <a:solidFill>
            <a:srgbClr val="111A2E"/>
          </a:solidFill>
          <a:ln w="6350">
            <a:solidFill>
              <a:srgbClr val="22324F"/>
            </a:solidFill>
            <a:prstDash val="solid"/>
          </a:ln>
        </p:spPr>
        <p:txBody>
          <a:bodyPr/>
          <a:lstStyle/>
          <a:p>
            <a:endParaRPr lang="en-US"/>
          </a:p>
        </p:txBody>
      </p:sp>
      <p:pic>
        <p:nvPicPr>
          <p:cNvPr id="15" name="Image 2" descr="Check"/>
          <p:cNvPicPr>
            <a:picLocks noChangeAspect="1"/>
          </p:cNvPicPr>
          <p:nvPr/>
        </p:nvPicPr>
        <p:blipFill>
          <a:blip r:embed="rId4"/>
          <a:srcRect/>
          <a:stretch/>
        </p:blipFill>
        <p:spPr>
          <a:xfrm>
            <a:off x="4595217" y="4367213"/>
            <a:ext cx="279400" cy="279400"/>
          </a:xfrm>
          <a:prstGeom prst="rect">
            <a:avLst/>
          </a:prstGeom>
        </p:spPr>
      </p:pic>
      <p:sp>
        <p:nvSpPr>
          <p:cNvPr id="16" name="Text 11"/>
          <p:cNvSpPr/>
          <p:nvPr/>
        </p:nvSpPr>
        <p:spPr>
          <a:xfrm>
            <a:off x="5001617" y="4374852"/>
            <a:ext cx="1912977" cy="289520"/>
          </a:xfrm>
          <a:prstGeom prst="rect">
            <a:avLst/>
          </a:prstGeom>
          <a:noFill/>
          <a:ln/>
        </p:spPr>
        <p:txBody>
          <a:bodyPr wrap="square" lIns="0" tIns="0" rIns="0" bIns="0" rtlCol="0" anchor="t">
            <a:normAutofit/>
          </a:bodyPr>
          <a:lstStyle/>
          <a:p>
            <a:pPr marL="0" indent="0" algn="l">
              <a:lnSpc>
                <a:spcPts val="2080"/>
              </a:lnSpc>
              <a:buNone/>
            </a:pPr>
            <a:r>
              <a:rPr lang="en-US" sz="1800">
                <a:solidFill>
                  <a:srgbClr val="E8EDF5"/>
                </a:solidFill>
                <a:latin typeface="IBM Plex Sans" pitchFamily="34" charset="0"/>
                <a:ea typeface="IBM Plex Sans" pitchFamily="34" charset="-122"/>
                <a:cs typeface="IBM Plex Sans" pitchFamily="34" charset="-120"/>
              </a:rPr>
              <a:t>Name who it’s for</a:t>
            </a:r>
            <a:endParaRPr lang="en-US" sz="1800"/>
          </a:p>
        </p:txBody>
      </p:sp>
      <p:sp>
        <p:nvSpPr>
          <p:cNvPr id="17" name="Shape 12"/>
          <p:cNvSpPr/>
          <p:nvPr/>
        </p:nvSpPr>
        <p:spPr>
          <a:xfrm>
            <a:off x="7961809" y="4186238"/>
            <a:ext cx="3414216" cy="641350"/>
          </a:xfrm>
          <a:prstGeom prst="roundRect">
            <a:avLst>
              <a:gd name="adj" fmla="val 15347"/>
            </a:avLst>
          </a:prstGeom>
          <a:solidFill>
            <a:srgbClr val="111A2E"/>
          </a:solidFill>
          <a:ln w="6350">
            <a:solidFill>
              <a:srgbClr val="22324F"/>
            </a:solidFill>
            <a:prstDash val="solid"/>
          </a:ln>
        </p:spPr>
        <p:txBody>
          <a:bodyPr/>
          <a:lstStyle/>
          <a:p>
            <a:endParaRPr lang="en-US"/>
          </a:p>
        </p:txBody>
      </p:sp>
      <p:pic>
        <p:nvPicPr>
          <p:cNvPr id="18" name="Image 3" descr="Check"/>
          <p:cNvPicPr>
            <a:picLocks noChangeAspect="1"/>
          </p:cNvPicPr>
          <p:nvPr/>
        </p:nvPicPr>
        <p:blipFill>
          <a:blip r:embed="rId4"/>
          <a:srcRect/>
          <a:stretch/>
        </p:blipFill>
        <p:spPr>
          <a:xfrm>
            <a:off x="8168184" y="4367213"/>
            <a:ext cx="279400" cy="279400"/>
          </a:xfrm>
          <a:prstGeom prst="rect">
            <a:avLst/>
          </a:prstGeom>
        </p:spPr>
      </p:pic>
      <p:sp>
        <p:nvSpPr>
          <p:cNvPr id="19" name="Text 13"/>
          <p:cNvSpPr/>
          <p:nvPr/>
        </p:nvSpPr>
        <p:spPr>
          <a:xfrm>
            <a:off x="8574584" y="4374852"/>
            <a:ext cx="2352913" cy="289520"/>
          </a:xfrm>
          <a:prstGeom prst="rect">
            <a:avLst/>
          </a:prstGeom>
          <a:noFill/>
          <a:ln/>
        </p:spPr>
        <p:txBody>
          <a:bodyPr wrap="square" lIns="0" tIns="0" rIns="0" bIns="0" rtlCol="0" anchor="t">
            <a:normAutofit/>
          </a:bodyPr>
          <a:lstStyle/>
          <a:p>
            <a:pPr marL="0" indent="0" algn="l">
              <a:lnSpc>
                <a:spcPts val="2080"/>
              </a:lnSpc>
              <a:buNone/>
            </a:pPr>
            <a:r>
              <a:rPr lang="en-US" sz="1800">
                <a:solidFill>
                  <a:srgbClr val="E8EDF5"/>
                </a:solidFill>
                <a:latin typeface="IBM Plex Sans" pitchFamily="34" charset="0"/>
                <a:ea typeface="IBM Plex Sans" pitchFamily="34" charset="-122"/>
                <a:cs typeface="IBM Plex Sans" pitchFamily="34" charset="-120"/>
              </a:rPr>
              <a:t>Then write the promo</a:t>
            </a:r>
            <a:endParaRPr lang="en-US" sz="1800"/>
          </a:p>
        </p:txBody>
      </p:sp>
      <p:sp>
        <p:nvSpPr>
          <p:cNvPr id="20" name="Text 14"/>
          <p:cNvSpPr/>
          <p:nvPr/>
        </p:nvSpPr>
        <p:spPr>
          <a:xfrm>
            <a:off x="812800" y="6236990"/>
            <a:ext cx="1975128"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7D8BA3"/>
                </a:solidFill>
                <a:latin typeface="JetBrains Mono" pitchFamily="49" charset="0"/>
                <a:ea typeface="JetBrains Mono" pitchFamily="49" charset="-122"/>
                <a:cs typeface="JetBrains Mono" pitchFamily="49" charset="-120"/>
              </a:rPr>
              <a:t>Filling Seats · 08</a:t>
            </a:r>
            <a:endParaRPr lang="en-US" sz="1400"/>
          </a:p>
        </p:txBody>
      </p:sp>
      <p:sp>
        <p:nvSpPr>
          <p:cNvPr id="21" name="Text 15"/>
          <p:cNvSpPr/>
          <p:nvPr/>
        </p:nvSpPr>
        <p:spPr>
          <a:xfrm>
            <a:off x="9842937" y="6236990"/>
            <a:ext cx="1536263" cy="238720"/>
          </a:xfrm>
          <a:prstGeom prst="rect">
            <a:avLst/>
          </a:prstGeom>
          <a:noFill/>
          <a:ln/>
        </p:spPr>
        <p:txBody>
          <a:bodyPr wrap="square" lIns="0" tIns="0" rIns="0" bIns="0" rtlCol="0" anchor="t">
            <a:normAutofit/>
          </a:bodyPr>
          <a:lstStyle/>
          <a:p>
            <a:pPr marL="0" indent="0" algn="r">
              <a:lnSpc>
                <a:spcPts val="1680"/>
              </a:lnSpc>
              <a:buNone/>
            </a:pPr>
            <a:r>
              <a:rPr lang="en-US" sz="1400">
                <a:solidFill>
                  <a:srgbClr val="7D8BA3"/>
                </a:solidFill>
                <a:latin typeface="JetBrains Mono" pitchFamily="49" charset="0"/>
                <a:ea typeface="JetBrains Mono" pitchFamily="49" charset="-122"/>
                <a:cs typeface="JetBrains Mono" pitchFamily="49" charset="-120"/>
              </a:rPr>
              <a:t>@buckleyplanet</a:t>
            </a:r>
            <a:endParaRPr lang="en-US" sz="1400"/>
          </a:p>
        </p:txBody>
      </p:sp>
    </p:spTree>
    <p:extLst>
      <p:ext uri="{BB962C8B-B14F-4D97-AF65-F5344CB8AC3E}">
        <p14:creationId xmlns:p14="http://schemas.microsoft.com/office/powerpoint/2010/main" val="33013153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9">
    <p:bg>
      <p:bgPr>
        <a:solidFill>
          <a:srgbClr val="0B122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400" kern="0" spc="200">
                <a:solidFill>
                  <a:srgbClr val="22D3EE"/>
                </a:solidFill>
                <a:latin typeface="JetBrains Mono" pitchFamily="49" charset="0"/>
                <a:ea typeface="JetBrains Mono" pitchFamily="49" charset="-122"/>
                <a:cs typeface="JetBrains Mono" pitchFamily="49" charset="-120"/>
              </a:rPr>
              <a:t>LEVER 01 · PROMISE</a:t>
            </a:r>
            <a:endParaRPr lang="en-US" sz="1400"/>
          </a:p>
        </p:txBody>
      </p:sp>
      <p:sp>
        <p:nvSpPr>
          <p:cNvPr id="3" name="Text 1"/>
          <p:cNvSpPr>
            <a:spLocks noGrp="1"/>
          </p:cNvSpPr>
          <p:nvPr>
            <p:ph type="title"/>
          </p:nvPr>
        </p:nvSpPr>
        <p:spPr>
          <a:xfrm>
            <a:off x="812800" y="11277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a:solidFill>
                  <a:srgbClr val="F3F6FA"/>
                </a:solidFill>
                <a:latin typeface="Space Grotesk" pitchFamily="34" charset="0"/>
                <a:ea typeface="Space Grotesk" pitchFamily="34" charset="-122"/>
                <a:cs typeface="Space Grotesk" pitchFamily="34" charset="-120"/>
              </a:rPr>
              <a:t>Design a format people will leave home for</a:t>
            </a:r>
            <a:endParaRPr lang="en-US" sz="3600"/>
          </a:p>
        </p:txBody>
      </p:sp>
      <p:sp>
        <p:nvSpPr>
          <p:cNvPr id="4" name="Shape 2"/>
          <p:cNvSpPr/>
          <p:nvPr/>
        </p:nvSpPr>
        <p:spPr>
          <a:xfrm>
            <a:off x="815975" y="1989336"/>
            <a:ext cx="3138984" cy="2320032"/>
          </a:xfrm>
          <a:prstGeom prst="roundRect">
            <a:avLst>
              <a:gd name="adj" fmla="val 5337"/>
            </a:avLst>
          </a:prstGeom>
          <a:solidFill>
            <a:srgbClr val="111A2E"/>
          </a:solidFill>
          <a:ln w="6350">
            <a:solidFill>
              <a:srgbClr val="22324F"/>
            </a:solidFill>
            <a:prstDash val="solid"/>
          </a:ln>
        </p:spPr>
        <p:txBody>
          <a:bodyPr/>
          <a:lstStyle/>
          <a:p>
            <a:endParaRPr lang="en-US"/>
          </a:p>
        </p:txBody>
      </p:sp>
      <p:pic>
        <p:nvPicPr>
          <p:cNvPr id="5" name="Image 0" descr="Lightbulb"/>
          <p:cNvPicPr>
            <a:picLocks noChangeAspect="1"/>
          </p:cNvPicPr>
          <p:nvPr/>
        </p:nvPicPr>
        <p:blipFill>
          <a:blip r:embed="rId3"/>
          <a:srcRect/>
          <a:stretch/>
        </p:blipFill>
        <p:spPr>
          <a:xfrm>
            <a:off x="1073150" y="2246511"/>
            <a:ext cx="355600" cy="355600"/>
          </a:xfrm>
          <a:prstGeom prst="rect">
            <a:avLst/>
          </a:prstGeom>
        </p:spPr>
      </p:pic>
      <p:sp>
        <p:nvSpPr>
          <p:cNvPr id="6" name="Text 3"/>
          <p:cNvSpPr/>
          <p:nvPr/>
        </p:nvSpPr>
        <p:spPr>
          <a:xfrm>
            <a:off x="1073150" y="2729111"/>
            <a:ext cx="2703373"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8A98B0"/>
                </a:solidFill>
                <a:latin typeface="JetBrains Mono" pitchFamily="49" charset="0"/>
                <a:ea typeface="JetBrains Mono" pitchFamily="49" charset="-122"/>
                <a:cs typeface="JetBrains Mono" pitchFamily="49" charset="-120"/>
              </a:rPr>
              <a:t>STEP 1</a:t>
            </a:r>
            <a:endParaRPr lang="en-US" sz="1400"/>
          </a:p>
        </p:txBody>
      </p:sp>
      <p:sp>
        <p:nvSpPr>
          <p:cNvPr id="7" name="Text 4"/>
          <p:cNvSpPr/>
          <p:nvPr/>
        </p:nvSpPr>
        <p:spPr>
          <a:xfrm>
            <a:off x="1073150" y="3069431"/>
            <a:ext cx="2703373" cy="332680"/>
          </a:xfrm>
          <a:prstGeom prst="rect">
            <a:avLst/>
          </a:prstGeom>
          <a:noFill/>
          <a:ln/>
        </p:spPr>
        <p:txBody>
          <a:bodyPr wrap="square" lIns="0" tIns="0" rIns="0" bIns="0" rtlCol="0" anchor="t">
            <a:normAutofit/>
          </a:bodyPr>
          <a:lstStyle/>
          <a:p>
            <a:pPr marL="0" indent="0" algn="l">
              <a:lnSpc>
                <a:spcPts val="2420"/>
              </a:lnSpc>
              <a:buNone/>
            </a:pPr>
            <a:r>
              <a:rPr lang="en-US" sz="2200" b="1">
                <a:solidFill>
                  <a:srgbClr val="F3F6FA"/>
                </a:solidFill>
                <a:latin typeface="Space Grotesk" pitchFamily="34" charset="0"/>
                <a:ea typeface="Space Grotesk" pitchFamily="34" charset="-122"/>
                <a:cs typeface="Space Grotesk" pitchFamily="34" charset="-120"/>
              </a:rPr>
              <a:t>The talk</a:t>
            </a:r>
            <a:endParaRPr lang="en-US" sz="2200"/>
          </a:p>
        </p:txBody>
      </p:sp>
      <p:sp>
        <p:nvSpPr>
          <p:cNvPr id="8" name="Text 5"/>
          <p:cNvSpPr/>
          <p:nvPr/>
        </p:nvSpPr>
        <p:spPr>
          <a:xfrm>
            <a:off x="1073150" y="3503712"/>
            <a:ext cx="2703373" cy="573881"/>
          </a:xfrm>
          <a:prstGeom prst="rect">
            <a:avLst/>
          </a:prstGeom>
          <a:noFill/>
          <a:ln/>
        </p:spPr>
        <p:txBody>
          <a:bodyPr wrap="square" lIns="0" tIns="0" rIns="0" bIns="0" rtlCol="0" anchor="t">
            <a:normAutofit/>
          </a:bodyPr>
          <a:lstStyle/>
          <a:p>
            <a:pPr marL="0" indent="0" algn="l">
              <a:lnSpc>
                <a:spcPts val="2160"/>
              </a:lnSpc>
              <a:buNone/>
            </a:pPr>
            <a:r>
              <a:rPr lang="en-US" sz="1800">
                <a:solidFill>
                  <a:srgbClr val="BFD0E4"/>
                </a:solidFill>
                <a:latin typeface="IBM Plex Sans" pitchFamily="34" charset="0"/>
                <a:ea typeface="IBM Plex Sans" pitchFamily="34" charset="-122"/>
                <a:cs typeface="IBM Plex Sans" pitchFamily="34" charset="-120"/>
              </a:rPr>
              <a:t>Practical expertise, </a:t>
            </a:r>
            <a:br>
              <a:rPr lang="en-US" sz="1800">
                <a:solidFill>
                  <a:srgbClr val="BFD0E4"/>
                </a:solidFill>
                <a:latin typeface="IBM Plex Sans" pitchFamily="34" charset="0"/>
                <a:ea typeface="IBM Plex Sans" pitchFamily="34" charset="-122"/>
                <a:cs typeface="IBM Plex Sans" pitchFamily="34" charset="-120"/>
              </a:rPr>
            </a:br>
            <a:r>
              <a:rPr lang="en-US" sz="1800">
                <a:solidFill>
                  <a:srgbClr val="BFD0E4"/>
                </a:solidFill>
                <a:latin typeface="IBM Plex Sans" pitchFamily="34" charset="0"/>
                <a:ea typeface="IBM Plex Sans" pitchFamily="34" charset="-122"/>
                <a:cs typeface="IBM Plex Sans" pitchFamily="34" charset="-120"/>
              </a:rPr>
              <a:t>not a product pitch</a:t>
            </a:r>
            <a:endParaRPr lang="en-US" sz="1800"/>
          </a:p>
        </p:txBody>
      </p:sp>
      <p:pic>
        <p:nvPicPr>
          <p:cNvPr id="9" name="Image 1" descr="arrow-right"/>
          <p:cNvPicPr>
            <a:picLocks noChangeAspect="1"/>
          </p:cNvPicPr>
          <p:nvPr/>
        </p:nvPicPr>
        <p:blipFill>
          <a:blip r:embed="rId4"/>
          <a:srcRect/>
          <a:stretch/>
        </p:blipFill>
        <p:spPr>
          <a:xfrm>
            <a:off x="4085134" y="3073102"/>
            <a:ext cx="304800" cy="152400"/>
          </a:xfrm>
          <a:prstGeom prst="rect">
            <a:avLst/>
          </a:prstGeom>
        </p:spPr>
      </p:pic>
      <p:sp>
        <p:nvSpPr>
          <p:cNvPr id="10" name="Shape 6"/>
          <p:cNvSpPr/>
          <p:nvPr/>
        </p:nvSpPr>
        <p:spPr>
          <a:xfrm>
            <a:off x="4523284" y="1992511"/>
            <a:ext cx="3145433" cy="2313682"/>
          </a:xfrm>
          <a:prstGeom prst="roundRect">
            <a:avLst>
              <a:gd name="adj" fmla="val 5215"/>
            </a:avLst>
          </a:prstGeom>
          <a:solidFill>
            <a:srgbClr val="0F2A36"/>
          </a:solidFill>
          <a:ln w="12700">
            <a:solidFill>
              <a:srgbClr val="22D3EE"/>
            </a:solidFill>
            <a:prstDash val="solid"/>
          </a:ln>
        </p:spPr>
        <p:txBody>
          <a:bodyPr/>
          <a:lstStyle/>
          <a:p>
            <a:endParaRPr lang="en-US"/>
          </a:p>
        </p:txBody>
      </p:sp>
      <p:pic>
        <p:nvPicPr>
          <p:cNvPr id="11" name="Image 2" descr="Code"/>
          <p:cNvPicPr>
            <a:picLocks noChangeAspect="1"/>
          </p:cNvPicPr>
          <p:nvPr/>
        </p:nvPicPr>
        <p:blipFill>
          <a:blip r:embed="rId5"/>
          <a:srcRect/>
          <a:stretch/>
        </p:blipFill>
        <p:spPr>
          <a:xfrm>
            <a:off x="4783634" y="2252861"/>
            <a:ext cx="355600" cy="355600"/>
          </a:xfrm>
          <a:prstGeom prst="rect">
            <a:avLst/>
          </a:prstGeom>
        </p:spPr>
      </p:pic>
      <p:sp>
        <p:nvSpPr>
          <p:cNvPr id="12" name="Text 7"/>
          <p:cNvSpPr/>
          <p:nvPr/>
        </p:nvSpPr>
        <p:spPr>
          <a:xfrm>
            <a:off x="4783634" y="2735461"/>
            <a:ext cx="2703475"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22D3EE"/>
                </a:solidFill>
                <a:latin typeface="JetBrains Mono" pitchFamily="49" charset="0"/>
                <a:ea typeface="JetBrains Mono" pitchFamily="49" charset="-122"/>
                <a:cs typeface="JetBrains Mono" pitchFamily="49" charset="-120"/>
              </a:rPr>
              <a:t>STEP 2</a:t>
            </a:r>
            <a:endParaRPr lang="en-US" sz="1400"/>
          </a:p>
        </p:txBody>
      </p:sp>
      <p:sp>
        <p:nvSpPr>
          <p:cNvPr id="13" name="Text 8"/>
          <p:cNvSpPr/>
          <p:nvPr/>
        </p:nvSpPr>
        <p:spPr>
          <a:xfrm>
            <a:off x="4783634" y="3075781"/>
            <a:ext cx="2703475" cy="332680"/>
          </a:xfrm>
          <a:prstGeom prst="rect">
            <a:avLst/>
          </a:prstGeom>
          <a:noFill/>
          <a:ln/>
        </p:spPr>
        <p:txBody>
          <a:bodyPr wrap="square" lIns="0" tIns="0" rIns="0" bIns="0" rtlCol="0" anchor="t">
            <a:normAutofit/>
          </a:bodyPr>
          <a:lstStyle/>
          <a:p>
            <a:pPr marL="0" indent="0" algn="l">
              <a:lnSpc>
                <a:spcPts val="2420"/>
              </a:lnSpc>
              <a:buNone/>
            </a:pPr>
            <a:r>
              <a:rPr lang="en-US" sz="2200" b="1">
                <a:solidFill>
                  <a:srgbClr val="F3F6FA"/>
                </a:solidFill>
                <a:latin typeface="Space Grotesk" pitchFamily="34" charset="0"/>
                <a:ea typeface="Space Grotesk" pitchFamily="34" charset="-122"/>
                <a:cs typeface="Space Grotesk" pitchFamily="34" charset="-120"/>
              </a:rPr>
              <a:t>The lab</a:t>
            </a:r>
            <a:endParaRPr lang="en-US" sz="2200"/>
          </a:p>
        </p:txBody>
      </p:sp>
      <p:sp>
        <p:nvSpPr>
          <p:cNvPr id="14" name="Text 9"/>
          <p:cNvSpPr/>
          <p:nvPr/>
        </p:nvSpPr>
        <p:spPr>
          <a:xfrm>
            <a:off x="4783634" y="3510062"/>
            <a:ext cx="2703475" cy="299641"/>
          </a:xfrm>
          <a:prstGeom prst="rect">
            <a:avLst/>
          </a:prstGeom>
          <a:noFill/>
          <a:ln/>
        </p:spPr>
        <p:txBody>
          <a:bodyPr wrap="square" lIns="0" tIns="0" rIns="0" bIns="0" rtlCol="0" anchor="t">
            <a:normAutofit fontScale="92500"/>
          </a:bodyPr>
          <a:lstStyle/>
          <a:p>
            <a:pPr marL="0" indent="0" algn="l">
              <a:lnSpc>
                <a:spcPts val="2160"/>
              </a:lnSpc>
              <a:buNone/>
            </a:pPr>
            <a:r>
              <a:rPr lang="en-US" sz="1800">
                <a:solidFill>
                  <a:srgbClr val="E8EDF5"/>
                </a:solidFill>
                <a:latin typeface="IBM Plex Sans" pitchFamily="34" charset="0"/>
                <a:ea typeface="IBM Plex Sans" pitchFamily="34" charset="-122"/>
                <a:cs typeface="IBM Plex Sans" pitchFamily="34" charset="-120"/>
              </a:rPr>
              <a:t>Hands-on, at every meeting</a:t>
            </a:r>
            <a:endParaRPr lang="en-US" sz="1800"/>
          </a:p>
        </p:txBody>
      </p:sp>
      <p:pic>
        <p:nvPicPr>
          <p:cNvPr id="15" name="Image 3" descr="arrow-right"/>
          <p:cNvPicPr>
            <a:picLocks noChangeAspect="1"/>
          </p:cNvPicPr>
          <p:nvPr/>
        </p:nvPicPr>
        <p:blipFill>
          <a:blip r:embed="rId4"/>
          <a:srcRect/>
          <a:stretch/>
        </p:blipFill>
        <p:spPr>
          <a:xfrm>
            <a:off x="7802066" y="3073102"/>
            <a:ext cx="304800" cy="152400"/>
          </a:xfrm>
          <a:prstGeom prst="rect">
            <a:avLst/>
          </a:prstGeom>
        </p:spPr>
      </p:pic>
      <p:sp>
        <p:nvSpPr>
          <p:cNvPr id="16" name="Shape 10"/>
          <p:cNvSpPr/>
          <p:nvPr/>
        </p:nvSpPr>
        <p:spPr>
          <a:xfrm>
            <a:off x="8237041" y="1989336"/>
            <a:ext cx="3138984" cy="2320032"/>
          </a:xfrm>
          <a:prstGeom prst="roundRect">
            <a:avLst>
              <a:gd name="adj" fmla="val 5337"/>
            </a:avLst>
          </a:prstGeom>
          <a:solidFill>
            <a:srgbClr val="111A2E"/>
          </a:solidFill>
          <a:ln w="6350">
            <a:solidFill>
              <a:srgbClr val="22324F"/>
            </a:solidFill>
            <a:prstDash val="solid"/>
          </a:ln>
        </p:spPr>
        <p:txBody>
          <a:bodyPr/>
          <a:lstStyle/>
          <a:p>
            <a:endParaRPr lang="en-US"/>
          </a:p>
        </p:txBody>
      </p:sp>
      <p:pic>
        <p:nvPicPr>
          <p:cNvPr id="17" name="Image 4" descr="Users"/>
          <p:cNvPicPr>
            <a:picLocks noChangeAspect="1"/>
          </p:cNvPicPr>
          <p:nvPr/>
        </p:nvPicPr>
        <p:blipFill>
          <a:blip r:embed="rId6"/>
          <a:srcRect/>
          <a:stretch/>
        </p:blipFill>
        <p:spPr>
          <a:xfrm>
            <a:off x="8494216" y="2246511"/>
            <a:ext cx="355600" cy="355600"/>
          </a:xfrm>
          <a:prstGeom prst="rect">
            <a:avLst/>
          </a:prstGeom>
        </p:spPr>
      </p:pic>
      <p:sp>
        <p:nvSpPr>
          <p:cNvPr id="18" name="Text 11"/>
          <p:cNvSpPr/>
          <p:nvPr/>
        </p:nvSpPr>
        <p:spPr>
          <a:xfrm>
            <a:off x="8494216" y="2729111"/>
            <a:ext cx="2703373"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8A98B0"/>
                </a:solidFill>
                <a:latin typeface="JetBrains Mono" pitchFamily="49" charset="0"/>
                <a:ea typeface="JetBrains Mono" pitchFamily="49" charset="-122"/>
                <a:cs typeface="JetBrains Mono" pitchFamily="49" charset="-120"/>
              </a:rPr>
              <a:t>STEP 3</a:t>
            </a:r>
            <a:endParaRPr lang="en-US" sz="1400"/>
          </a:p>
        </p:txBody>
      </p:sp>
      <p:sp>
        <p:nvSpPr>
          <p:cNvPr id="19" name="Text 12"/>
          <p:cNvSpPr/>
          <p:nvPr/>
        </p:nvSpPr>
        <p:spPr>
          <a:xfrm>
            <a:off x="8494216" y="3069431"/>
            <a:ext cx="2703373" cy="332680"/>
          </a:xfrm>
          <a:prstGeom prst="rect">
            <a:avLst/>
          </a:prstGeom>
          <a:noFill/>
          <a:ln/>
        </p:spPr>
        <p:txBody>
          <a:bodyPr wrap="square" lIns="0" tIns="0" rIns="0" bIns="0" rtlCol="0" anchor="t">
            <a:normAutofit/>
          </a:bodyPr>
          <a:lstStyle/>
          <a:p>
            <a:pPr marL="0" indent="0" algn="l">
              <a:lnSpc>
                <a:spcPts val="2420"/>
              </a:lnSpc>
              <a:buNone/>
            </a:pPr>
            <a:r>
              <a:rPr lang="en-US" sz="2200" b="1">
                <a:solidFill>
                  <a:srgbClr val="F3F6FA"/>
                </a:solidFill>
                <a:latin typeface="Space Grotesk" pitchFamily="34" charset="0"/>
                <a:ea typeface="Space Grotesk" pitchFamily="34" charset="-122"/>
                <a:cs typeface="Space Grotesk" pitchFamily="34" charset="-120"/>
              </a:rPr>
              <a:t>The room</a:t>
            </a:r>
            <a:endParaRPr lang="en-US" sz="2200"/>
          </a:p>
        </p:txBody>
      </p:sp>
      <p:sp>
        <p:nvSpPr>
          <p:cNvPr id="20" name="Text 13"/>
          <p:cNvSpPr/>
          <p:nvPr/>
        </p:nvSpPr>
        <p:spPr>
          <a:xfrm>
            <a:off x="8494216" y="3503712"/>
            <a:ext cx="2703373" cy="299641"/>
          </a:xfrm>
          <a:prstGeom prst="rect">
            <a:avLst/>
          </a:prstGeom>
          <a:noFill/>
          <a:ln/>
        </p:spPr>
        <p:txBody>
          <a:bodyPr wrap="square" lIns="0" tIns="0" rIns="0" bIns="0" rtlCol="0" anchor="t">
            <a:normAutofit/>
          </a:bodyPr>
          <a:lstStyle/>
          <a:p>
            <a:pPr marL="0" indent="0" algn="l">
              <a:lnSpc>
                <a:spcPts val="2160"/>
              </a:lnSpc>
              <a:buNone/>
            </a:pPr>
            <a:r>
              <a:rPr lang="en-US" sz="1800">
                <a:solidFill>
                  <a:srgbClr val="BFD0E4"/>
                </a:solidFill>
                <a:latin typeface="IBM Plex Sans" pitchFamily="34" charset="0"/>
                <a:ea typeface="IBM Plex Sans" pitchFamily="34" charset="-122"/>
                <a:cs typeface="IBM Plex Sans" pitchFamily="34" charset="-120"/>
              </a:rPr>
              <a:t>Food and real networking</a:t>
            </a:r>
            <a:endParaRPr lang="en-US" sz="1800"/>
          </a:p>
        </p:txBody>
      </p:sp>
      <p:sp>
        <p:nvSpPr>
          <p:cNvPr id="21" name="Shape 14"/>
          <p:cNvSpPr/>
          <p:nvPr/>
        </p:nvSpPr>
        <p:spPr>
          <a:xfrm>
            <a:off x="812800" y="4674493"/>
            <a:ext cx="10566400" cy="0"/>
          </a:xfrm>
          <a:prstGeom prst="line">
            <a:avLst/>
          </a:prstGeom>
          <a:noFill/>
          <a:ln w="12700">
            <a:solidFill>
              <a:srgbClr val="22324F"/>
            </a:solidFill>
            <a:prstDash val="solid"/>
          </a:ln>
        </p:spPr>
        <p:txBody>
          <a:bodyPr/>
          <a:lstStyle/>
          <a:p>
            <a:endParaRPr lang="en-US"/>
          </a:p>
        </p:txBody>
      </p:sp>
      <p:sp>
        <p:nvSpPr>
          <p:cNvPr id="22" name="Text 15"/>
          <p:cNvSpPr/>
          <p:nvPr/>
        </p:nvSpPr>
        <p:spPr>
          <a:xfrm>
            <a:off x="812800" y="5079603"/>
            <a:ext cx="1402080" cy="238720"/>
          </a:xfrm>
          <a:prstGeom prst="rect">
            <a:avLst/>
          </a:prstGeom>
          <a:noFill/>
          <a:ln/>
        </p:spPr>
        <p:txBody>
          <a:bodyPr wrap="square" lIns="0" tIns="0" rIns="0" bIns="0" rtlCol="0" anchor="t">
            <a:normAutofit fontScale="92500"/>
          </a:bodyPr>
          <a:lstStyle/>
          <a:p>
            <a:pPr marL="0" indent="0" algn="l">
              <a:lnSpc>
                <a:spcPts val="1680"/>
              </a:lnSpc>
              <a:buNone/>
            </a:pPr>
            <a:r>
              <a:rPr lang="en-US" sz="1400" kern="0" spc="200">
                <a:solidFill>
                  <a:srgbClr val="F5A524"/>
                </a:solidFill>
                <a:latin typeface="JetBrains Mono" pitchFamily="49" charset="0"/>
                <a:ea typeface="JetBrains Mono" pitchFamily="49" charset="-122"/>
                <a:cs typeface="JetBrains Mono" pitchFamily="49" charset="-120"/>
              </a:rPr>
              <a:t>#DALLASMAC</a:t>
            </a:r>
            <a:endParaRPr lang="en-US" sz="1400"/>
          </a:p>
        </p:txBody>
      </p:sp>
      <p:sp>
        <p:nvSpPr>
          <p:cNvPr id="23" name="Text 16"/>
          <p:cNvSpPr/>
          <p:nvPr/>
        </p:nvSpPr>
        <p:spPr>
          <a:xfrm>
            <a:off x="2286000" y="4934843"/>
            <a:ext cx="7827050" cy="528241"/>
          </a:xfrm>
          <a:prstGeom prst="rect">
            <a:avLst/>
          </a:prstGeom>
          <a:noFill/>
          <a:ln/>
        </p:spPr>
        <p:txBody>
          <a:bodyPr wrap="square" lIns="0" tIns="0" rIns="0" bIns="0" rtlCol="0" anchor="t">
            <a:normAutofit/>
          </a:bodyPr>
          <a:lstStyle/>
          <a:p>
            <a:pPr marL="0" indent="0" algn="l">
              <a:lnSpc>
                <a:spcPts val="3960"/>
              </a:lnSpc>
              <a:buNone/>
            </a:pPr>
            <a:r>
              <a:rPr lang="en-US" sz="3600" b="1">
                <a:solidFill>
                  <a:srgbClr val="F3F6FA"/>
                </a:solidFill>
                <a:latin typeface="Space Grotesk" pitchFamily="34" charset="0"/>
                <a:ea typeface="Space Grotesk" pitchFamily="34" charset="-122"/>
                <a:cs typeface="Space Grotesk" pitchFamily="34" charset="-120"/>
              </a:rPr>
              <a:t>Come curious. </a:t>
            </a:r>
            <a:r>
              <a:rPr lang="en-US" sz="3600" b="1">
                <a:solidFill>
                  <a:srgbClr val="22D3EE"/>
                </a:solidFill>
                <a:latin typeface="Space Grotesk" pitchFamily="34" charset="0"/>
                <a:ea typeface="Space Grotesk" pitchFamily="34" charset="-122"/>
                <a:cs typeface="Space Grotesk" pitchFamily="34" charset="-120"/>
              </a:rPr>
              <a:t>Leave capable.</a:t>
            </a:r>
            <a:endParaRPr lang="en-US" sz="3600"/>
          </a:p>
        </p:txBody>
      </p:sp>
      <p:sp>
        <p:nvSpPr>
          <p:cNvPr id="24" name="Text 17"/>
          <p:cNvSpPr/>
          <p:nvPr/>
        </p:nvSpPr>
        <p:spPr>
          <a:xfrm>
            <a:off x="812800" y="6236990"/>
            <a:ext cx="1975128"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7D8BA3"/>
                </a:solidFill>
                <a:latin typeface="JetBrains Mono" pitchFamily="49" charset="0"/>
                <a:ea typeface="JetBrains Mono" pitchFamily="49" charset="-122"/>
                <a:cs typeface="JetBrains Mono" pitchFamily="49" charset="-120"/>
              </a:rPr>
              <a:t>Filling Seats · 09</a:t>
            </a:r>
            <a:endParaRPr lang="en-US" sz="1400"/>
          </a:p>
        </p:txBody>
      </p:sp>
      <p:sp>
        <p:nvSpPr>
          <p:cNvPr id="25" name="Text 18"/>
          <p:cNvSpPr/>
          <p:nvPr/>
        </p:nvSpPr>
        <p:spPr>
          <a:xfrm>
            <a:off x="9842937" y="6236990"/>
            <a:ext cx="1536263" cy="238720"/>
          </a:xfrm>
          <a:prstGeom prst="rect">
            <a:avLst/>
          </a:prstGeom>
          <a:noFill/>
          <a:ln/>
        </p:spPr>
        <p:txBody>
          <a:bodyPr wrap="square" lIns="0" tIns="0" rIns="0" bIns="0" rtlCol="0" anchor="t">
            <a:normAutofit/>
          </a:bodyPr>
          <a:lstStyle/>
          <a:p>
            <a:pPr marL="0" indent="0" algn="r">
              <a:lnSpc>
                <a:spcPts val="1680"/>
              </a:lnSpc>
              <a:buNone/>
            </a:pPr>
            <a:r>
              <a:rPr lang="en-US" sz="1400">
                <a:solidFill>
                  <a:srgbClr val="7D8BA3"/>
                </a:solidFill>
                <a:latin typeface="JetBrains Mono" pitchFamily="49" charset="0"/>
                <a:ea typeface="JetBrains Mono" pitchFamily="49" charset="-122"/>
                <a:cs typeface="JetBrains Mono" pitchFamily="49" charset="-120"/>
              </a:rPr>
              <a:t>@buckleyplanet</a:t>
            </a:r>
            <a:endParaRPr lang="en-US" sz="1400"/>
          </a:p>
        </p:txBody>
      </p:sp>
    </p:spTree>
    <p:extLst>
      <p:ext uri="{BB962C8B-B14F-4D97-AF65-F5344CB8AC3E}">
        <p14:creationId xmlns:p14="http://schemas.microsoft.com/office/powerpoint/2010/main" val="2904339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0">
    <p:bg>
      <p:bgPr>
        <a:solidFill>
          <a:srgbClr val="0B122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400" kern="0" spc="200">
                <a:solidFill>
                  <a:srgbClr val="22D3EE"/>
                </a:solidFill>
                <a:latin typeface="JetBrains Mono" pitchFamily="49" charset="0"/>
                <a:ea typeface="JetBrains Mono" pitchFamily="49" charset="-122"/>
                <a:cs typeface="JetBrains Mono" pitchFamily="49" charset="-120"/>
              </a:rPr>
              <a:t>LEVER 02 · PEOPLE</a:t>
            </a:r>
            <a:endParaRPr lang="en-US" sz="1400"/>
          </a:p>
        </p:txBody>
      </p:sp>
      <p:sp>
        <p:nvSpPr>
          <p:cNvPr id="3" name="Text 1"/>
          <p:cNvSpPr>
            <a:spLocks noGrp="1"/>
          </p:cNvSpPr>
          <p:nvPr>
            <p:ph type="title"/>
          </p:nvPr>
        </p:nvSpPr>
        <p:spPr>
          <a:xfrm>
            <a:off x="812800" y="11277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a:solidFill>
                  <a:srgbClr val="F3F6FA"/>
                </a:solidFill>
                <a:latin typeface="Space Grotesk" pitchFamily="34" charset="0"/>
                <a:ea typeface="Space Grotesk" pitchFamily="34" charset="-122"/>
                <a:cs typeface="Space Grotesk" pitchFamily="34" charset="-120"/>
              </a:rPr>
              <a:t>Give speakers and sponsors a share kit</a:t>
            </a:r>
            <a:endParaRPr lang="en-US" sz="3600"/>
          </a:p>
        </p:txBody>
      </p:sp>
      <p:sp>
        <p:nvSpPr>
          <p:cNvPr id="4" name="Text 2"/>
          <p:cNvSpPr/>
          <p:nvPr/>
        </p:nvSpPr>
        <p:spPr>
          <a:xfrm>
            <a:off x="812800" y="1935361"/>
            <a:ext cx="1905000" cy="340320"/>
          </a:xfrm>
          <a:custGeom>
            <a:avLst/>
            <a:gdLst/>
            <a:ahLst/>
            <a:cxnLst/>
            <a:rect l="l" t="t" r="r" b="b"/>
            <a:pathLst>
              <a:path w="1905000" h="340320">
                <a:moveTo>
                  <a:pt x="101600" y="0"/>
                </a:moveTo>
                <a:lnTo>
                  <a:pt x="1803400" y="0"/>
                </a:lnTo>
                <a:arcTo wR="101600" hR="101600" stAng="16200000" swAng="5400000"/>
                <a:lnTo>
                  <a:pt x="1905000" y="340320"/>
                </a:lnTo>
                <a:lnTo>
                  <a:pt x="0" y="340320"/>
                </a:lnTo>
                <a:lnTo>
                  <a:pt x="0" y="101600"/>
                </a:lnTo>
                <a:arcTo wR="101600" hR="101600" stAng="10800000" swAng="5400000"/>
                <a:close/>
              </a:path>
            </a:pathLst>
          </a:custGeom>
          <a:solidFill>
            <a:srgbClr val="F5A524"/>
          </a:solidFill>
          <a:ln/>
        </p:spPr>
        <p:txBody>
          <a:bodyPr wrap="square" lIns="177800" tIns="50800" rIns="177800" bIns="50800" rtlCol="0" anchor="ctr">
            <a:normAutofit/>
          </a:bodyPr>
          <a:lstStyle/>
          <a:p>
            <a:pPr marL="0" indent="0" algn="l">
              <a:lnSpc>
                <a:spcPts val="1680"/>
              </a:lnSpc>
              <a:buNone/>
            </a:pPr>
            <a:r>
              <a:rPr lang="en-US" sz="1400" b="1">
                <a:solidFill>
                  <a:srgbClr val="0B1220"/>
                </a:solidFill>
                <a:latin typeface="JetBrains Mono" pitchFamily="49" charset="0"/>
                <a:ea typeface="JetBrains Mono" pitchFamily="49" charset="-122"/>
                <a:cs typeface="JetBrains Mono" pitchFamily="49" charset="-120"/>
              </a:rPr>
              <a:t>share-kit/</a:t>
            </a:r>
            <a:endParaRPr lang="en-US" sz="1400"/>
          </a:p>
        </p:txBody>
      </p:sp>
      <p:sp>
        <p:nvSpPr>
          <p:cNvPr id="5" name="Shape 3"/>
          <p:cNvSpPr/>
          <p:nvPr/>
        </p:nvSpPr>
        <p:spPr>
          <a:xfrm>
            <a:off x="819150" y="2282031"/>
            <a:ext cx="5829300" cy="2679700"/>
          </a:xfrm>
          <a:custGeom>
            <a:avLst/>
            <a:gdLst/>
            <a:ahLst/>
            <a:cxnLst/>
            <a:rect l="l" t="t" r="r" b="b"/>
            <a:pathLst>
              <a:path w="5829300" h="2679700">
                <a:moveTo>
                  <a:pt x="0" y="0"/>
                </a:moveTo>
                <a:lnTo>
                  <a:pt x="5734050" y="0"/>
                </a:lnTo>
                <a:arcTo wR="95250" hR="95250" stAng="16200000" swAng="5400000"/>
                <a:lnTo>
                  <a:pt x="5829300" y="2584450"/>
                </a:lnTo>
                <a:arcTo wR="95250" hR="95250" stAng="0" swAng="5400000"/>
                <a:lnTo>
                  <a:pt x="95250" y="2679700"/>
                </a:lnTo>
                <a:arcTo wR="95250" hR="95250" stAng="5400000" swAng="5400000"/>
                <a:lnTo>
                  <a:pt x="0" y="0"/>
                </a:lnTo>
                <a:close/>
              </a:path>
            </a:pathLst>
          </a:custGeom>
          <a:solidFill>
            <a:srgbClr val="1A2740"/>
          </a:solidFill>
          <a:ln w="12700">
            <a:solidFill>
              <a:srgbClr val="F5A524"/>
            </a:solidFill>
            <a:prstDash val="solid"/>
          </a:ln>
        </p:spPr>
        <p:txBody>
          <a:bodyPr/>
          <a:lstStyle/>
          <a:p>
            <a:endParaRPr lang="en-US"/>
          </a:p>
        </p:txBody>
      </p:sp>
      <p:sp>
        <p:nvSpPr>
          <p:cNvPr id="6" name="Shape 4"/>
          <p:cNvSpPr/>
          <p:nvPr/>
        </p:nvSpPr>
        <p:spPr>
          <a:xfrm>
            <a:off x="1028700" y="2491581"/>
            <a:ext cx="2641600" cy="939800"/>
          </a:xfrm>
          <a:prstGeom prst="roundRect">
            <a:avLst>
              <a:gd name="adj" fmla="val 8108"/>
            </a:avLst>
          </a:prstGeom>
          <a:solidFill>
            <a:srgbClr val="0B1220"/>
          </a:solidFill>
          <a:ln/>
        </p:spPr>
        <p:txBody>
          <a:bodyPr/>
          <a:lstStyle/>
          <a:p>
            <a:endParaRPr lang="en-US"/>
          </a:p>
        </p:txBody>
      </p:sp>
      <p:pic>
        <p:nvPicPr>
          <p:cNvPr id="7" name="Image 0" descr="Chat"/>
          <p:cNvPicPr>
            <a:picLocks noChangeAspect="1"/>
          </p:cNvPicPr>
          <p:nvPr/>
        </p:nvPicPr>
        <p:blipFill>
          <a:blip r:embed="rId3"/>
          <a:srcRect/>
          <a:stretch/>
        </p:blipFill>
        <p:spPr>
          <a:xfrm>
            <a:off x="1181100" y="2643981"/>
            <a:ext cx="304800" cy="304800"/>
          </a:xfrm>
          <a:prstGeom prst="rect">
            <a:avLst/>
          </a:prstGeom>
        </p:spPr>
      </p:pic>
      <p:sp>
        <p:nvSpPr>
          <p:cNvPr id="8" name="Text 5"/>
          <p:cNvSpPr/>
          <p:nvPr/>
        </p:nvSpPr>
        <p:spPr>
          <a:xfrm>
            <a:off x="1181100" y="3024981"/>
            <a:ext cx="2406904" cy="279400"/>
          </a:xfrm>
          <a:prstGeom prst="rect">
            <a:avLst/>
          </a:prstGeom>
          <a:noFill/>
          <a:ln/>
        </p:spPr>
        <p:txBody>
          <a:bodyPr wrap="square" lIns="0" tIns="0" rIns="0" bIns="0" rtlCol="0" anchor="t">
            <a:normAutofit/>
          </a:bodyPr>
          <a:lstStyle/>
          <a:p>
            <a:pPr marL="0" indent="0" algn="l">
              <a:lnSpc>
                <a:spcPts val="2000"/>
              </a:lnSpc>
              <a:buNone/>
            </a:pPr>
            <a:r>
              <a:rPr lang="en-US" sz="1800" b="1">
                <a:solidFill>
                  <a:srgbClr val="F3F6FA"/>
                </a:solidFill>
                <a:latin typeface="Space Grotesk" pitchFamily="34" charset="0"/>
                <a:ea typeface="Space Grotesk" pitchFamily="34" charset="-122"/>
                <a:cs typeface="Space Grotesk" pitchFamily="34" charset="-120"/>
              </a:rPr>
              <a:t>Pre-written posts</a:t>
            </a:r>
            <a:endParaRPr lang="en-US" sz="1800"/>
          </a:p>
        </p:txBody>
      </p:sp>
      <p:sp>
        <p:nvSpPr>
          <p:cNvPr id="9" name="Shape 6"/>
          <p:cNvSpPr/>
          <p:nvPr/>
        </p:nvSpPr>
        <p:spPr>
          <a:xfrm>
            <a:off x="3797300" y="2491581"/>
            <a:ext cx="2641600" cy="939800"/>
          </a:xfrm>
          <a:prstGeom prst="roundRect">
            <a:avLst>
              <a:gd name="adj" fmla="val 8108"/>
            </a:avLst>
          </a:prstGeom>
          <a:solidFill>
            <a:srgbClr val="0B1220"/>
          </a:solidFill>
          <a:ln/>
        </p:spPr>
        <p:txBody>
          <a:bodyPr/>
          <a:lstStyle/>
          <a:p>
            <a:endParaRPr lang="en-US"/>
          </a:p>
        </p:txBody>
      </p:sp>
      <p:pic>
        <p:nvPicPr>
          <p:cNvPr id="10" name="Image 1" descr="Star"/>
          <p:cNvPicPr>
            <a:picLocks noChangeAspect="1"/>
          </p:cNvPicPr>
          <p:nvPr/>
        </p:nvPicPr>
        <p:blipFill>
          <a:blip r:embed="rId4"/>
          <a:srcRect/>
          <a:stretch/>
        </p:blipFill>
        <p:spPr>
          <a:xfrm>
            <a:off x="3949700" y="2643981"/>
            <a:ext cx="304800" cy="304800"/>
          </a:xfrm>
          <a:prstGeom prst="rect">
            <a:avLst/>
          </a:prstGeom>
        </p:spPr>
      </p:pic>
      <p:sp>
        <p:nvSpPr>
          <p:cNvPr id="11" name="Text 7"/>
          <p:cNvSpPr/>
          <p:nvPr/>
        </p:nvSpPr>
        <p:spPr>
          <a:xfrm>
            <a:off x="3949700" y="3024981"/>
            <a:ext cx="2406904" cy="279400"/>
          </a:xfrm>
          <a:prstGeom prst="rect">
            <a:avLst/>
          </a:prstGeom>
          <a:noFill/>
          <a:ln/>
        </p:spPr>
        <p:txBody>
          <a:bodyPr wrap="square" lIns="0" tIns="0" rIns="0" bIns="0" rtlCol="0" anchor="t">
            <a:normAutofit/>
          </a:bodyPr>
          <a:lstStyle/>
          <a:p>
            <a:pPr marL="0" indent="0" algn="l">
              <a:lnSpc>
                <a:spcPts val="2000"/>
              </a:lnSpc>
              <a:buNone/>
            </a:pPr>
            <a:r>
              <a:rPr lang="en-US" sz="1800" b="1">
                <a:solidFill>
                  <a:srgbClr val="F3F6FA"/>
                </a:solidFill>
                <a:latin typeface="Space Grotesk" pitchFamily="34" charset="0"/>
                <a:ea typeface="Space Grotesk" pitchFamily="34" charset="-122"/>
                <a:cs typeface="Space Grotesk" pitchFamily="34" charset="-120"/>
              </a:rPr>
              <a:t>Images and hashtags</a:t>
            </a:r>
            <a:endParaRPr lang="en-US" sz="1800"/>
          </a:p>
        </p:txBody>
      </p:sp>
      <p:sp>
        <p:nvSpPr>
          <p:cNvPr id="12" name="Shape 8"/>
          <p:cNvSpPr/>
          <p:nvPr/>
        </p:nvSpPr>
        <p:spPr>
          <a:xfrm>
            <a:off x="1028700" y="3558381"/>
            <a:ext cx="2641600" cy="1193800"/>
          </a:xfrm>
          <a:prstGeom prst="roundRect">
            <a:avLst>
              <a:gd name="adj" fmla="val 6383"/>
            </a:avLst>
          </a:prstGeom>
          <a:solidFill>
            <a:srgbClr val="0B1220"/>
          </a:solidFill>
          <a:ln/>
        </p:spPr>
        <p:txBody>
          <a:bodyPr/>
          <a:lstStyle/>
          <a:p>
            <a:endParaRPr lang="en-US"/>
          </a:p>
        </p:txBody>
      </p:sp>
      <p:pic>
        <p:nvPicPr>
          <p:cNvPr id="13" name="Image 2" descr="Play"/>
          <p:cNvPicPr>
            <a:picLocks noChangeAspect="1"/>
          </p:cNvPicPr>
          <p:nvPr/>
        </p:nvPicPr>
        <p:blipFill>
          <a:blip r:embed="rId5"/>
          <a:srcRect/>
          <a:stretch/>
        </p:blipFill>
        <p:spPr>
          <a:xfrm>
            <a:off x="1181100" y="3710781"/>
            <a:ext cx="304800" cy="304800"/>
          </a:xfrm>
          <a:prstGeom prst="rect">
            <a:avLst/>
          </a:prstGeom>
        </p:spPr>
      </p:pic>
      <p:sp>
        <p:nvSpPr>
          <p:cNvPr id="14" name="Text 9"/>
          <p:cNvSpPr/>
          <p:nvPr/>
        </p:nvSpPr>
        <p:spPr>
          <a:xfrm>
            <a:off x="1181100" y="4091781"/>
            <a:ext cx="2406904" cy="533400"/>
          </a:xfrm>
          <a:prstGeom prst="rect">
            <a:avLst/>
          </a:prstGeom>
          <a:noFill/>
          <a:ln/>
        </p:spPr>
        <p:txBody>
          <a:bodyPr wrap="square" lIns="0" tIns="0" rIns="0" bIns="0" rtlCol="0" anchor="t">
            <a:normAutofit/>
          </a:bodyPr>
          <a:lstStyle/>
          <a:p>
            <a:pPr marL="0" indent="0" algn="l">
              <a:lnSpc>
                <a:spcPts val="2000"/>
              </a:lnSpc>
              <a:buNone/>
            </a:pPr>
            <a:r>
              <a:rPr lang="en-US" sz="1800" b="1">
                <a:solidFill>
                  <a:srgbClr val="F3F6FA"/>
                </a:solidFill>
                <a:latin typeface="Space Grotesk" pitchFamily="34" charset="0"/>
                <a:ea typeface="Space Grotesk" pitchFamily="34" charset="-122"/>
                <a:cs typeface="Space Grotesk" pitchFamily="34" charset="-120"/>
              </a:rPr>
              <a:t>30-second speaker video</a:t>
            </a:r>
            <a:endParaRPr lang="en-US" sz="1800"/>
          </a:p>
        </p:txBody>
      </p:sp>
      <p:sp>
        <p:nvSpPr>
          <p:cNvPr id="15" name="Shape 10"/>
          <p:cNvSpPr/>
          <p:nvPr/>
        </p:nvSpPr>
        <p:spPr>
          <a:xfrm>
            <a:off x="3797300" y="3558381"/>
            <a:ext cx="2641600" cy="1193800"/>
          </a:xfrm>
          <a:prstGeom prst="roundRect">
            <a:avLst>
              <a:gd name="adj" fmla="val 6383"/>
            </a:avLst>
          </a:prstGeom>
          <a:solidFill>
            <a:srgbClr val="0B1220"/>
          </a:solidFill>
          <a:ln/>
        </p:spPr>
        <p:txBody>
          <a:bodyPr/>
          <a:lstStyle/>
          <a:p>
            <a:endParaRPr lang="en-US"/>
          </a:p>
        </p:txBody>
      </p:sp>
      <p:pic>
        <p:nvPicPr>
          <p:cNvPr id="16" name="Image 3" descr="Link"/>
          <p:cNvPicPr>
            <a:picLocks noChangeAspect="1"/>
          </p:cNvPicPr>
          <p:nvPr/>
        </p:nvPicPr>
        <p:blipFill>
          <a:blip r:embed="rId6"/>
          <a:srcRect/>
          <a:stretch/>
        </p:blipFill>
        <p:spPr>
          <a:xfrm>
            <a:off x="3949700" y="3710781"/>
            <a:ext cx="304800" cy="304800"/>
          </a:xfrm>
          <a:prstGeom prst="rect">
            <a:avLst/>
          </a:prstGeom>
        </p:spPr>
      </p:pic>
      <p:sp>
        <p:nvSpPr>
          <p:cNvPr id="17" name="Text 11"/>
          <p:cNvSpPr/>
          <p:nvPr/>
        </p:nvSpPr>
        <p:spPr>
          <a:xfrm>
            <a:off x="3949700" y="4091781"/>
            <a:ext cx="2406904" cy="279400"/>
          </a:xfrm>
          <a:prstGeom prst="rect">
            <a:avLst/>
          </a:prstGeom>
          <a:noFill/>
          <a:ln/>
        </p:spPr>
        <p:txBody>
          <a:bodyPr wrap="square" lIns="0" tIns="0" rIns="0" bIns="0" rtlCol="0" anchor="t">
            <a:normAutofit/>
          </a:bodyPr>
          <a:lstStyle/>
          <a:p>
            <a:pPr marL="0" indent="0" algn="l">
              <a:lnSpc>
                <a:spcPts val="2000"/>
              </a:lnSpc>
              <a:buNone/>
            </a:pPr>
            <a:r>
              <a:rPr lang="en-US" sz="1800" b="1">
                <a:solidFill>
                  <a:srgbClr val="F3F6FA"/>
                </a:solidFill>
                <a:latin typeface="Space Grotesk" pitchFamily="34" charset="0"/>
                <a:ea typeface="Space Grotesk" pitchFamily="34" charset="-122"/>
                <a:cs typeface="Space Grotesk" pitchFamily="34" charset="-120"/>
              </a:rPr>
              <a:t>Registration link</a:t>
            </a:r>
            <a:endParaRPr lang="en-US" sz="1800"/>
          </a:p>
        </p:txBody>
      </p:sp>
      <p:sp>
        <p:nvSpPr>
          <p:cNvPr id="18" name="Shape 12"/>
          <p:cNvSpPr/>
          <p:nvPr/>
        </p:nvSpPr>
        <p:spPr>
          <a:xfrm>
            <a:off x="6962775" y="1938536"/>
            <a:ext cx="4413250" cy="1408311"/>
          </a:xfrm>
          <a:prstGeom prst="roundRect">
            <a:avLst>
              <a:gd name="adj" fmla="val 5185"/>
            </a:avLst>
          </a:prstGeom>
          <a:solidFill>
            <a:srgbClr val="111A2E"/>
          </a:solidFill>
          <a:ln w="6350">
            <a:solidFill>
              <a:srgbClr val="22324F"/>
            </a:solidFill>
            <a:prstDash val="solid"/>
          </a:ln>
        </p:spPr>
        <p:txBody>
          <a:bodyPr/>
          <a:lstStyle/>
          <a:p>
            <a:endParaRPr lang="en-US"/>
          </a:p>
        </p:txBody>
      </p:sp>
      <p:sp>
        <p:nvSpPr>
          <p:cNvPr id="19" name="Text 13"/>
          <p:cNvSpPr/>
          <p:nvPr/>
        </p:nvSpPr>
        <p:spPr>
          <a:xfrm>
            <a:off x="7169150" y="2119511"/>
            <a:ext cx="4120515" cy="279400"/>
          </a:xfrm>
          <a:prstGeom prst="rect">
            <a:avLst/>
          </a:prstGeom>
          <a:noFill/>
          <a:ln/>
        </p:spPr>
        <p:txBody>
          <a:bodyPr wrap="square" lIns="0" tIns="0" rIns="0" bIns="0" rtlCol="0" anchor="t">
            <a:normAutofit/>
          </a:bodyPr>
          <a:lstStyle/>
          <a:p>
            <a:pPr marL="0" indent="0" algn="l">
              <a:lnSpc>
                <a:spcPts val="2000"/>
              </a:lnSpc>
              <a:buNone/>
            </a:pPr>
            <a:r>
              <a:rPr lang="en-US" sz="1800" b="1">
                <a:solidFill>
                  <a:srgbClr val="F3F6FA"/>
                </a:solidFill>
                <a:latin typeface="Space Grotesk" pitchFamily="34" charset="0"/>
                <a:ea typeface="Space Grotesk" pitchFamily="34" charset="-122"/>
                <a:cs typeface="Space Grotesk" pitchFamily="34" charset="-120"/>
              </a:rPr>
              <a:t>One post per session</a:t>
            </a:r>
            <a:endParaRPr lang="en-US" sz="1800"/>
          </a:p>
        </p:txBody>
      </p:sp>
      <p:sp>
        <p:nvSpPr>
          <p:cNvPr id="20" name="Text 14"/>
          <p:cNvSpPr/>
          <p:nvPr/>
        </p:nvSpPr>
        <p:spPr>
          <a:xfrm>
            <a:off x="7169150" y="2449711"/>
            <a:ext cx="4120515" cy="452041"/>
          </a:xfrm>
          <a:prstGeom prst="rect">
            <a:avLst/>
          </a:prstGeom>
          <a:noFill/>
          <a:ln/>
        </p:spPr>
        <p:txBody>
          <a:bodyPr wrap="square" lIns="0" tIns="0" rIns="0" bIns="0" rtlCol="0" anchor="t">
            <a:normAutofit/>
          </a:bodyPr>
          <a:lstStyle/>
          <a:p>
            <a:pPr marL="0" indent="0" algn="l">
              <a:lnSpc>
                <a:spcPts val="1680"/>
              </a:lnSpc>
              <a:buNone/>
            </a:pPr>
            <a:r>
              <a:rPr lang="en-US" sz="1400">
                <a:solidFill>
                  <a:srgbClr val="BFD0E4"/>
                </a:solidFill>
                <a:latin typeface="IBM Plex Sans" pitchFamily="34" charset="0"/>
                <a:ea typeface="IBM Plex Sans" pitchFamily="34" charset="-122"/>
                <a:cs typeface="IBM Plex Sans" pitchFamily="34" charset="-120"/>
              </a:rPr>
              <a:t>Name the speaker in each one, so every speaker reshares their own.</a:t>
            </a:r>
            <a:endParaRPr lang="en-US" sz="1400"/>
          </a:p>
        </p:txBody>
      </p:sp>
      <p:sp>
        <p:nvSpPr>
          <p:cNvPr id="21" name="Text 15"/>
          <p:cNvSpPr/>
          <p:nvPr/>
        </p:nvSpPr>
        <p:spPr>
          <a:xfrm>
            <a:off x="7169150" y="2952552"/>
            <a:ext cx="4120515"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7D8BA3"/>
                </a:solidFill>
                <a:latin typeface="JetBrains Mono" pitchFamily="49" charset="0"/>
                <a:ea typeface="JetBrains Mono" pitchFamily="49" charset="-122"/>
                <a:cs typeface="JetBrains Mono" pitchFamily="49" charset="-120"/>
              </a:rPr>
              <a:t>Daniel Glenn, MVP · SPS Nashville</a:t>
            </a:r>
            <a:endParaRPr lang="en-US" sz="1400"/>
          </a:p>
        </p:txBody>
      </p:sp>
      <p:sp>
        <p:nvSpPr>
          <p:cNvPr id="22" name="Shape 16"/>
          <p:cNvSpPr/>
          <p:nvPr/>
        </p:nvSpPr>
        <p:spPr>
          <a:xfrm>
            <a:off x="6962775" y="3505597"/>
            <a:ext cx="4413250" cy="1634331"/>
          </a:xfrm>
          <a:prstGeom prst="roundRect">
            <a:avLst>
              <a:gd name="adj" fmla="val 4468"/>
            </a:avLst>
          </a:prstGeom>
          <a:solidFill>
            <a:srgbClr val="111A2E"/>
          </a:solidFill>
          <a:ln w="6350">
            <a:solidFill>
              <a:srgbClr val="22324F"/>
            </a:solidFill>
            <a:prstDash val="solid"/>
          </a:ln>
        </p:spPr>
        <p:txBody>
          <a:bodyPr/>
          <a:lstStyle/>
          <a:p>
            <a:endParaRPr lang="en-US"/>
          </a:p>
        </p:txBody>
      </p:sp>
      <p:sp>
        <p:nvSpPr>
          <p:cNvPr id="23" name="Text 17"/>
          <p:cNvSpPr/>
          <p:nvPr/>
        </p:nvSpPr>
        <p:spPr>
          <a:xfrm>
            <a:off x="7169150" y="3686572"/>
            <a:ext cx="4120515" cy="505420"/>
          </a:xfrm>
          <a:prstGeom prst="rect">
            <a:avLst/>
          </a:prstGeom>
          <a:noFill/>
          <a:ln/>
        </p:spPr>
        <p:txBody>
          <a:bodyPr wrap="square" lIns="0" tIns="0" rIns="0" bIns="0" rtlCol="0" anchor="t">
            <a:normAutofit/>
          </a:bodyPr>
          <a:lstStyle/>
          <a:p>
            <a:pPr marL="0" indent="0" algn="l">
              <a:lnSpc>
                <a:spcPts val="3780"/>
              </a:lnSpc>
              <a:buNone/>
            </a:pPr>
            <a:r>
              <a:rPr lang="en-US" sz="3600" b="1">
                <a:solidFill>
                  <a:srgbClr val="F5A524"/>
                </a:solidFill>
                <a:latin typeface="Space Grotesk" pitchFamily="34" charset="0"/>
                <a:ea typeface="Space Grotesk" pitchFamily="34" charset="-122"/>
                <a:cs typeface="Space Grotesk" pitchFamily="34" charset="-120"/>
              </a:rPr>
              <a:t>40–50%</a:t>
            </a:r>
            <a:endParaRPr lang="en-US" sz="3600"/>
          </a:p>
        </p:txBody>
      </p:sp>
      <p:sp>
        <p:nvSpPr>
          <p:cNvPr id="24" name="Text 18"/>
          <p:cNvSpPr/>
          <p:nvPr/>
        </p:nvSpPr>
        <p:spPr>
          <a:xfrm>
            <a:off x="7169150" y="4242792"/>
            <a:ext cx="4120515" cy="452041"/>
          </a:xfrm>
          <a:prstGeom prst="rect">
            <a:avLst/>
          </a:prstGeom>
          <a:noFill/>
          <a:ln/>
        </p:spPr>
        <p:txBody>
          <a:bodyPr wrap="square" lIns="0" tIns="0" rIns="0" bIns="0" rtlCol="0" anchor="t">
            <a:normAutofit/>
          </a:bodyPr>
          <a:lstStyle/>
          <a:p>
            <a:pPr marL="0" indent="0" algn="l">
              <a:lnSpc>
                <a:spcPts val="1680"/>
              </a:lnSpc>
              <a:buNone/>
            </a:pPr>
            <a:r>
              <a:rPr lang="en-US" sz="1250">
                <a:solidFill>
                  <a:srgbClr val="BFD0E4"/>
                </a:solidFill>
                <a:latin typeface="IBM Plex Sans" pitchFamily="34" charset="0"/>
                <a:ea typeface="IBM Plex Sans" pitchFamily="34" charset="-122"/>
                <a:cs typeface="IBM Plex Sans" pitchFamily="34" charset="-120"/>
              </a:rPr>
              <a:t>Partner list overlap in my ISV days. Every co-promotion reached a big pool of new people through a trusted intro.</a:t>
            </a:r>
            <a:endParaRPr lang="en-US" sz="1250"/>
          </a:p>
        </p:txBody>
      </p:sp>
      <p:sp>
        <p:nvSpPr>
          <p:cNvPr id="25" name="Text 19"/>
          <p:cNvSpPr/>
          <p:nvPr/>
        </p:nvSpPr>
        <p:spPr>
          <a:xfrm>
            <a:off x="7169150" y="4873752"/>
            <a:ext cx="4120515"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7D8BA3"/>
                </a:solidFill>
                <a:latin typeface="JetBrains Mono" pitchFamily="49" charset="0"/>
                <a:ea typeface="JetBrains Mono" pitchFamily="49" charset="-122"/>
                <a:cs typeface="JetBrains Mono" pitchFamily="49" charset="-120"/>
              </a:rPr>
              <a:t>Experience, not a benchmark</a:t>
            </a:r>
            <a:endParaRPr lang="en-US" sz="1400"/>
          </a:p>
        </p:txBody>
      </p:sp>
      <p:sp>
        <p:nvSpPr>
          <p:cNvPr id="26" name="Text 20"/>
          <p:cNvSpPr/>
          <p:nvPr/>
        </p:nvSpPr>
        <p:spPr>
          <a:xfrm>
            <a:off x="812800" y="6236990"/>
            <a:ext cx="1975128"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7D8BA3"/>
                </a:solidFill>
                <a:latin typeface="JetBrains Mono" pitchFamily="49" charset="0"/>
                <a:ea typeface="JetBrains Mono" pitchFamily="49" charset="-122"/>
                <a:cs typeface="JetBrains Mono" pitchFamily="49" charset="-120"/>
              </a:rPr>
              <a:t>Filling Seats · 10</a:t>
            </a:r>
            <a:endParaRPr lang="en-US" sz="1400"/>
          </a:p>
        </p:txBody>
      </p:sp>
      <p:sp>
        <p:nvSpPr>
          <p:cNvPr id="27" name="Text 21"/>
          <p:cNvSpPr/>
          <p:nvPr/>
        </p:nvSpPr>
        <p:spPr>
          <a:xfrm>
            <a:off x="9842937" y="6236990"/>
            <a:ext cx="1536263" cy="238720"/>
          </a:xfrm>
          <a:prstGeom prst="rect">
            <a:avLst/>
          </a:prstGeom>
          <a:noFill/>
          <a:ln/>
        </p:spPr>
        <p:txBody>
          <a:bodyPr wrap="square" lIns="0" tIns="0" rIns="0" bIns="0" rtlCol="0" anchor="t">
            <a:normAutofit/>
          </a:bodyPr>
          <a:lstStyle/>
          <a:p>
            <a:pPr marL="0" indent="0" algn="r">
              <a:lnSpc>
                <a:spcPts val="1680"/>
              </a:lnSpc>
              <a:buNone/>
            </a:pPr>
            <a:r>
              <a:rPr lang="en-US" sz="1400">
                <a:solidFill>
                  <a:srgbClr val="7D8BA3"/>
                </a:solidFill>
                <a:latin typeface="JetBrains Mono" pitchFamily="49" charset="0"/>
                <a:ea typeface="JetBrains Mono" pitchFamily="49" charset="-122"/>
                <a:cs typeface="JetBrains Mono" pitchFamily="49" charset="-120"/>
              </a:rPr>
              <a:t>@buckleyplanet</a:t>
            </a:r>
            <a:endParaRPr lang="en-US" sz="1400"/>
          </a:p>
        </p:txBody>
      </p:sp>
    </p:spTree>
    <p:extLst>
      <p:ext uri="{BB962C8B-B14F-4D97-AF65-F5344CB8AC3E}">
        <p14:creationId xmlns:p14="http://schemas.microsoft.com/office/powerpoint/2010/main" val="17704227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1">
    <p:bg>
      <p:bgPr>
        <a:solidFill>
          <a:srgbClr val="0B122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400" kern="0" spc="200">
                <a:solidFill>
                  <a:srgbClr val="22D3EE"/>
                </a:solidFill>
                <a:latin typeface="JetBrains Mono" pitchFamily="49" charset="0"/>
                <a:ea typeface="JetBrains Mono" pitchFamily="49" charset="-122"/>
                <a:cs typeface="JetBrains Mono" pitchFamily="49" charset="-120"/>
              </a:rPr>
              <a:t>LEVER 02 · PEOPLE</a:t>
            </a:r>
            <a:endParaRPr lang="en-US" sz="1400"/>
          </a:p>
        </p:txBody>
      </p:sp>
      <p:sp>
        <p:nvSpPr>
          <p:cNvPr id="3" name="Text 1"/>
          <p:cNvSpPr>
            <a:spLocks noGrp="1"/>
          </p:cNvSpPr>
          <p:nvPr>
            <p:ph type="title"/>
          </p:nvPr>
        </p:nvSpPr>
        <p:spPr>
          <a:xfrm>
            <a:off x="812800" y="11277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a:solidFill>
                  <a:srgbClr val="F3F6FA"/>
                </a:solidFill>
                <a:latin typeface="Space Grotesk" pitchFamily="34" charset="0"/>
                <a:ea typeface="Space Grotesk" pitchFamily="34" charset="-122"/>
                <a:cs typeface="Space Grotesk" pitchFamily="34" charset="-120"/>
              </a:rPr>
              <a:t>Step outside the tech bubble</a:t>
            </a:r>
            <a:endParaRPr lang="en-US" sz="3600"/>
          </a:p>
        </p:txBody>
      </p:sp>
      <p:sp>
        <p:nvSpPr>
          <p:cNvPr id="4" name="Shape 2"/>
          <p:cNvSpPr/>
          <p:nvPr/>
        </p:nvSpPr>
        <p:spPr>
          <a:xfrm>
            <a:off x="815975" y="1938536"/>
            <a:ext cx="5327650" cy="1807071"/>
          </a:xfrm>
          <a:prstGeom prst="roundRect">
            <a:avLst>
              <a:gd name="adj" fmla="val 6852"/>
            </a:avLst>
          </a:prstGeom>
          <a:solidFill>
            <a:srgbClr val="111A2E"/>
          </a:solidFill>
          <a:ln w="6350">
            <a:solidFill>
              <a:srgbClr val="22324F"/>
            </a:solidFill>
            <a:prstDash val="solid"/>
          </a:ln>
        </p:spPr>
        <p:txBody>
          <a:bodyPr/>
          <a:lstStyle/>
          <a:p>
            <a:endParaRPr lang="en-US"/>
          </a:p>
        </p:txBody>
      </p:sp>
      <p:sp>
        <p:nvSpPr>
          <p:cNvPr id="5" name="Text 3"/>
          <p:cNvSpPr/>
          <p:nvPr/>
        </p:nvSpPr>
        <p:spPr>
          <a:xfrm>
            <a:off x="1073150" y="2170311"/>
            <a:ext cx="4957699" cy="238720"/>
          </a:xfrm>
          <a:prstGeom prst="rect">
            <a:avLst/>
          </a:prstGeom>
          <a:noFill/>
          <a:ln/>
        </p:spPr>
        <p:txBody>
          <a:bodyPr wrap="square" lIns="0" tIns="0" rIns="0" bIns="0" rtlCol="0" anchor="t">
            <a:normAutofit/>
          </a:bodyPr>
          <a:lstStyle/>
          <a:p>
            <a:pPr marL="0" indent="0" algn="l">
              <a:lnSpc>
                <a:spcPts val="1680"/>
              </a:lnSpc>
              <a:buNone/>
            </a:pPr>
            <a:r>
              <a:rPr lang="en-US" sz="1400" kern="0" spc="200">
                <a:solidFill>
                  <a:srgbClr val="8A98B0"/>
                </a:solidFill>
                <a:latin typeface="JetBrains Mono" pitchFamily="49" charset="0"/>
                <a:ea typeface="JetBrains Mono" pitchFamily="49" charset="-122"/>
                <a:cs typeface="JetBrains Mono" pitchFamily="49" charset="-120"/>
              </a:rPr>
              <a:t>REFRAME THE TOPIC</a:t>
            </a:r>
            <a:endParaRPr lang="en-US" sz="1400"/>
          </a:p>
        </p:txBody>
      </p:sp>
      <p:sp>
        <p:nvSpPr>
          <p:cNvPr id="6" name="Text 4"/>
          <p:cNvSpPr/>
          <p:nvPr/>
        </p:nvSpPr>
        <p:spPr>
          <a:xfrm>
            <a:off x="1073150" y="2485231"/>
            <a:ext cx="4957699" cy="309860"/>
          </a:xfrm>
          <a:prstGeom prst="rect">
            <a:avLst/>
          </a:prstGeom>
          <a:noFill/>
          <a:ln/>
        </p:spPr>
        <p:txBody>
          <a:bodyPr wrap="square" lIns="0" tIns="0" rIns="0" bIns="0" rtlCol="0" anchor="t">
            <a:normAutofit/>
          </a:bodyPr>
          <a:lstStyle/>
          <a:p>
            <a:pPr marL="0" indent="0" algn="l">
              <a:lnSpc>
                <a:spcPts val="2240"/>
              </a:lnSpc>
              <a:buNone/>
            </a:pPr>
            <a:r>
              <a:rPr lang="en-US" sz="1800" b="1" strike="sngStrike">
                <a:solidFill>
                  <a:srgbClr val="6B7A93"/>
                </a:solidFill>
                <a:latin typeface="Space Grotesk" pitchFamily="34" charset="0"/>
                <a:ea typeface="Space Grotesk" pitchFamily="34" charset="-122"/>
                <a:cs typeface="Space Grotesk" pitchFamily="34" charset="-120"/>
              </a:rPr>
              <a:t>Microsoft 365 Governance</a:t>
            </a:r>
            <a:endParaRPr lang="en-US" sz="1800"/>
          </a:p>
        </p:txBody>
      </p:sp>
      <p:sp>
        <p:nvSpPr>
          <p:cNvPr id="7" name="Text 5"/>
          <p:cNvSpPr/>
          <p:nvPr/>
        </p:nvSpPr>
        <p:spPr>
          <a:xfrm>
            <a:off x="1073150" y="2871291"/>
            <a:ext cx="4957699" cy="667941"/>
          </a:xfrm>
          <a:prstGeom prst="rect">
            <a:avLst/>
          </a:prstGeom>
          <a:noFill/>
          <a:ln/>
        </p:spPr>
        <p:txBody>
          <a:bodyPr wrap="square" lIns="0" tIns="0" rIns="0" bIns="0" rtlCol="0" anchor="t">
            <a:normAutofit/>
          </a:bodyPr>
          <a:lstStyle/>
          <a:p>
            <a:pPr marL="0" indent="0" algn="l">
              <a:lnSpc>
                <a:spcPts val="2530"/>
              </a:lnSpc>
              <a:buNone/>
            </a:pPr>
            <a:r>
              <a:rPr lang="en-US" sz="2200" b="1">
                <a:solidFill>
                  <a:srgbClr val="22D3EE"/>
                </a:solidFill>
                <a:latin typeface="Space Grotesk" pitchFamily="34" charset="0"/>
                <a:ea typeface="Space Grotesk" pitchFamily="34" charset="-122"/>
                <a:cs typeface="Space Grotesk" pitchFamily="34" charset="-120"/>
              </a:rPr>
              <a:t>Digital tools for small business growth</a:t>
            </a:r>
            <a:endParaRPr lang="en-US" sz="2200"/>
          </a:p>
        </p:txBody>
      </p:sp>
      <p:pic>
        <p:nvPicPr>
          <p:cNvPr id="8" name="Image 0" descr="Home"/>
          <p:cNvPicPr>
            <a:picLocks noChangeAspect="1"/>
          </p:cNvPicPr>
          <p:nvPr/>
        </p:nvPicPr>
        <p:blipFill>
          <a:blip r:embed="rId3"/>
          <a:srcRect/>
          <a:stretch/>
        </p:blipFill>
        <p:spPr>
          <a:xfrm>
            <a:off x="812800" y="3951982"/>
            <a:ext cx="279400" cy="279400"/>
          </a:xfrm>
          <a:prstGeom prst="rect">
            <a:avLst/>
          </a:prstGeom>
        </p:spPr>
      </p:pic>
      <p:sp>
        <p:nvSpPr>
          <p:cNvPr id="9" name="Text 6"/>
          <p:cNvSpPr/>
          <p:nvPr/>
        </p:nvSpPr>
        <p:spPr>
          <a:xfrm>
            <a:off x="1219200" y="3951982"/>
            <a:ext cx="5075428" cy="573881"/>
          </a:xfrm>
          <a:prstGeom prst="rect">
            <a:avLst/>
          </a:prstGeom>
          <a:noFill/>
          <a:ln/>
        </p:spPr>
        <p:txBody>
          <a:bodyPr wrap="square" lIns="0" tIns="0" rIns="0" bIns="0" rtlCol="0" anchor="t">
            <a:normAutofit/>
          </a:bodyPr>
          <a:lstStyle/>
          <a:p>
            <a:pPr marL="0" indent="0" algn="l">
              <a:lnSpc>
                <a:spcPts val="2160"/>
              </a:lnSpc>
              <a:buNone/>
            </a:pPr>
            <a:r>
              <a:rPr lang="en-US" sz="1800">
                <a:solidFill>
                  <a:srgbClr val="E8EDF5"/>
                </a:solidFill>
                <a:latin typeface="IBM Plex Sans" pitchFamily="34" charset="0"/>
                <a:ea typeface="IBM Plex Sans" pitchFamily="34" charset="-122"/>
                <a:cs typeface="IBM Plex Sans" pitchFamily="34" charset="-120"/>
              </a:rPr>
              <a:t>Make attending easy: directions, parking, accessibility, hybrid where you can</a:t>
            </a:r>
            <a:endParaRPr lang="en-US" sz="1800"/>
          </a:p>
        </p:txBody>
      </p:sp>
      <p:pic>
        <p:nvPicPr>
          <p:cNvPr id="10" name="Image 1" descr="Clock"/>
          <p:cNvPicPr>
            <a:picLocks noChangeAspect="1"/>
          </p:cNvPicPr>
          <p:nvPr/>
        </p:nvPicPr>
        <p:blipFill>
          <a:blip r:embed="rId4"/>
          <a:srcRect/>
          <a:stretch/>
        </p:blipFill>
        <p:spPr>
          <a:xfrm>
            <a:off x="812800" y="4703663"/>
            <a:ext cx="279400" cy="279400"/>
          </a:xfrm>
          <a:prstGeom prst="rect">
            <a:avLst/>
          </a:prstGeom>
        </p:spPr>
      </p:pic>
      <p:sp>
        <p:nvSpPr>
          <p:cNvPr id="11" name="Text 7"/>
          <p:cNvSpPr/>
          <p:nvPr/>
        </p:nvSpPr>
        <p:spPr>
          <a:xfrm>
            <a:off x="1219200" y="4703663"/>
            <a:ext cx="5075428" cy="573881"/>
          </a:xfrm>
          <a:prstGeom prst="rect">
            <a:avLst/>
          </a:prstGeom>
          <a:noFill/>
          <a:ln/>
        </p:spPr>
        <p:txBody>
          <a:bodyPr wrap="square" lIns="0" tIns="0" rIns="0" bIns="0" rtlCol="0" anchor="t">
            <a:normAutofit/>
          </a:bodyPr>
          <a:lstStyle/>
          <a:p>
            <a:pPr marL="0" indent="0" algn="l">
              <a:lnSpc>
                <a:spcPts val="2160"/>
              </a:lnSpc>
              <a:buNone/>
            </a:pPr>
            <a:r>
              <a:rPr lang="en-US" sz="1800">
                <a:solidFill>
                  <a:srgbClr val="E8EDF5"/>
                </a:solidFill>
                <a:latin typeface="IBM Plex Sans" pitchFamily="34" charset="0"/>
                <a:ea typeface="IBM Plex Sans" pitchFamily="34" charset="-122"/>
                <a:cs typeface="IBM Plex Sans" pitchFamily="34" charset="-120"/>
              </a:rPr>
              <a:t>Show up for partners year-round, not only when you need promotion</a:t>
            </a:r>
            <a:endParaRPr lang="en-US" sz="1800"/>
          </a:p>
        </p:txBody>
      </p:sp>
      <p:pic>
        <p:nvPicPr>
          <p:cNvPr id="12" name="Image 2" descr="Your group at the center, ringed by colleges, chambers of commerce, libraries and local media"/>
          <p:cNvPicPr>
            <a:picLocks noChangeAspect="1"/>
          </p:cNvPicPr>
          <p:nvPr/>
        </p:nvPicPr>
        <p:blipFill>
          <a:blip r:embed="rId5"/>
          <a:srcRect/>
          <a:stretch/>
        </p:blipFill>
        <p:spPr>
          <a:xfrm>
            <a:off x="6553200" y="1905000"/>
            <a:ext cx="4826000" cy="3810000"/>
          </a:xfrm>
          <a:prstGeom prst="rect">
            <a:avLst/>
          </a:prstGeom>
        </p:spPr>
      </p:pic>
      <p:sp>
        <p:nvSpPr>
          <p:cNvPr id="13" name="Text 8"/>
          <p:cNvSpPr/>
          <p:nvPr/>
        </p:nvSpPr>
        <p:spPr>
          <a:xfrm>
            <a:off x="8305800" y="3670300"/>
            <a:ext cx="1320800" cy="309860"/>
          </a:xfrm>
          <a:prstGeom prst="rect">
            <a:avLst/>
          </a:prstGeom>
          <a:noFill/>
          <a:ln/>
        </p:spPr>
        <p:txBody>
          <a:bodyPr wrap="square" lIns="0" tIns="0" rIns="0" bIns="0" rtlCol="0" anchor="t">
            <a:normAutofit/>
          </a:bodyPr>
          <a:lstStyle/>
          <a:p>
            <a:pPr marL="0" indent="0" algn="ctr">
              <a:lnSpc>
                <a:spcPts val="2240"/>
              </a:lnSpc>
              <a:buNone/>
            </a:pPr>
            <a:r>
              <a:rPr lang="en-US" sz="1800" b="1">
                <a:solidFill>
                  <a:srgbClr val="F3F6FA"/>
                </a:solidFill>
                <a:latin typeface="Space Grotesk" pitchFamily="34" charset="0"/>
                <a:ea typeface="Space Grotesk" pitchFamily="34" charset="-122"/>
                <a:cs typeface="Space Grotesk" pitchFamily="34" charset="-120"/>
              </a:rPr>
              <a:t>Your group</a:t>
            </a:r>
            <a:endParaRPr lang="en-US" sz="1800"/>
          </a:p>
        </p:txBody>
      </p:sp>
      <p:sp>
        <p:nvSpPr>
          <p:cNvPr id="14" name="Text 9"/>
          <p:cNvSpPr/>
          <p:nvPr/>
        </p:nvSpPr>
        <p:spPr>
          <a:xfrm>
            <a:off x="8464550" y="2368550"/>
            <a:ext cx="1003300" cy="238720"/>
          </a:xfrm>
          <a:prstGeom prst="rect">
            <a:avLst/>
          </a:prstGeom>
          <a:noFill/>
          <a:ln/>
        </p:spPr>
        <p:txBody>
          <a:bodyPr wrap="square" lIns="0" tIns="0" rIns="0" bIns="0" rtlCol="0" anchor="t">
            <a:normAutofit/>
          </a:bodyPr>
          <a:lstStyle/>
          <a:p>
            <a:pPr marL="0" indent="0" algn="ctr">
              <a:lnSpc>
                <a:spcPts val="1680"/>
              </a:lnSpc>
              <a:buNone/>
            </a:pPr>
            <a:r>
              <a:rPr lang="en-US" sz="1400" b="1">
                <a:solidFill>
                  <a:srgbClr val="F3F6FA"/>
                </a:solidFill>
                <a:latin typeface="IBM Plex Sans" pitchFamily="34" charset="0"/>
                <a:ea typeface="IBM Plex Sans" pitchFamily="34" charset="-122"/>
                <a:cs typeface="IBM Plex Sans" pitchFamily="34" charset="-120"/>
              </a:rPr>
              <a:t>Colleges</a:t>
            </a:r>
            <a:endParaRPr lang="en-US" sz="1400"/>
          </a:p>
        </p:txBody>
      </p:sp>
      <p:sp>
        <p:nvSpPr>
          <p:cNvPr id="15" name="Text 10"/>
          <p:cNvSpPr/>
          <p:nvPr/>
        </p:nvSpPr>
        <p:spPr>
          <a:xfrm>
            <a:off x="9988550" y="3702050"/>
            <a:ext cx="1003300" cy="238720"/>
          </a:xfrm>
          <a:prstGeom prst="rect">
            <a:avLst/>
          </a:prstGeom>
          <a:noFill/>
          <a:ln/>
        </p:spPr>
        <p:txBody>
          <a:bodyPr wrap="square" lIns="0" tIns="0" rIns="0" bIns="0" rtlCol="0" anchor="t">
            <a:normAutofit/>
          </a:bodyPr>
          <a:lstStyle/>
          <a:p>
            <a:pPr marL="0" indent="0" algn="ctr">
              <a:lnSpc>
                <a:spcPts val="1680"/>
              </a:lnSpc>
              <a:buNone/>
            </a:pPr>
            <a:r>
              <a:rPr lang="en-US" sz="1400" b="1">
                <a:solidFill>
                  <a:srgbClr val="F3F6FA"/>
                </a:solidFill>
                <a:latin typeface="IBM Plex Sans" pitchFamily="34" charset="0"/>
                <a:ea typeface="IBM Plex Sans" pitchFamily="34" charset="-122"/>
                <a:cs typeface="IBM Plex Sans" pitchFamily="34" charset="-120"/>
              </a:rPr>
              <a:t>Chambers</a:t>
            </a:r>
            <a:endParaRPr lang="en-US" sz="1400"/>
          </a:p>
        </p:txBody>
      </p:sp>
      <p:sp>
        <p:nvSpPr>
          <p:cNvPr id="16" name="Text 11"/>
          <p:cNvSpPr/>
          <p:nvPr/>
        </p:nvSpPr>
        <p:spPr>
          <a:xfrm>
            <a:off x="8464550" y="5035550"/>
            <a:ext cx="1003300" cy="238720"/>
          </a:xfrm>
          <a:prstGeom prst="rect">
            <a:avLst/>
          </a:prstGeom>
          <a:noFill/>
          <a:ln/>
        </p:spPr>
        <p:txBody>
          <a:bodyPr wrap="square" lIns="0" tIns="0" rIns="0" bIns="0" rtlCol="0" anchor="t">
            <a:normAutofit/>
          </a:bodyPr>
          <a:lstStyle/>
          <a:p>
            <a:pPr marL="0" indent="0" algn="ctr">
              <a:lnSpc>
                <a:spcPts val="1680"/>
              </a:lnSpc>
              <a:buNone/>
            </a:pPr>
            <a:r>
              <a:rPr lang="en-US" sz="1400" b="1">
                <a:solidFill>
                  <a:srgbClr val="F3F6FA"/>
                </a:solidFill>
                <a:latin typeface="IBM Plex Sans" pitchFamily="34" charset="0"/>
                <a:ea typeface="IBM Plex Sans" pitchFamily="34" charset="-122"/>
                <a:cs typeface="IBM Plex Sans" pitchFamily="34" charset="-120"/>
              </a:rPr>
              <a:t>Libraries</a:t>
            </a:r>
            <a:endParaRPr lang="en-US" sz="1400"/>
          </a:p>
        </p:txBody>
      </p:sp>
      <p:sp>
        <p:nvSpPr>
          <p:cNvPr id="17" name="Text 12"/>
          <p:cNvSpPr/>
          <p:nvPr/>
        </p:nvSpPr>
        <p:spPr>
          <a:xfrm>
            <a:off x="6940550" y="3594100"/>
            <a:ext cx="1003300" cy="238720"/>
          </a:xfrm>
          <a:prstGeom prst="rect">
            <a:avLst/>
          </a:prstGeom>
          <a:noFill/>
          <a:ln/>
        </p:spPr>
        <p:txBody>
          <a:bodyPr wrap="square" lIns="0" tIns="0" rIns="0" bIns="0" rtlCol="0" anchor="t">
            <a:normAutofit/>
          </a:bodyPr>
          <a:lstStyle/>
          <a:p>
            <a:pPr marL="0" indent="0" algn="ctr">
              <a:lnSpc>
                <a:spcPts val="1680"/>
              </a:lnSpc>
              <a:buNone/>
            </a:pPr>
            <a:r>
              <a:rPr lang="en-US" sz="1400" b="1">
                <a:solidFill>
                  <a:srgbClr val="F3F6FA"/>
                </a:solidFill>
                <a:latin typeface="IBM Plex Sans" pitchFamily="34" charset="0"/>
                <a:ea typeface="IBM Plex Sans" pitchFamily="34" charset="-122"/>
                <a:cs typeface="IBM Plex Sans" pitchFamily="34" charset="-120"/>
              </a:rPr>
              <a:t>Local media</a:t>
            </a:r>
            <a:endParaRPr lang="en-US" sz="1400"/>
          </a:p>
        </p:txBody>
      </p:sp>
      <p:sp>
        <p:nvSpPr>
          <p:cNvPr id="18" name="Text 13"/>
          <p:cNvSpPr/>
          <p:nvPr/>
        </p:nvSpPr>
        <p:spPr>
          <a:xfrm>
            <a:off x="812800" y="6236990"/>
            <a:ext cx="1975128"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7D8BA3"/>
                </a:solidFill>
                <a:latin typeface="JetBrains Mono" pitchFamily="49" charset="0"/>
                <a:ea typeface="JetBrains Mono" pitchFamily="49" charset="-122"/>
                <a:cs typeface="JetBrains Mono" pitchFamily="49" charset="-120"/>
              </a:rPr>
              <a:t>Filling Seats · 11</a:t>
            </a:r>
            <a:endParaRPr lang="en-US" sz="1400"/>
          </a:p>
        </p:txBody>
      </p:sp>
      <p:sp>
        <p:nvSpPr>
          <p:cNvPr id="19" name="Text 14"/>
          <p:cNvSpPr/>
          <p:nvPr/>
        </p:nvSpPr>
        <p:spPr>
          <a:xfrm>
            <a:off x="9842937" y="6236990"/>
            <a:ext cx="1536263" cy="238720"/>
          </a:xfrm>
          <a:prstGeom prst="rect">
            <a:avLst/>
          </a:prstGeom>
          <a:noFill/>
          <a:ln/>
        </p:spPr>
        <p:txBody>
          <a:bodyPr wrap="square" lIns="0" tIns="0" rIns="0" bIns="0" rtlCol="0" anchor="t">
            <a:normAutofit/>
          </a:bodyPr>
          <a:lstStyle/>
          <a:p>
            <a:pPr marL="0" indent="0" algn="r">
              <a:lnSpc>
                <a:spcPts val="1680"/>
              </a:lnSpc>
              <a:buNone/>
            </a:pPr>
            <a:r>
              <a:rPr lang="en-US" sz="1400">
                <a:solidFill>
                  <a:srgbClr val="7D8BA3"/>
                </a:solidFill>
                <a:latin typeface="JetBrains Mono" pitchFamily="49" charset="0"/>
                <a:ea typeface="JetBrains Mono" pitchFamily="49" charset="-122"/>
                <a:cs typeface="JetBrains Mono" pitchFamily="49" charset="-120"/>
              </a:rPr>
              <a:t>@buckleyplanet</a:t>
            </a:r>
            <a:endParaRPr lang="en-US" sz="1400"/>
          </a:p>
        </p:txBody>
      </p:sp>
    </p:spTree>
    <p:extLst>
      <p:ext uri="{BB962C8B-B14F-4D97-AF65-F5344CB8AC3E}">
        <p14:creationId xmlns:p14="http://schemas.microsoft.com/office/powerpoint/2010/main" val="4888052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12">
    <p:bg>
      <p:bgPr>
        <a:solidFill>
          <a:srgbClr val="0B122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400" kern="0" spc="200">
                <a:solidFill>
                  <a:srgbClr val="22D3EE"/>
                </a:solidFill>
                <a:latin typeface="JetBrains Mono" pitchFamily="49" charset="0"/>
                <a:ea typeface="JetBrains Mono" pitchFamily="49" charset="-122"/>
                <a:cs typeface="JetBrains Mono" pitchFamily="49" charset="-120"/>
              </a:rPr>
              <a:t>WHERE TO PROMOTE</a:t>
            </a:r>
            <a:endParaRPr lang="en-US" sz="1400"/>
          </a:p>
        </p:txBody>
      </p:sp>
      <p:sp>
        <p:nvSpPr>
          <p:cNvPr id="3" name="Text 1"/>
          <p:cNvSpPr>
            <a:spLocks noGrp="1"/>
          </p:cNvSpPr>
          <p:nvPr>
            <p:ph type="title"/>
          </p:nvPr>
        </p:nvSpPr>
        <p:spPr>
          <a:xfrm>
            <a:off x="812800" y="11277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a:solidFill>
                  <a:srgbClr val="F3F6FA"/>
                </a:solidFill>
                <a:latin typeface="Space Grotesk" pitchFamily="34" charset="0"/>
                <a:ea typeface="Space Grotesk" pitchFamily="34" charset="-122"/>
                <a:cs typeface="Space Grotesk" pitchFamily="34" charset="-120"/>
              </a:rPr>
              <a:t>Meetup for discovery, LinkedIn for visibility</a:t>
            </a:r>
            <a:endParaRPr lang="en-US" sz="3600"/>
          </a:p>
        </p:txBody>
      </p:sp>
      <p:sp>
        <p:nvSpPr>
          <p:cNvPr id="4" name="Shape 2"/>
          <p:cNvSpPr/>
          <p:nvPr/>
        </p:nvSpPr>
        <p:spPr>
          <a:xfrm>
            <a:off x="815975" y="1938536"/>
            <a:ext cx="5175250" cy="3122712"/>
          </a:xfrm>
          <a:prstGeom prst="roundRect">
            <a:avLst>
              <a:gd name="adj" fmla="val 3965"/>
            </a:avLst>
          </a:prstGeom>
          <a:solidFill>
            <a:srgbClr val="111A2E"/>
          </a:solidFill>
          <a:ln w="6350">
            <a:solidFill>
              <a:srgbClr val="22324F"/>
            </a:solidFill>
            <a:prstDash val="solid"/>
          </a:ln>
        </p:spPr>
        <p:txBody>
          <a:bodyPr/>
          <a:lstStyle/>
          <a:p>
            <a:endParaRPr lang="en-US"/>
          </a:p>
        </p:txBody>
      </p:sp>
      <p:sp>
        <p:nvSpPr>
          <p:cNvPr id="5" name="Text 3"/>
          <p:cNvSpPr/>
          <p:nvPr/>
        </p:nvSpPr>
        <p:spPr>
          <a:xfrm>
            <a:off x="1073150" y="2170311"/>
            <a:ext cx="1250633" cy="360660"/>
          </a:xfrm>
          <a:prstGeom prst="rect">
            <a:avLst/>
          </a:prstGeom>
          <a:noFill/>
          <a:ln/>
        </p:spPr>
        <p:txBody>
          <a:bodyPr wrap="square" lIns="0" tIns="0" rIns="0" bIns="0" rtlCol="0" anchor="t">
            <a:normAutofit/>
          </a:bodyPr>
          <a:lstStyle/>
          <a:p>
            <a:pPr marL="0" indent="0" algn="l">
              <a:lnSpc>
                <a:spcPts val="2640"/>
              </a:lnSpc>
              <a:buNone/>
            </a:pPr>
            <a:r>
              <a:rPr lang="en-US" sz="2200" b="1">
                <a:solidFill>
                  <a:srgbClr val="F3F6FA"/>
                </a:solidFill>
                <a:latin typeface="Space Grotesk" pitchFamily="34" charset="0"/>
                <a:ea typeface="Space Grotesk" pitchFamily="34" charset="-122"/>
                <a:cs typeface="Space Grotesk" pitchFamily="34" charset="-120"/>
              </a:rPr>
              <a:t>Meetup</a:t>
            </a:r>
            <a:endParaRPr lang="en-US" sz="2200"/>
          </a:p>
        </p:txBody>
      </p:sp>
      <p:sp>
        <p:nvSpPr>
          <p:cNvPr id="6" name="Text 4"/>
          <p:cNvSpPr/>
          <p:nvPr/>
        </p:nvSpPr>
        <p:spPr>
          <a:xfrm>
            <a:off x="3978354" y="2231231"/>
            <a:ext cx="1755696" cy="238720"/>
          </a:xfrm>
          <a:prstGeom prst="rect">
            <a:avLst/>
          </a:prstGeom>
          <a:noFill/>
          <a:ln/>
        </p:spPr>
        <p:txBody>
          <a:bodyPr wrap="square" lIns="0" tIns="0" rIns="0" bIns="0" rtlCol="0" anchor="t">
            <a:normAutofit/>
          </a:bodyPr>
          <a:lstStyle/>
          <a:p>
            <a:pPr marL="0" indent="0" algn="r">
              <a:lnSpc>
                <a:spcPts val="1680"/>
              </a:lnSpc>
              <a:buNone/>
            </a:pPr>
            <a:r>
              <a:rPr lang="en-US" sz="1400">
                <a:solidFill>
                  <a:srgbClr val="22D3EE"/>
                </a:solidFill>
                <a:latin typeface="JetBrains Mono" pitchFamily="49" charset="0"/>
                <a:ea typeface="JetBrains Mono" pitchFamily="49" charset="-122"/>
                <a:cs typeface="JetBrains Mono" pitchFamily="49" charset="-120"/>
              </a:rPr>
              <a:t>DISCOVERY ENGINE</a:t>
            </a:r>
            <a:endParaRPr lang="en-US" sz="1400"/>
          </a:p>
        </p:txBody>
      </p:sp>
      <p:pic>
        <p:nvPicPr>
          <p:cNvPr id="7" name="Image 0" descr="Search"/>
          <p:cNvPicPr>
            <a:picLocks noChangeAspect="1"/>
          </p:cNvPicPr>
          <p:nvPr/>
        </p:nvPicPr>
        <p:blipFill>
          <a:blip r:embed="rId3"/>
          <a:srcRect/>
          <a:stretch/>
        </p:blipFill>
        <p:spPr>
          <a:xfrm>
            <a:off x="1073150" y="2657971"/>
            <a:ext cx="254000" cy="254000"/>
          </a:xfrm>
          <a:prstGeom prst="rect">
            <a:avLst/>
          </a:prstGeom>
        </p:spPr>
      </p:pic>
      <p:sp>
        <p:nvSpPr>
          <p:cNvPr id="8" name="Text 5"/>
          <p:cNvSpPr/>
          <p:nvPr/>
        </p:nvSpPr>
        <p:spPr>
          <a:xfrm>
            <a:off x="1428750" y="2657971"/>
            <a:ext cx="4434459" cy="505420"/>
          </a:xfrm>
          <a:prstGeom prst="rect">
            <a:avLst/>
          </a:prstGeom>
          <a:noFill/>
          <a:ln/>
        </p:spPr>
        <p:txBody>
          <a:bodyPr wrap="square" lIns="0" tIns="0" rIns="0" bIns="0" rtlCol="0" anchor="t">
            <a:normAutofit/>
          </a:bodyPr>
          <a:lstStyle/>
          <a:p>
            <a:pPr marL="0" indent="0" algn="l">
              <a:lnSpc>
                <a:spcPts val="1890"/>
              </a:lnSpc>
              <a:buNone/>
            </a:pPr>
            <a:r>
              <a:rPr lang="en-US" sz="1600">
                <a:solidFill>
                  <a:srgbClr val="E8EDF5"/>
                </a:solidFill>
                <a:latin typeface="IBM Plex Sans" pitchFamily="34" charset="0"/>
                <a:ea typeface="IBM Plex Sans" pitchFamily="34" charset="-122"/>
                <a:cs typeface="IBM Plex Sans" pitchFamily="34" charset="-120"/>
              </a:rPr>
              <a:t>Keyword-rich titles and a regular schedule feed </a:t>
            </a:r>
            <a:br>
              <a:rPr lang="en-US" sz="1600">
                <a:solidFill>
                  <a:srgbClr val="E8EDF5"/>
                </a:solidFill>
                <a:latin typeface="IBM Plex Sans" pitchFamily="34" charset="0"/>
                <a:ea typeface="IBM Plex Sans" pitchFamily="34" charset="-122"/>
                <a:cs typeface="IBM Plex Sans" pitchFamily="34" charset="-120"/>
              </a:rPr>
            </a:br>
            <a:r>
              <a:rPr lang="en-US" sz="1600">
                <a:solidFill>
                  <a:srgbClr val="E8EDF5"/>
                </a:solidFill>
                <a:latin typeface="IBM Plex Sans" pitchFamily="34" charset="0"/>
                <a:ea typeface="IBM Plex Sans" pitchFamily="34" charset="-122"/>
                <a:cs typeface="IBM Plex Sans" pitchFamily="34" charset="-120"/>
              </a:rPr>
              <a:t>topic emails and search</a:t>
            </a:r>
            <a:endParaRPr lang="en-US" sz="1600"/>
          </a:p>
        </p:txBody>
      </p:sp>
      <p:pic>
        <p:nvPicPr>
          <p:cNvPr id="9" name="Image 1" descr="Chat"/>
          <p:cNvPicPr>
            <a:picLocks noChangeAspect="1"/>
          </p:cNvPicPr>
          <p:nvPr/>
        </p:nvPicPr>
        <p:blipFill>
          <a:blip r:embed="rId4"/>
          <a:srcRect/>
          <a:stretch/>
        </p:blipFill>
        <p:spPr>
          <a:xfrm>
            <a:off x="1073150" y="3290391"/>
            <a:ext cx="254000" cy="254000"/>
          </a:xfrm>
          <a:prstGeom prst="rect">
            <a:avLst/>
          </a:prstGeom>
        </p:spPr>
      </p:pic>
      <p:sp>
        <p:nvSpPr>
          <p:cNvPr id="10" name="Text 6"/>
          <p:cNvSpPr/>
          <p:nvPr/>
        </p:nvSpPr>
        <p:spPr>
          <a:xfrm>
            <a:off x="1428750" y="3290391"/>
            <a:ext cx="4434459" cy="265410"/>
          </a:xfrm>
          <a:prstGeom prst="rect">
            <a:avLst/>
          </a:prstGeom>
          <a:noFill/>
          <a:ln/>
        </p:spPr>
        <p:txBody>
          <a:bodyPr wrap="square" lIns="0" tIns="0" rIns="0" bIns="0" rtlCol="0" anchor="t">
            <a:normAutofit/>
          </a:bodyPr>
          <a:lstStyle/>
          <a:p>
            <a:pPr marL="0" indent="0" algn="l">
              <a:lnSpc>
                <a:spcPts val="1890"/>
              </a:lnSpc>
              <a:buNone/>
            </a:pPr>
            <a:r>
              <a:rPr lang="en-US" sz="1600">
                <a:solidFill>
                  <a:srgbClr val="E8EDF5"/>
                </a:solidFill>
                <a:latin typeface="IBM Plex Sans" pitchFamily="34" charset="0"/>
                <a:ea typeface="IBM Plex Sans" pitchFamily="34" charset="-122"/>
                <a:cs typeface="IBM Plex Sans" pitchFamily="34" charset="-120"/>
              </a:rPr>
              <a:t>Message first-timers personally before the event</a:t>
            </a:r>
            <a:endParaRPr lang="en-US" sz="1600"/>
          </a:p>
        </p:txBody>
      </p:sp>
      <p:sp>
        <p:nvSpPr>
          <p:cNvPr id="11" name="Shape 7"/>
          <p:cNvSpPr/>
          <p:nvPr/>
        </p:nvSpPr>
        <p:spPr>
          <a:xfrm>
            <a:off x="1073150" y="3849191"/>
            <a:ext cx="4660900" cy="980281"/>
          </a:xfrm>
          <a:prstGeom prst="roundRect">
            <a:avLst>
              <a:gd name="adj" fmla="val 9069"/>
            </a:avLst>
          </a:prstGeom>
          <a:solidFill>
            <a:srgbClr val="0B1220"/>
          </a:solidFill>
          <a:ln/>
        </p:spPr>
        <p:txBody>
          <a:bodyPr/>
          <a:lstStyle/>
          <a:p>
            <a:endParaRPr lang="en-US"/>
          </a:p>
        </p:txBody>
      </p:sp>
      <p:sp>
        <p:nvSpPr>
          <p:cNvPr id="12" name="Text 8"/>
          <p:cNvSpPr/>
          <p:nvPr/>
        </p:nvSpPr>
        <p:spPr>
          <a:xfrm>
            <a:off x="1250950" y="4019252"/>
            <a:ext cx="1248668" cy="665460"/>
          </a:xfrm>
          <a:prstGeom prst="rect">
            <a:avLst/>
          </a:prstGeom>
          <a:noFill/>
          <a:ln/>
        </p:spPr>
        <p:txBody>
          <a:bodyPr wrap="none" lIns="0" tIns="0" rIns="0" bIns="0" rtlCol="0" anchor="t">
            <a:normAutofit/>
          </a:bodyPr>
          <a:lstStyle/>
          <a:p>
            <a:pPr marL="0" indent="0" algn="l">
              <a:lnSpc>
                <a:spcPts val="5040"/>
              </a:lnSpc>
              <a:buNone/>
            </a:pPr>
            <a:r>
              <a:rPr lang="en-US" sz="3600" b="1">
                <a:solidFill>
                  <a:srgbClr val="22D3EE"/>
                </a:solidFill>
                <a:latin typeface="Space Grotesk" pitchFamily="34" charset="0"/>
                <a:ea typeface="Space Grotesk" pitchFamily="34" charset="-122"/>
                <a:cs typeface="Space Grotesk" pitchFamily="34" charset="-120"/>
              </a:rPr>
              <a:t>+20%</a:t>
            </a:r>
            <a:endParaRPr lang="en-US" sz="3600"/>
          </a:p>
        </p:txBody>
      </p:sp>
      <p:sp>
        <p:nvSpPr>
          <p:cNvPr id="13" name="Text 9"/>
          <p:cNvSpPr/>
          <p:nvPr/>
        </p:nvSpPr>
        <p:spPr>
          <a:xfrm>
            <a:off x="2626618" y="4001591"/>
            <a:ext cx="3017521" cy="436761"/>
          </a:xfrm>
          <a:prstGeom prst="rect">
            <a:avLst/>
          </a:prstGeom>
          <a:noFill/>
          <a:ln/>
        </p:spPr>
        <p:txBody>
          <a:bodyPr wrap="square" lIns="0" tIns="0" rIns="0" bIns="0" rtlCol="0" anchor="t">
            <a:normAutofit/>
          </a:bodyPr>
          <a:lstStyle/>
          <a:p>
            <a:pPr marL="0" indent="0" algn="l">
              <a:lnSpc>
                <a:spcPts val="1620"/>
              </a:lnSpc>
              <a:buNone/>
            </a:pPr>
            <a:r>
              <a:rPr lang="en-US" sz="1400">
                <a:solidFill>
                  <a:srgbClr val="E8EDF5"/>
                </a:solidFill>
                <a:latin typeface="IBM Plex Sans" pitchFamily="34" charset="0"/>
                <a:ea typeface="IBM Plex Sans" pitchFamily="34" charset="-122"/>
                <a:cs typeface="IBM Plex Sans" pitchFamily="34" charset="-120"/>
              </a:rPr>
              <a:t>RSVPs from Meetup’s redesigned </a:t>
            </a:r>
            <a:br>
              <a:rPr lang="en-US" sz="1400">
                <a:solidFill>
                  <a:srgbClr val="E8EDF5"/>
                </a:solidFill>
                <a:latin typeface="IBM Plex Sans" pitchFamily="34" charset="0"/>
                <a:ea typeface="IBM Plex Sans" pitchFamily="34" charset="-122"/>
                <a:cs typeface="IBM Plex Sans" pitchFamily="34" charset="-120"/>
              </a:rPr>
            </a:br>
            <a:r>
              <a:rPr lang="en-US" sz="1400">
                <a:solidFill>
                  <a:srgbClr val="E8EDF5"/>
                </a:solidFill>
                <a:latin typeface="IBM Plex Sans" pitchFamily="34" charset="0"/>
                <a:ea typeface="IBM Plex Sans" pitchFamily="34" charset="-122"/>
                <a:cs typeface="IBM Plex Sans" pitchFamily="34" charset="-120"/>
              </a:rPr>
              <a:t>iOS Explore page</a:t>
            </a:r>
            <a:endParaRPr lang="en-US" sz="1400"/>
          </a:p>
        </p:txBody>
      </p:sp>
      <p:sp>
        <p:nvSpPr>
          <p:cNvPr id="14" name="Text 10"/>
          <p:cNvSpPr/>
          <p:nvPr/>
        </p:nvSpPr>
        <p:spPr>
          <a:xfrm>
            <a:off x="2626618" y="4463752"/>
            <a:ext cx="3017521"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7D8BA3"/>
                </a:solidFill>
                <a:latin typeface="JetBrains Mono" pitchFamily="49" charset="0"/>
                <a:ea typeface="JetBrains Mono" pitchFamily="49" charset="-122"/>
                <a:cs typeface="JetBrains Mono" pitchFamily="49" charset="-120"/>
              </a:rPr>
              <a:t>Meetup’s own data · 2024</a:t>
            </a:r>
            <a:endParaRPr lang="en-US" sz="1400"/>
          </a:p>
        </p:txBody>
      </p:sp>
      <p:sp>
        <p:nvSpPr>
          <p:cNvPr id="15" name="Shape 11"/>
          <p:cNvSpPr/>
          <p:nvPr/>
        </p:nvSpPr>
        <p:spPr>
          <a:xfrm>
            <a:off x="6200775" y="1938536"/>
            <a:ext cx="5175250" cy="3122712"/>
          </a:xfrm>
          <a:prstGeom prst="roundRect">
            <a:avLst>
              <a:gd name="adj" fmla="val 3965"/>
            </a:avLst>
          </a:prstGeom>
          <a:solidFill>
            <a:srgbClr val="111A2E"/>
          </a:solidFill>
          <a:ln w="6350">
            <a:solidFill>
              <a:srgbClr val="22324F"/>
            </a:solidFill>
            <a:prstDash val="solid"/>
          </a:ln>
        </p:spPr>
        <p:txBody>
          <a:bodyPr/>
          <a:lstStyle/>
          <a:p>
            <a:endParaRPr lang="en-US"/>
          </a:p>
        </p:txBody>
      </p:sp>
      <p:sp>
        <p:nvSpPr>
          <p:cNvPr id="16" name="Text 12"/>
          <p:cNvSpPr/>
          <p:nvPr/>
        </p:nvSpPr>
        <p:spPr>
          <a:xfrm>
            <a:off x="6457950" y="2170311"/>
            <a:ext cx="1358979" cy="360660"/>
          </a:xfrm>
          <a:prstGeom prst="rect">
            <a:avLst/>
          </a:prstGeom>
          <a:noFill/>
          <a:ln/>
        </p:spPr>
        <p:txBody>
          <a:bodyPr wrap="square" lIns="0" tIns="0" rIns="0" bIns="0" rtlCol="0" anchor="t">
            <a:normAutofit/>
          </a:bodyPr>
          <a:lstStyle/>
          <a:p>
            <a:pPr marL="0" indent="0" algn="l">
              <a:lnSpc>
                <a:spcPts val="2640"/>
              </a:lnSpc>
              <a:buNone/>
            </a:pPr>
            <a:r>
              <a:rPr lang="en-US" sz="2200" b="1">
                <a:solidFill>
                  <a:srgbClr val="F3F6FA"/>
                </a:solidFill>
                <a:latin typeface="Space Grotesk" pitchFamily="34" charset="0"/>
                <a:ea typeface="Space Grotesk" pitchFamily="34" charset="-122"/>
                <a:cs typeface="Space Grotesk" pitchFamily="34" charset="-120"/>
              </a:rPr>
              <a:t>LinkedIn</a:t>
            </a:r>
            <a:endParaRPr lang="en-US" sz="2200"/>
          </a:p>
        </p:txBody>
      </p:sp>
      <p:sp>
        <p:nvSpPr>
          <p:cNvPr id="17" name="Text 13"/>
          <p:cNvSpPr/>
          <p:nvPr/>
        </p:nvSpPr>
        <p:spPr>
          <a:xfrm>
            <a:off x="8704739" y="2231231"/>
            <a:ext cx="2414111" cy="238720"/>
          </a:xfrm>
          <a:prstGeom prst="rect">
            <a:avLst/>
          </a:prstGeom>
          <a:noFill/>
          <a:ln/>
        </p:spPr>
        <p:txBody>
          <a:bodyPr wrap="square" lIns="0" tIns="0" rIns="0" bIns="0" rtlCol="0" anchor="t">
            <a:normAutofit/>
          </a:bodyPr>
          <a:lstStyle/>
          <a:p>
            <a:pPr marL="0" indent="0" algn="r">
              <a:lnSpc>
                <a:spcPts val="1680"/>
              </a:lnSpc>
              <a:buNone/>
            </a:pPr>
            <a:r>
              <a:rPr lang="en-US" sz="1400">
                <a:solidFill>
                  <a:srgbClr val="F5A524"/>
                </a:solidFill>
                <a:latin typeface="JetBrains Mono" pitchFamily="49" charset="0"/>
                <a:ea typeface="JetBrains Mono" pitchFamily="49" charset="-122"/>
                <a:cs typeface="JetBrains Mono" pitchFamily="49" charset="-120"/>
              </a:rPr>
              <a:t>WHERE PROS ALREADY ARE</a:t>
            </a:r>
            <a:endParaRPr lang="en-US" sz="1400"/>
          </a:p>
        </p:txBody>
      </p:sp>
      <p:pic>
        <p:nvPicPr>
          <p:cNvPr id="18" name="Image 2" descr="Users"/>
          <p:cNvPicPr>
            <a:picLocks noChangeAspect="1"/>
          </p:cNvPicPr>
          <p:nvPr/>
        </p:nvPicPr>
        <p:blipFill>
          <a:blip r:embed="rId5"/>
          <a:srcRect/>
          <a:stretch/>
        </p:blipFill>
        <p:spPr>
          <a:xfrm>
            <a:off x="6457950" y="2657971"/>
            <a:ext cx="254000" cy="254000"/>
          </a:xfrm>
          <a:prstGeom prst="rect">
            <a:avLst/>
          </a:prstGeom>
        </p:spPr>
      </p:pic>
      <p:sp>
        <p:nvSpPr>
          <p:cNvPr id="19" name="Text 14"/>
          <p:cNvSpPr/>
          <p:nvPr/>
        </p:nvSpPr>
        <p:spPr>
          <a:xfrm>
            <a:off x="6813550" y="2657971"/>
            <a:ext cx="4434459" cy="505420"/>
          </a:xfrm>
          <a:prstGeom prst="rect">
            <a:avLst/>
          </a:prstGeom>
          <a:noFill/>
          <a:ln/>
        </p:spPr>
        <p:txBody>
          <a:bodyPr wrap="square" lIns="0" tIns="0" rIns="0" bIns="0" rtlCol="0" anchor="t">
            <a:normAutofit/>
          </a:bodyPr>
          <a:lstStyle/>
          <a:p>
            <a:pPr marL="0" indent="0" algn="l">
              <a:lnSpc>
                <a:spcPts val="1890"/>
              </a:lnSpc>
              <a:buNone/>
            </a:pPr>
            <a:r>
              <a:rPr lang="en-US" sz="1600">
                <a:solidFill>
                  <a:srgbClr val="E8EDF5"/>
                </a:solidFill>
                <a:latin typeface="IBM Plex Sans" pitchFamily="34" charset="0"/>
                <a:ea typeface="IBM Plex Sans" pitchFamily="34" charset="-122"/>
                <a:cs typeface="IBM Plex Sans" pitchFamily="34" charset="-120"/>
              </a:rPr>
              <a:t>Create a LinkedIn Event and have speakers </a:t>
            </a:r>
            <a:br>
              <a:rPr lang="en-US" sz="1600">
                <a:solidFill>
                  <a:srgbClr val="E8EDF5"/>
                </a:solidFill>
                <a:latin typeface="IBM Plex Sans" pitchFamily="34" charset="0"/>
                <a:ea typeface="IBM Plex Sans" pitchFamily="34" charset="-122"/>
                <a:cs typeface="IBM Plex Sans" pitchFamily="34" charset="-120"/>
              </a:rPr>
            </a:br>
            <a:r>
              <a:rPr lang="en-US" sz="1600">
                <a:solidFill>
                  <a:srgbClr val="E8EDF5"/>
                </a:solidFill>
                <a:latin typeface="IBM Plex Sans" pitchFamily="34" charset="0"/>
                <a:ea typeface="IBM Plex Sans" pitchFamily="34" charset="-122"/>
                <a:cs typeface="IBM Plex Sans" pitchFamily="34" charset="-120"/>
              </a:rPr>
              <a:t>post personally</a:t>
            </a:r>
            <a:endParaRPr lang="en-US" sz="1600"/>
          </a:p>
        </p:txBody>
      </p:sp>
      <p:pic>
        <p:nvPicPr>
          <p:cNvPr id="20" name="Image 3" descr="Activity"/>
          <p:cNvPicPr>
            <a:picLocks noChangeAspect="1"/>
          </p:cNvPicPr>
          <p:nvPr/>
        </p:nvPicPr>
        <p:blipFill>
          <a:blip r:embed="rId6"/>
          <a:srcRect/>
          <a:stretch/>
        </p:blipFill>
        <p:spPr>
          <a:xfrm>
            <a:off x="6457950" y="3290391"/>
            <a:ext cx="254000" cy="254000"/>
          </a:xfrm>
          <a:prstGeom prst="rect">
            <a:avLst/>
          </a:prstGeom>
        </p:spPr>
      </p:pic>
      <p:sp>
        <p:nvSpPr>
          <p:cNvPr id="21" name="Text 15"/>
          <p:cNvSpPr/>
          <p:nvPr/>
        </p:nvSpPr>
        <p:spPr>
          <a:xfrm>
            <a:off x="6813550" y="3290391"/>
            <a:ext cx="4434459" cy="265410"/>
          </a:xfrm>
          <a:prstGeom prst="rect">
            <a:avLst/>
          </a:prstGeom>
          <a:noFill/>
          <a:ln/>
        </p:spPr>
        <p:txBody>
          <a:bodyPr wrap="square" lIns="0" tIns="0" rIns="0" bIns="0" rtlCol="0" anchor="t">
            <a:normAutofit/>
          </a:bodyPr>
          <a:lstStyle/>
          <a:p>
            <a:pPr marL="0" indent="0" algn="l">
              <a:lnSpc>
                <a:spcPts val="1890"/>
              </a:lnSpc>
              <a:buNone/>
            </a:pPr>
            <a:r>
              <a:rPr lang="en-US" sz="1600">
                <a:solidFill>
                  <a:srgbClr val="E8EDF5"/>
                </a:solidFill>
                <a:latin typeface="IBM Plex Sans" pitchFamily="34" charset="0"/>
                <a:ea typeface="IBM Plex Sans" pitchFamily="34" charset="-122"/>
                <a:cs typeface="IBM Plex Sans" pitchFamily="34" charset="-120"/>
              </a:rPr>
              <a:t>Try an audio event for a lighter format</a:t>
            </a:r>
            <a:endParaRPr lang="en-US" sz="1600"/>
          </a:p>
        </p:txBody>
      </p:sp>
      <p:sp>
        <p:nvSpPr>
          <p:cNvPr id="22" name="Shape 16"/>
          <p:cNvSpPr/>
          <p:nvPr/>
        </p:nvSpPr>
        <p:spPr>
          <a:xfrm>
            <a:off x="6457950" y="3849191"/>
            <a:ext cx="4660900" cy="980281"/>
          </a:xfrm>
          <a:prstGeom prst="roundRect">
            <a:avLst>
              <a:gd name="adj" fmla="val 9069"/>
            </a:avLst>
          </a:prstGeom>
          <a:solidFill>
            <a:srgbClr val="0B1220"/>
          </a:solidFill>
          <a:ln/>
        </p:spPr>
        <p:txBody>
          <a:bodyPr/>
          <a:lstStyle/>
          <a:p>
            <a:endParaRPr lang="en-US"/>
          </a:p>
        </p:txBody>
      </p:sp>
      <p:sp>
        <p:nvSpPr>
          <p:cNvPr id="23" name="Text 17"/>
          <p:cNvSpPr/>
          <p:nvPr/>
        </p:nvSpPr>
        <p:spPr>
          <a:xfrm>
            <a:off x="6635750" y="4019252"/>
            <a:ext cx="1052116" cy="665460"/>
          </a:xfrm>
          <a:prstGeom prst="rect">
            <a:avLst/>
          </a:prstGeom>
          <a:noFill/>
          <a:ln/>
        </p:spPr>
        <p:txBody>
          <a:bodyPr wrap="none" lIns="0" tIns="0" rIns="0" bIns="0" rtlCol="0" anchor="t">
            <a:normAutofit/>
          </a:bodyPr>
          <a:lstStyle/>
          <a:p>
            <a:pPr marL="0" indent="0" algn="l">
              <a:lnSpc>
                <a:spcPts val="5040"/>
              </a:lnSpc>
              <a:buNone/>
            </a:pPr>
            <a:r>
              <a:rPr lang="en-US" sz="3600" b="1">
                <a:solidFill>
                  <a:srgbClr val="F5A524"/>
                </a:solidFill>
                <a:latin typeface="Space Grotesk" pitchFamily="34" charset="0"/>
                <a:ea typeface="Space Grotesk" pitchFamily="34" charset="-122"/>
                <a:cs typeface="Space Grotesk" pitchFamily="34" charset="-120"/>
              </a:rPr>
              <a:t>4.4×</a:t>
            </a:r>
            <a:endParaRPr lang="en-US" sz="3600"/>
          </a:p>
        </p:txBody>
      </p:sp>
      <p:sp>
        <p:nvSpPr>
          <p:cNvPr id="24" name="Text 18"/>
          <p:cNvSpPr/>
          <p:nvPr/>
        </p:nvSpPr>
        <p:spPr>
          <a:xfrm>
            <a:off x="7814866" y="4001591"/>
            <a:ext cx="3219970" cy="436761"/>
          </a:xfrm>
          <a:prstGeom prst="rect">
            <a:avLst/>
          </a:prstGeom>
          <a:noFill/>
          <a:ln/>
        </p:spPr>
        <p:txBody>
          <a:bodyPr wrap="square" lIns="0" tIns="0" rIns="0" bIns="0" rtlCol="0" anchor="t">
            <a:normAutofit/>
          </a:bodyPr>
          <a:lstStyle/>
          <a:p>
            <a:pPr marL="0" indent="0" algn="l">
              <a:lnSpc>
                <a:spcPts val="1620"/>
              </a:lnSpc>
              <a:buNone/>
            </a:pPr>
            <a:r>
              <a:rPr lang="en-US" sz="1400">
                <a:solidFill>
                  <a:srgbClr val="E8EDF5"/>
                </a:solidFill>
                <a:latin typeface="IBM Plex Sans" pitchFamily="34" charset="0"/>
                <a:ea typeface="IBM Plex Sans" pitchFamily="34" charset="-122"/>
                <a:cs typeface="IBM Plex Sans" pitchFamily="34" charset="-120"/>
              </a:rPr>
              <a:t>more registrations with Event Ads </a:t>
            </a:r>
            <a:br>
              <a:rPr lang="en-US" sz="1400">
                <a:solidFill>
                  <a:srgbClr val="E8EDF5"/>
                </a:solidFill>
                <a:latin typeface="IBM Plex Sans" pitchFamily="34" charset="0"/>
                <a:ea typeface="IBM Plex Sans" pitchFamily="34" charset="-122"/>
                <a:cs typeface="IBM Plex Sans" pitchFamily="34" charset="-120"/>
              </a:rPr>
            </a:br>
            <a:r>
              <a:rPr lang="en-US" sz="1400">
                <a:solidFill>
                  <a:srgbClr val="E8EDF5"/>
                </a:solidFill>
                <a:latin typeface="IBM Plex Sans" pitchFamily="34" charset="0"/>
                <a:ea typeface="IBM Plex Sans" pitchFamily="34" charset="-122"/>
                <a:cs typeface="IBM Plex Sans" pitchFamily="34" charset="-120"/>
              </a:rPr>
              <a:t>(31× more viewers)</a:t>
            </a:r>
            <a:endParaRPr lang="en-US" sz="1400"/>
          </a:p>
        </p:txBody>
      </p:sp>
      <p:sp>
        <p:nvSpPr>
          <p:cNvPr id="25" name="Text 19"/>
          <p:cNvSpPr/>
          <p:nvPr/>
        </p:nvSpPr>
        <p:spPr>
          <a:xfrm>
            <a:off x="7814866" y="4463752"/>
            <a:ext cx="3219970"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7D8BA3"/>
                </a:solidFill>
                <a:latin typeface="JetBrains Mono" pitchFamily="49" charset="0"/>
                <a:ea typeface="JetBrains Mono" pitchFamily="49" charset="-122"/>
                <a:cs typeface="JetBrains Mono" pitchFamily="49" charset="-120"/>
              </a:rPr>
              <a:t>LinkedIn internal pilot · 2023–24</a:t>
            </a:r>
            <a:endParaRPr lang="en-US" sz="1400"/>
          </a:p>
        </p:txBody>
      </p:sp>
      <p:sp>
        <p:nvSpPr>
          <p:cNvPr id="26" name="Text 20"/>
          <p:cNvSpPr/>
          <p:nvPr/>
        </p:nvSpPr>
        <p:spPr>
          <a:xfrm>
            <a:off x="812800" y="6236990"/>
            <a:ext cx="1975128"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7D8BA3"/>
                </a:solidFill>
                <a:latin typeface="JetBrains Mono" pitchFamily="49" charset="0"/>
                <a:ea typeface="JetBrains Mono" pitchFamily="49" charset="-122"/>
                <a:cs typeface="JetBrains Mono" pitchFamily="49" charset="-120"/>
              </a:rPr>
              <a:t>Filling Seats · 12</a:t>
            </a:r>
            <a:endParaRPr lang="en-US" sz="1400"/>
          </a:p>
        </p:txBody>
      </p:sp>
      <p:sp>
        <p:nvSpPr>
          <p:cNvPr id="27" name="Text 21"/>
          <p:cNvSpPr/>
          <p:nvPr/>
        </p:nvSpPr>
        <p:spPr>
          <a:xfrm>
            <a:off x="9842937" y="6236990"/>
            <a:ext cx="1536263" cy="238720"/>
          </a:xfrm>
          <a:prstGeom prst="rect">
            <a:avLst/>
          </a:prstGeom>
          <a:noFill/>
          <a:ln/>
        </p:spPr>
        <p:txBody>
          <a:bodyPr wrap="square" lIns="0" tIns="0" rIns="0" bIns="0" rtlCol="0" anchor="t">
            <a:normAutofit/>
          </a:bodyPr>
          <a:lstStyle/>
          <a:p>
            <a:pPr marL="0" indent="0" algn="r">
              <a:lnSpc>
                <a:spcPts val="1680"/>
              </a:lnSpc>
              <a:buNone/>
            </a:pPr>
            <a:r>
              <a:rPr lang="en-US" sz="1400">
                <a:solidFill>
                  <a:srgbClr val="7D8BA3"/>
                </a:solidFill>
                <a:latin typeface="JetBrains Mono" pitchFamily="49" charset="0"/>
                <a:ea typeface="JetBrains Mono" pitchFamily="49" charset="-122"/>
                <a:cs typeface="JetBrains Mono" pitchFamily="49" charset="-120"/>
              </a:rPr>
              <a:t>@buckleyplanet</a:t>
            </a:r>
            <a:endParaRPr lang="en-US" sz="1400"/>
          </a:p>
        </p:txBody>
      </p:sp>
    </p:spTree>
    <p:extLst>
      <p:ext uri="{BB962C8B-B14F-4D97-AF65-F5344CB8AC3E}">
        <p14:creationId xmlns:p14="http://schemas.microsoft.com/office/powerpoint/2010/main" val="968475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13">
    <p:bg>
      <p:bgPr>
        <a:solidFill>
          <a:srgbClr val="0B122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400" kern="0" spc="200">
                <a:solidFill>
                  <a:srgbClr val="22D3EE"/>
                </a:solidFill>
                <a:latin typeface="JetBrains Mono" pitchFamily="49" charset="0"/>
                <a:ea typeface="JetBrains Mono" pitchFamily="49" charset="-122"/>
                <a:cs typeface="JetBrains Mono" pitchFamily="49" charset="-120"/>
              </a:rPr>
              <a:t>WHERE TO PROMOTE</a:t>
            </a:r>
            <a:endParaRPr lang="en-US" sz="1400"/>
          </a:p>
        </p:txBody>
      </p:sp>
      <p:sp>
        <p:nvSpPr>
          <p:cNvPr id="3" name="Text 1"/>
          <p:cNvSpPr>
            <a:spLocks noGrp="1"/>
          </p:cNvSpPr>
          <p:nvPr>
            <p:ph type="title"/>
          </p:nvPr>
        </p:nvSpPr>
        <p:spPr>
          <a:xfrm>
            <a:off x="812800" y="11277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a:solidFill>
                  <a:srgbClr val="F3F6FA"/>
                </a:solidFill>
                <a:latin typeface="Space Grotesk" pitchFamily="34" charset="0"/>
                <a:ea typeface="Space Grotesk" pitchFamily="34" charset="-122"/>
                <a:cs typeface="Space Grotesk" pitchFamily="34" charset="-120"/>
              </a:rPr>
              <a:t>Free vs paid promotion</a:t>
            </a:r>
            <a:endParaRPr lang="en-US" sz="3600"/>
          </a:p>
        </p:txBody>
      </p:sp>
      <p:sp>
        <p:nvSpPr>
          <p:cNvPr id="4" name="Text 2"/>
          <p:cNvSpPr/>
          <p:nvPr/>
        </p:nvSpPr>
        <p:spPr>
          <a:xfrm>
            <a:off x="812800" y="1884561"/>
            <a:ext cx="10883392" cy="594320"/>
          </a:xfrm>
          <a:prstGeom prst="rect">
            <a:avLst/>
          </a:prstGeom>
          <a:noFill/>
          <a:ln/>
        </p:spPr>
        <p:txBody>
          <a:bodyPr wrap="square" lIns="0" tIns="0" rIns="0" bIns="0" rtlCol="0" anchor="t">
            <a:normAutofit/>
          </a:bodyPr>
          <a:lstStyle/>
          <a:p>
            <a:pPr marL="0" indent="0" algn="l">
              <a:lnSpc>
                <a:spcPts val="2240"/>
              </a:lnSpc>
              <a:buNone/>
            </a:pPr>
            <a:r>
              <a:rPr lang="en-US" sz="1800">
                <a:solidFill>
                  <a:srgbClr val="BFD0E4"/>
                </a:solidFill>
                <a:latin typeface="IBM Plex Sans" pitchFamily="34" charset="0"/>
                <a:ea typeface="IBM Plex Sans" pitchFamily="34" charset="-122"/>
                <a:cs typeface="IBM Plex Sans" pitchFamily="34" charset="-120"/>
              </a:rPr>
              <a:t>No independent study shows that paid ads fill seats at free community events. The closest data comes from vendors.</a:t>
            </a:r>
            <a:endParaRPr lang="en-US" sz="1800"/>
          </a:p>
        </p:txBody>
      </p:sp>
      <p:sp>
        <p:nvSpPr>
          <p:cNvPr id="5" name="Shape 3"/>
          <p:cNvSpPr/>
          <p:nvPr/>
        </p:nvSpPr>
        <p:spPr>
          <a:xfrm>
            <a:off x="815975" y="2710656"/>
            <a:ext cx="6216650" cy="2838152"/>
          </a:xfrm>
          <a:prstGeom prst="roundRect">
            <a:avLst>
              <a:gd name="adj" fmla="val 4363"/>
            </a:avLst>
          </a:prstGeom>
          <a:solidFill>
            <a:srgbClr val="111A2E"/>
          </a:solidFill>
          <a:ln w="6350">
            <a:solidFill>
              <a:srgbClr val="22324F"/>
            </a:solidFill>
            <a:prstDash val="solid"/>
          </a:ln>
        </p:spPr>
        <p:txBody>
          <a:bodyPr/>
          <a:lstStyle/>
          <a:p>
            <a:endParaRPr lang="en-US"/>
          </a:p>
        </p:txBody>
      </p:sp>
      <p:sp>
        <p:nvSpPr>
          <p:cNvPr id="6" name="Text 4"/>
          <p:cNvSpPr/>
          <p:nvPr/>
        </p:nvSpPr>
        <p:spPr>
          <a:xfrm>
            <a:off x="1073150" y="2942431"/>
            <a:ext cx="3374231" cy="238720"/>
          </a:xfrm>
          <a:prstGeom prst="rect">
            <a:avLst/>
          </a:prstGeom>
          <a:noFill/>
          <a:ln/>
        </p:spPr>
        <p:txBody>
          <a:bodyPr wrap="square" lIns="0" tIns="0" rIns="0" bIns="0" rtlCol="0" anchor="t">
            <a:normAutofit/>
          </a:bodyPr>
          <a:lstStyle/>
          <a:p>
            <a:pPr marL="0" indent="0" algn="l">
              <a:lnSpc>
                <a:spcPts val="1680"/>
              </a:lnSpc>
              <a:buNone/>
            </a:pPr>
            <a:r>
              <a:rPr lang="en-US" sz="1400" kern="0" spc="100">
                <a:solidFill>
                  <a:srgbClr val="8A98B0"/>
                </a:solidFill>
                <a:latin typeface="JetBrains Mono" pitchFamily="49" charset="0"/>
                <a:ea typeface="JetBrains Mono" pitchFamily="49" charset="-122"/>
                <a:cs typeface="JetBrains Mono" pitchFamily="49" charset="-120"/>
              </a:rPr>
              <a:t>TOP-3 REGISTRATION CHANNELS</a:t>
            </a:r>
            <a:endParaRPr lang="en-US" sz="1400"/>
          </a:p>
        </p:txBody>
      </p:sp>
      <p:sp>
        <p:nvSpPr>
          <p:cNvPr id="7" name="Text 5"/>
          <p:cNvSpPr/>
          <p:nvPr/>
        </p:nvSpPr>
        <p:spPr>
          <a:xfrm>
            <a:off x="5348843" y="2942431"/>
            <a:ext cx="1426607" cy="238720"/>
          </a:xfrm>
          <a:prstGeom prst="rect">
            <a:avLst/>
          </a:prstGeom>
          <a:noFill/>
          <a:ln/>
        </p:spPr>
        <p:txBody>
          <a:bodyPr wrap="square" lIns="0" tIns="0" rIns="0" bIns="0" rtlCol="0" anchor="t">
            <a:normAutofit/>
          </a:bodyPr>
          <a:lstStyle/>
          <a:p>
            <a:pPr marL="0" indent="0" algn="r">
              <a:lnSpc>
                <a:spcPts val="1680"/>
              </a:lnSpc>
              <a:buNone/>
            </a:pPr>
            <a:r>
              <a:rPr lang="en-US" sz="1400">
                <a:solidFill>
                  <a:srgbClr val="22D3EE"/>
                </a:solidFill>
                <a:latin typeface="JetBrains Mono" pitchFamily="49" charset="0"/>
                <a:ea typeface="JetBrains Mono" pitchFamily="49" charset="-122"/>
                <a:cs typeface="JetBrains Mono" pitchFamily="49" charset="-120"/>
              </a:rPr>
              <a:t>■ free </a:t>
            </a:r>
            <a:r>
              <a:rPr lang="en-US" sz="1400">
                <a:solidFill>
                  <a:srgbClr val="F5A524"/>
                </a:solidFill>
                <a:latin typeface="JetBrains Mono" pitchFamily="49" charset="0"/>
                <a:ea typeface="JetBrains Mono" pitchFamily="49" charset="-122"/>
                <a:cs typeface="JetBrains Mono" pitchFamily="49" charset="-120"/>
              </a:rPr>
              <a:t>■ paid</a:t>
            </a:r>
            <a:endParaRPr lang="en-US" sz="1400"/>
          </a:p>
        </p:txBody>
      </p:sp>
      <p:sp>
        <p:nvSpPr>
          <p:cNvPr id="8" name="Text 6"/>
          <p:cNvSpPr/>
          <p:nvPr/>
        </p:nvSpPr>
        <p:spPr>
          <a:xfrm>
            <a:off x="1073150" y="3282752"/>
            <a:ext cx="1831340"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E8EDF5"/>
                </a:solidFill>
                <a:latin typeface="IBM Plex Sans" pitchFamily="34" charset="0"/>
                <a:ea typeface="IBM Plex Sans" pitchFamily="34" charset="-122"/>
                <a:cs typeface="IBM Plex Sans" pitchFamily="34" charset="-120"/>
              </a:rPr>
              <a:t>Email</a:t>
            </a:r>
            <a:endParaRPr lang="en-US" sz="1400"/>
          </a:p>
        </p:txBody>
      </p:sp>
      <p:sp>
        <p:nvSpPr>
          <p:cNvPr id="9" name="Shape 7"/>
          <p:cNvSpPr/>
          <p:nvPr/>
        </p:nvSpPr>
        <p:spPr>
          <a:xfrm>
            <a:off x="2952750" y="3294162"/>
            <a:ext cx="3048000" cy="190500"/>
          </a:xfrm>
          <a:prstGeom prst="roundRect">
            <a:avLst>
              <a:gd name="adj" fmla="val 20000"/>
            </a:avLst>
          </a:prstGeom>
          <a:solidFill>
            <a:srgbClr val="1A2740"/>
          </a:solidFill>
          <a:ln/>
        </p:spPr>
        <p:txBody>
          <a:bodyPr/>
          <a:lstStyle/>
          <a:p>
            <a:endParaRPr lang="en-US"/>
          </a:p>
        </p:txBody>
      </p:sp>
      <p:sp>
        <p:nvSpPr>
          <p:cNvPr id="10" name="Shape 8"/>
          <p:cNvSpPr/>
          <p:nvPr/>
        </p:nvSpPr>
        <p:spPr>
          <a:xfrm>
            <a:off x="2952750" y="3294162"/>
            <a:ext cx="2628900" cy="190500"/>
          </a:xfrm>
          <a:prstGeom prst="roundRect">
            <a:avLst>
              <a:gd name="adj" fmla="val 20000"/>
            </a:avLst>
          </a:prstGeom>
          <a:solidFill>
            <a:srgbClr val="22D3EE"/>
          </a:solidFill>
          <a:ln/>
        </p:spPr>
        <p:txBody>
          <a:bodyPr/>
          <a:lstStyle/>
          <a:p>
            <a:endParaRPr lang="en-US"/>
          </a:p>
        </p:txBody>
      </p:sp>
      <p:sp>
        <p:nvSpPr>
          <p:cNvPr id="11" name="Text 9"/>
          <p:cNvSpPr/>
          <p:nvPr/>
        </p:nvSpPr>
        <p:spPr>
          <a:xfrm>
            <a:off x="6102350" y="3282752"/>
            <a:ext cx="685800" cy="238720"/>
          </a:xfrm>
          <a:prstGeom prst="rect">
            <a:avLst/>
          </a:prstGeom>
          <a:noFill/>
          <a:ln/>
        </p:spPr>
        <p:txBody>
          <a:bodyPr wrap="square" lIns="0" tIns="0" rIns="0" bIns="0" rtlCol="0" anchor="t">
            <a:normAutofit/>
          </a:bodyPr>
          <a:lstStyle/>
          <a:p>
            <a:pPr marL="0" indent="0" algn="l">
              <a:lnSpc>
                <a:spcPts val="1680"/>
              </a:lnSpc>
              <a:buNone/>
            </a:pPr>
            <a:r>
              <a:rPr lang="en-US" sz="1400" b="1">
                <a:solidFill>
                  <a:srgbClr val="F3F6FA"/>
                </a:solidFill>
                <a:latin typeface="JetBrains Mono" pitchFamily="49" charset="0"/>
                <a:ea typeface="JetBrains Mono" pitchFamily="49" charset="-122"/>
                <a:cs typeface="JetBrains Mono" pitchFamily="49" charset="-120"/>
              </a:rPr>
              <a:t>86.3%</a:t>
            </a:r>
            <a:endParaRPr lang="en-US" sz="1400"/>
          </a:p>
        </p:txBody>
      </p:sp>
      <p:sp>
        <p:nvSpPr>
          <p:cNvPr id="12" name="Text 10"/>
          <p:cNvSpPr/>
          <p:nvPr/>
        </p:nvSpPr>
        <p:spPr>
          <a:xfrm>
            <a:off x="1073150" y="3623072"/>
            <a:ext cx="1831340"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E8EDF5"/>
                </a:solidFill>
                <a:latin typeface="IBM Plex Sans" pitchFamily="34" charset="0"/>
                <a:ea typeface="IBM Plex Sans" pitchFamily="34" charset="-122"/>
                <a:cs typeface="IBM Plex Sans" pitchFamily="34" charset="-120"/>
              </a:rPr>
              <a:t>Organic social</a:t>
            </a:r>
            <a:endParaRPr lang="en-US" sz="1400"/>
          </a:p>
        </p:txBody>
      </p:sp>
      <p:sp>
        <p:nvSpPr>
          <p:cNvPr id="13" name="Shape 11"/>
          <p:cNvSpPr/>
          <p:nvPr/>
        </p:nvSpPr>
        <p:spPr>
          <a:xfrm>
            <a:off x="2952750" y="3634482"/>
            <a:ext cx="3048000" cy="190500"/>
          </a:xfrm>
          <a:prstGeom prst="roundRect">
            <a:avLst>
              <a:gd name="adj" fmla="val 20000"/>
            </a:avLst>
          </a:prstGeom>
          <a:solidFill>
            <a:srgbClr val="1A2740"/>
          </a:solidFill>
          <a:ln/>
        </p:spPr>
        <p:txBody>
          <a:bodyPr/>
          <a:lstStyle/>
          <a:p>
            <a:endParaRPr lang="en-US"/>
          </a:p>
        </p:txBody>
      </p:sp>
      <p:sp>
        <p:nvSpPr>
          <p:cNvPr id="14" name="Shape 12"/>
          <p:cNvSpPr/>
          <p:nvPr/>
        </p:nvSpPr>
        <p:spPr>
          <a:xfrm>
            <a:off x="2952750" y="3634482"/>
            <a:ext cx="1320800" cy="190500"/>
          </a:xfrm>
          <a:prstGeom prst="roundRect">
            <a:avLst>
              <a:gd name="adj" fmla="val 20000"/>
            </a:avLst>
          </a:prstGeom>
          <a:solidFill>
            <a:srgbClr val="22D3EE"/>
          </a:solidFill>
          <a:ln/>
        </p:spPr>
        <p:txBody>
          <a:bodyPr/>
          <a:lstStyle/>
          <a:p>
            <a:endParaRPr lang="en-US"/>
          </a:p>
        </p:txBody>
      </p:sp>
      <p:sp>
        <p:nvSpPr>
          <p:cNvPr id="15" name="Text 13"/>
          <p:cNvSpPr/>
          <p:nvPr/>
        </p:nvSpPr>
        <p:spPr>
          <a:xfrm>
            <a:off x="6102350" y="3623072"/>
            <a:ext cx="685800" cy="238720"/>
          </a:xfrm>
          <a:prstGeom prst="rect">
            <a:avLst/>
          </a:prstGeom>
          <a:noFill/>
          <a:ln/>
        </p:spPr>
        <p:txBody>
          <a:bodyPr wrap="square" lIns="0" tIns="0" rIns="0" bIns="0" rtlCol="0" anchor="t">
            <a:normAutofit/>
          </a:bodyPr>
          <a:lstStyle/>
          <a:p>
            <a:pPr marL="0" indent="0" algn="l">
              <a:lnSpc>
                <a:spcPts val="1680"/>
              </a:lnSpc>
              <a:buNone/>
            </a:pPr>
            <a:r>
              <a:rPr lang="en-US" sz="1400" b="1">
                <a:solidFill>
                  <a:srgbClr val="F3F6FA"/>
                </a:solidFill>
                <a:latin typeface="JetBrains Mono" pitchFamily="49" charset="0"/>
                <a:ea typeface="JetBrains Mono" pitchFamily="49" charset="-122"/>
                <a:cs typeface="JetBrains Mono" pitchFamily="49" charset="-120"/>
              </a:rPr>
              <a:t>43.3%</a:t>
            </a:r>
            <a:endParaRPr lang="en-US" sz="1400"/>
          </a:p>
        </p:txBody>
      </p:sp>
      <p:sp>
        <p:nvSpPr>
          <p:cNvPr id="16" name="Text 14"/>
          <p:cNvSpPr/>
          <p:nvPr/>
        </p:nvSpPr>
        <p:spPr>
          <a:xfrm>
            <a:off x="1073150" y="3963392"/>
            <a:ext cx="1831340"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E8EDF5"/>
                </a:solidFill>
                <a:latin typeface="IBM Plex Sans" pitchFamily="34" charset="0"/>
                <a:ea typeface="IBM Plex Sans" pitchFamily="34" charset="-122"/>
                <a:cs typeface="IBM Plex Sans" pitchFamily="34" charset="-120"/>
              </a:rPr>
              <a:t>Paid social</a:t>
            </a:r>
            <a:endParaRPr lang="en-US" sz="1400"/>
          </a:p>
        </p:txBody>
      </p:sp>
      <p:sp>
        <p:nvSpPr>
          <p:cNvPr id="17" name="Shape 15"/>
          <p:cNvSpPr/>
          <p:nvPr/>
        </p:nvSpPr>
        <p:spPr>
          <a:xfrm>
            <a:off x="2952750" y="3974802"/>
            <a:ext cx="3048000" cy="190500"/>
          </a:xfrm>
          <a:prstGeom prst="roundRect">
            <a:avLst>
              <a:gd name="adj" fmla="val 20000"/>
            </a:avLst>
          </a:prstGeom>
          <a:solidFill>
            <a:srgbClr val="1A2740"/>
          </a:solidFill>
          <a:ln/>
        </p:spPr>
        <p:txBody>
          <a:bodyPr/>
          <a:lstStyle/>
          <a:p>
            <a:endParaRPr lang="en-US"/>
          </a:p>
        </p:txBody>
      </p:sp>
      <p:sp>
        <p:nvSpPr>
          <p:cNvPr id="18" name="Shape 16"/>
          <p:cNvSpPr/>
          <p:nvPr/>
        </p:nvSpPr>
        <p:spPr>
          <a:xfrm>
            <a:off x="2952750" y="3974802"/>
            <a:ext cx="622300" cy="190500"/>
          </a:xfrm>
          <a:prstGeom prst="roundRect">
            <a:avLst>
              <a:gd name="adj" fmla="val 20000"/>
            </a:avLst>
          </a:prstGeom>
          <a:solidFill>
            <a:srgbClr val="F5A524"/>
          </a:solidFill>
          <a:ln/>
        </p:spPr>
        <p:txBody>
          <a:bodyPr/>
          <a:lstStyle/>
          <a:p>
            <a:endParaRPr lang="en-US"/>
          </a:p>
        </p:txBody>
      </p:sp>
      <p:sp>
        <p:nvSpPr>
          <p:cNvPr id="19" name="Text 17"/>
          <p:cNvSpPr/>
          <p:nvPr/>
        </p:nvSpPr>
        <p:spPr>
          <a:xfrm>
            <a:off x="6102350" y="3963392"/>
            <a:ext cx="685800" cy="238720"/>
          </a:xfrm>
          <a:prstGeom prst="rect">
            <a:avLst/>
          </a:prstGeom>
          <a:noFill/>
          <a:ln/>
        </p:spPr>
        <p:txBody>
          <a:bodyPr wrap="square" lIns="0" tIns="0" rIns="0" bIns="0" rtlCol="0" anchor="t">
            <a:normAutofit/>
          </a:bodyPr>
          <a:lstStyle/>
          <a:p>
            <a:pPr marL="0" indent="0" algn="l">
              <a:lnSpc>
                <a:spcPts val="1680"/>
              </a:lnSpc>
              <a:buNone/>
            </a:pPr>
            <a:r>
              <a:rPr lang="en-US" sz="1400" b="1">
                <a:solidFill>
                  <a:srgbClr val="F3F6FA"/>
                </a:solidFill>
                <a:latin typeface="JetBrains Mono" pitchFamily="49" charset="0"/>
                <a:ea typeface="JetBrains Mono" pitchFamily="49" charset="-122"/>
                <a:cs typeface="JetBrains Mono" pitchFamily="49" charset="-120"/>
              </a:rPr>
              <a:t>20.4%</a:t>
            </a:r>
            <a:endParaRPr lang="en-US" sz="1400"/>
          </a:p>
        </p:txBody>
      </p:sp>
      <p:sp>
        <p:nvSpPr>
          <p:cNvPr id="20" name="Text 18"/>
          <p:cNvSpPr/>
          <p:nvPr/>
        </p:nvSpPr>
        <p:spPr>
          <a:xfrm>
            <a:off x="1073150" y="4303713"/>
            <a:ext cx="1831340"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E8EDF5"/>
                </a:solidFill>
                <a:latin typeface="IBM Plex Sans" pitchFamily="34" charset="0"/>
                <a:ea typeface="IBM Plex Sans" pitchFamily="34" charset="-122"/>
                <a:cs typeface="IBM Plex Sans" pitchFamily="34" charset="-120"/>
              </a:rPr>
              <a:t>Speaker promotion</a:t>
            </a:r>
            <a:endParaRPr lang="en-US" sz="1400"/>
          </a:p>
        </p:txBody>
      </p:sp>
      <p:sp>
        <p:nvSpPr>
          <p:cNvPr id="21" name="Shape 19"/>
          <p:cNvSpPr/>
          <p:nvPr/>
        </p:nvSpPr>
        <p:spPr>
          <a:xfrm>
            <a:off x="2952750" y="4315123"/>
            <a:ext cx="3048000" cy="190500"/>
          </a:xfrm>
          <a:prstGeom prst="roundRect">
            <a:avLst>
              <a:gd name="adj" fmla="val 20000"/>
            </a:avLst>
          </a:prstGeom>
          <a:solidFill>
            <a:srgbClr val="1A2740"/>
          </a:solidFill>
          <a:ln/>
        </p:spPr>
        <p:txBody>
          <a:bodyPr/>
          <a:lstStyle/>
          <a:p>
            <a:endParaRPr lang="en-US"/>
          </a:p>
        </p:txBody>
      </p:sp>
      <p:sp>
        <p:nvSpPr>
          <p:cNvPr id="22" name="Shape 20"/>
          <p:cNvSpPr/>
          <p:nvPr/>
        </p:nvSpPr>
        <p:spPr>
          <a:xfrm>
            <a:off x="2952750" y="4315123"/>
            <a:ext cx="323850" cy="190500"/>
          </a:xfrm>
          <a:prstGeom prst="roundRect">
            <a:avLst>
              <a:gd name="adj" fmla="val 20000"/>
            </a:avLst>
          </a:prstGeom>
          <a:solidFill>
            <a:srgbClr val="22D3EE"/>
          </a:solidFill>
          <a:ln/>
        </p:spPr>
        <p:txBody>
          <a:bodyPr/>
          <a:lstStyle/>
          <a:p>
            <a:endParaRPr lang="en-US"/>
          </a:p>
        </p:txBody>
      </p:sp>
      <p:sp>
        <p:nvSpPr>
          <p:cNvPr id="23" name="Text 21"/>
          <p:cNvSpPr/>
          <p:nvPr/>
        </p:nvSpPr>
        <p:spPr>
          <a:xfrm>
            <a:off x="6102350" y="4303713"/>
            <a:ext cx="685800" cy="238720"/>
          </a:xfrm>
          <a:prstGeom prst="rect">
            <a:avLst/>
          </a:prstGeom>
          <a:noFill/>
          <a:ln/>
        </p:spPr>
        <p:txBody>
          <a:bodyPr wrap="square" lIns="0" tIns="0" rIns="0" bIns="0" rtlCol="0" anchor="t">
            <a:normAutofit/>
          </a:bodyPr>
          <a:lstStyle/>
          <a:p>
            <a:pPr marL="0" indent="0" algn="l">
              <a:lnSpc>
                <a:spcPts val="1680"/>
              </a:lnSpc>
              <a:buNone/>
            </a:pPr>
            <a:r>
              <a:rPr lang="en-US" sz="1400" b="1">
                <a:solidFill>
                  <a:srgbClr val="F3F6FA"/>
                </a:solidFill>
                <a:latin typeface="JetBrains Mono" pitchFamily="49" charset="0"/>
                <a:ea typeface="JetBrains Mono" pitchFamily="49" charset="-122"/>
                <a:cs typeface="JetBrains Mono" pitchFamily="49" charset="-120"/>
              </a:rPr>
              <a:t>10.6%</a:t>
            </a:r>
            <a:endParaRPr lang="en-US" sz="1400"/>
          </a:p>
        </p:txBody>
      </p:sp>
      <p:sp>
        <p:nvSpPr>
          <p:cNvPr id="24" name="Text 22"/>
          <p:cNvSpPr/>
          <p:nvPr/>
        </p:nvSpPr>
        <p:spPr>
          <a:xfrm>
            <a:off x="1073150" y="4644033"/>
            <a:ext cx="1831340"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E8EDF5"/>
                </a:solidFill>
                <a:latin typeface="IBM Plex Sans" pitchFamily="34" charset="0"/>
                <a:ea typeface="IBM Plex Sans" pitchFamily="34" charset="-122"/>
                <a:cs typeface="IBM Plex Sans" pitchFamily="34" charset="-120"/>
              </a:rPr>
              <a:t>Paid search</a:t>
            </a:r>
            <a:endParaRPr lang="en-US" sz="1400"/>
          </a:p>
        </p:txBody>
      </p:sp>
      <p:sp>
        <p:nvSpPr>
          <p:cNvPr id="25" name="Shape 23"/>
          <p:cNvSpPr/>
          <p:nvPr/>
        </p:nvSpPr>
        <p:spPr>
          <a:xfrm>
            <a:off x="2952750" y="4655443"/>
            <a:ext cx="3048000" cy="190500"/>
          </a:xfrm>
          <a:prstGeom prst="roundRect">
            <a:avLst>
              <a:gd name="adj" fmla="val 20000"/>
            </a:avLst>
          </a:prstGeom>
          <a:solidFill>
            <a:srgbClr val="1A2740"/>
          </a:solidFill>
          <a:ln/>
        </p:spPr>
        <p:txBody>
          <a:bodyPr/>
          <a:lstStyle/>
          <a:p>
            <a:endParaRPr lang="en-US"/>
          </a:p>
        </p:txBody>
      </p:sp>
      <p:sp>
        <p:nvSpPr>
          <p:cNvPr id="26" name="Shape 24"/>
          <p:cNvSpPr/>
          <p:nvPr/>
        </p:nvSpPr>
        <p:spPr>
          <a:xfrm>
            <a:off x="2952750" y="4655443"/>
            <a:ext cx="101600" cy="190500"/>
          </a:xfrm>
          <a:prstGeom prst="roundRect">
            <a:avLst>
              <a:gd name="adj" fmla="val 37500"/>
            </a:avLst>
          </a:prstGeom>
          <a:solidFill>
            <a:srgbClr val="F5A524"/>
          </a:solidFill>
          <a:ln/>
        </p:spPr>
        <p:txBody>
          <a:bodyPr/>
          <a:lstStyle/>
          <a:p>
            <a:endParaRPr lang="en-US"/>
          </a:p>
        </p:txBody>
      </p:sp>
      <p:sp>
        <p:nvSpPr>
          <p:cNvPr id="27" name="Text 25"/>
          <p:cNvSpPr/>
          <p:nvPr/>
        </p:nvSpPr>
        <p:spPr>
          <a:xfrm>
            <a:off x="6102350" y="4644033"/>
            <a:ext cx="685800" cy="238720"/>
          </a:xfrm>
          <a:prstGeom prst="rect">
            <a:avLst/>
          </a:prstGeom>
          <a:noFill/>
          <a:ln/>
        </p:spPr>
        <p:txBody>
          <a:bodyPr wrap="square" lIns="0" tIns="0" rIns="0" bIns="0" rtlCol="0" anchor="t">
            <a:normAutofit/>
          </a:bodyPr>
          <a:lstStyle/>
          <a:p>
            <a:pPr marL="0" indent="0" algn="l">
              <a:lnSpc>
                <a:spcPts val="1680"/>
              </a:lnSpc>
              <a:buNone/>
            </a:pPr>
            <a:r>
              <a:rPr lang="en-US" sz="1400" b="1">
                <a:solidFill>
                  <a:srgbClr val="F3F6FA"/>
                </a:solidFill>
                <a:latin typeface="JetBrains Mono" pitchFamily="49" charset="0"/>
                <a:ea typeface="JetBrains Mono" pitchFamily="49" charset="-122"/>
                <a:cs typeface="JetBrains Mono" pitchFamily="49" charset="-120"/>
              </a:rPr>
              <a:t>3.2%</a:t>
            </a:r>
            <a:endParaRPr lang="en-US" sz="1400"/>
          </a:p>
        </p:txBody>
      </p:sp>
      <p:sp>
        <p:nvSpPr>
          <p:cNvPr id="28" name="Text 26"/>
          <p:cNvSpPr/>
          <p:nvPr/>
        </p:nvSpPr>
        <p:spPr>
          <a:xfrm>
            <a:off x="1073150" y="4984353"/>
            <a:ext cx="5873369" cy="231080"/>
          </a:xfrm>
          <a:prstGeom prst="rect">
            <a:avLst/>
          </a:prstGeom>
          <a:noFill/>
          <a:ln/>
        </p:spPr>
        <p:txBody>
          <a:bodyPr wrap="square" lIns="0" tIns="0" rIns="0" bIns="0" rtlCol="0" anchor="t">
            <a:normAutofit/>
          </a:bodyPr>
          <a:lstStyle/>
          <a:p>
            <a:pPr marL="0" indent="0" algn="l">
              <a:lnSpc>
                <a:spcPts val="1620"/>
              </a:lnSpc>
              <a:buNone/>
            </a:pPr>
            <a:r>
              <a:rPr lang="en-US" sz="1400">
                <a:solidFill>
                  <a:srgbClr val="7D8BA3"/>
                </a:solidFill>
                <a:latin typeface="JetBrains Mono" pitchFamily="49" charset="0"/>
                <a:ea typeface="JetBrains Mono" pitchFamily="49" charset="-122"/>
                <a:cs typeface="JetBrains Mono" pitchFamily="49" charset="-120"/>
              </a:rPr>
              <a:t>Livestorm 2026 · 853 GTM pros · vendor data, B2B webinars</a:t>
            </a:r>
            <a:endParaRPr lang="en-US" sz="1400"/>
          </a:p>
        </p:txBody>
      </p:sp>
      <p:sp>
        <p:nvSpPr>
          <p:cNvPr id="29" name="Shape 27"/>
          <p:cNvSpPr/>
          <p:nvPr/>
        </p:nvSpPr>
        <p:spPr>
          <a:xfrm>
            <a:off x="7245350" y="2713831"/>
            <a:ext cx="4127500" cy="1518741"/>
          </a:xfrm>
          <a:prstGeom prst="roundRect">
            <a:avLst>
              <a:gd name="adj" fmla="val 7944"/>
            </a:avLst>
          </a:prstGeom>
          <a:solidFill>
            <a:srgbClr val="2A1F0B"/>
          </a:solidFill>
          <a:ln w="12700">
            <a:solidFill>
              <a:srgbClr val="F5A524"/>
            </a:solidFill>
            <a:prstDash val="solid"/>
          </a:ln>
        </p:spPr>
        <p:txBody>
          <a:bodyPr/>
          <a:lstStyle/>
          <a:p>
            <a:endParaRPr lang="en-US"/>
          </a:p>
        </p:txBody>
      </p:sp>
      <p:sp>
        <p:nvSpPr>
          <p:cNvPr id="30" name="Text 28"/>
          <p:cNvSpPr/>
          <p:nvPr/>
        </p:nvSpPr>
        <p:spPr>
          <a:xfrm>
            <a:off x="7480300" y="2923381"/>
            <a:ext cx="3767328" cy="817761"/>
          </a:xfrm>
          <a:prstGeom prst="rect">
            <a:avLst/>
          </a:prstGeom>
          <a:noFill/>
          <a:ln/>
        </p:spPr>
        <p:txBody>
          <a:bodyPr wrap="square" lIns="0" tIns="0" rIns="0" bIns="0" rtlCol="0" anchor="t">
            <a:normAutofit/>
          </a:bodyPr>
          <a:lstStyle/>
          <a:p>
            <a:pPr marL="0" indent="0" algn="l">
              <a:lnSpc>
                <a:spcPts val="2080"/>
              </a:lnSpc>
              <a:buNone/>
            </a:pPr>
            <a:r>
              <a:rPr lang="en-US" sz="1800" i="1">
                <a:solidFill>
                  <a:srgbClr val="F3F6FA"/>
                </a:solidFill>
                <a:latin typeface="Space Grotesk" pitchFamily="34" charset="0"/>
                <a:ea typeface="Space Grotesk" pitchFamily="34" charset="-122"/>
                <a:cs typeface="Space Grotesk" pitchFamily="34" charset="-120"/>
              </a:rPr>
              <a:t>“I haven’t noticed an increase in attendance due to paying Facebook.”</a:t>
            </a:r>
            <a:endParaRPr lang="en-US" sz="1800"/>
          </a:p>
        </p:txBody>
      </p:sp>
      <p:sp>
        <p:nvSpPr>
          <p:cNvPr id="31" name="Text 29"/>
          <p:cNvSpPr/>
          <p:nvPr/>
        </p:nvSpPr>
        <p:spPr>
          <a:xfrm>
            <a:off x="7480300" y="3817342"/>
            <a:ext cx="3886200" cy="231080"/>
          </a:xfrm>
          <a:prstGeom prst="rect">
            <a:avLst/>
          </a:prstGeom>
          <a:noFill/>
          <a:ln/>
        </p:spPr>
        <p:txBody>
          <a:bodyPr wrap="square" lIns="0" tIns="0" rIns="0" bIns="0" rtlCol="0" anchor="t">
            <a:normAutofit/>
          </a:bodyPr>
          <a:lstStyle/>
          <a:p>
            <a:pPr marL="0" indent="0" algn="l">
              <a:lnSpc>
                <a:spcPts val="1620"/>
              </a:lnSpc>
              <a:buNone/>
            </a:pPr>
            <a:r>
              <a:rPr lang="en-US" sz="1400">
                <a:solidFill>
                  <a:srgbClr val="F1D9A8"/>
                </a:solidFill>
                <a:latin typeface="JetBrains Mono" pitchFamily="49" charset="0"/>
                <a:ea typeface="JetBrains Mono" pitchFamily="49" charset="-122"/>
                <a:cs typeface="JetBrains Mono" pitchFamily="49" charset="-120"/>
              </a:rPr>
              <a:t>Daniel Glenn, MVP · SPS Nashville, 2016</a:t>
            </a:r>
            <a:endParaRPr lang="en-US" sz="1400"/>
          </a:p>
        </p:txBody>
      </p:sp>
      <p:sp>
        <p:nvSpPr>
          <p:cNvPr id="35" name="Text 33"/>
          <p:cNvSpPr/>
          <p:nvPr/>
        </p:nvSpPr>
        <p:spPr>
          <a:xfrm>
            <a:off x="812800" y="6236990"/>
            <a:ext cx="1975128"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7D8BA3"/>
                </a:solidFill>
                <a:latin typeface="JetBrains Mono" pitchFamily="49" charset="0"/>
                <a:ea typeface="JetBrains Mono" pitchFamily="49" charset="-122"/>
                <a:cs typeface="JetBrains Mono" pitchFamily="49" charset="-120"/>
              </a:rPr>
              <a:t>Filling Seats · 13</a:t>
            </a:r>
            <a:endParaRPr lang="en-US" sz="1400"/>
          </a:p>
        </p:txBody>
      </p:sp>
      <p:sp>
        <p:nvSpPr>
          <p:cNvPr id="36" name="Text 34"/>
          <p:cNvSpPr/>
          <p:nvPr/>
        </p:nvSpPr>
        <p:spPr>
          <a:xfrm>
            <a:off x="9842937" y="6236990"/>
            <a:ext cx="1536263" cy="238720"/>
          </a:xfrm>
          <a:prstGeom prst="rect">
            <a:avLst/>
          </a:prstGeom>
          <a:noFill/>
          <a:ln/>
        </p:spPr>
        <p:txBody>
          <a:bodyPr wrap="square" lIns="0" tIns="0" rIns="0" bIns="0" rtlCol="0" anchor="t">
            <a:normAutofit/>
          </a:bodyPr>
          <a:lstStyle/>
          <a:p>
            <a:pPr marL="0" indent="0" algn="r">
              <a:lnSpc>
                <a:spcPts val="1680"/>
              </a:lnSpc>
              <a:buNone/>
            </a:pPr>
            <a:r>
              <a:rPr lang="en-US" sz="1400">
                <a:solidFill>
                  <a:srgbClr val="7D8BA3"/>
                </a:solidFill>
                <a:latin typeface="JetBrains Mono" pitchFamily="49" charset="0"/>
                <a:ea typeface="JetBrains Mono" pitchFamily="49" charset="-122"/>
                <a:cs typeface="JetBrains Mono" pitchFamily="49" charset="-120"/>
              </a:rPr>
              <a:t>@buckleyplanet</a:t>
            </a:r>
            <a:endParaRPr lang="en-US" sz="1400"/>
          </a:p>
        </p:txBody>
      </p:sp>
    </p:spTree>
    <p:extLst>
      <p:ext uri="{BB962C8B-B14F-4D97-AF65-F5344CB8AC3E}">
        <p14:creationId xmlns:p14="http://schemas.microsoft.com/office/powerpoint/2010/main" val="16328110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14">
    <p:bg>
      <p:bgPr>
        <a:solidFill>
          <a:srgbClr val="0B122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400" kern="0" spc="200">
                <a:solidFill>
                  <a:srgbClr val="22D3EE"/>
                </a:solidFill>
                <a:latin typeface="JetBrains Mono" pitchFamily="49" charset="0"/>
                <a:ea typeface="JetBrains Mono" pitchFamily="49" charset="-122"/>
                <a:cs typeface="JetBrains Mono" pitchFamily="49" charset="-120"/>
              </a:rPr>
              <a:t>LEVER 03 · PERSISTENCE</a:t>
            </a:r>
            <a:endParaRPr lang="en-US" sz="1400"/>
          </a:p>
        </p:txBody>
      </p:sp>
      <p:sp>
        <p:nvSpPr>
          <p:cNvPr id="3" name="Text 1"/>
          <p:cNvSpPr>
            <a:spLocks noGrp="1"/>
          </p:cNvSpPr>
          <p:nvPr>
            <p:ph type="title"/>
          </p:nvPr>
        </p:nvSpPr>
        <p:spPr>
          <a:xfrm>
            <a:off x="812800" y="11277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a:solidFill>
                  <a:srgbClr val="F3F6FA"/>
                </a:solidFill>
                <a:latin typeface="Space Grotesk" pitchFamily="34" charset="0"/>
                <a:ea typeface="Space Grotesk" pitchFamily="34" charset="-122"/>
                <a:cs typeface="Space Grotesk" pitchFamily="34" charset="-120"/>
              </a:rPr>
              <a:t>Turn RSVPs into attendees</a:t>
            </a:r>
            <a:endParaRPr lang="en-US" sz="3600"/>
          </a:p>
        </p:txBody>
      </p:sp>
      <p:sp>
        <p:nvSpPr>
          <p:cNvPr id="4" name="Text 2"/>
          <p:cNvSpPr/>
          <p:nvPr/>
        </p:nvSpPr>
        <p:spPr>
          <a:xfrm>
            <a:off x="812800" y="1884561"/>
            <a:ext cx="1770738" cy="878780"/>
          </a:xfrm>
          <a:prstGeom prst="rect">
            <a:avLst/>
          </a:prstGeom>
          <a:noFill/>
          <a:ln/>
        </p:spPr>
        <p:txBody>
          <a:bodyPr wrap="none" lIns="0" tIns="0" rIns="0" bIns="0" rtlCol="0" anchor="t">
            <a:normAutofit/>
          </a:bodyPr>
          <a:lstStyle/>
          <a:p>
            <a:pPr marL="0" indent="0" algn="l">
              <a:lnSpc>
                <a:spcPts val="6720"/>
              </a:lnSpc>
              <a:buNone/>
            </a:pPr>
            <a:r>
              <a:rPr lang="en-US" sz="4800" b="1">
                <a:solidFill>
                  <a:srgbClr val="22D3EE"/>
                </a:solidFill>
                <a:latin typeface="Space Grotesk" pitchFamily="34" charset="0"/>
                <a:ea typeface="Space Grotesk" pitchFamily="34" charset="-122"/>
                <a:cs typeface="Space Grotesk" pitchFamily="34" charset="-120"/>
              </a:rPr>
              <a:t>49.7%</a:t>
            </a:r>
            <a:endParaRPr lang="en-US" sz="4800"/>
          </a:p>
        </p:txBody>
      </p:sp>
      <p:sp>
        <p:nvSpPr>
          <p:cNvPr id="5" name="Text 3"/>
          <p:cNvSpPr/>
          <p:nvPr/>
        </p:nvSpPr>
        <p:spPr>
          <a:xfrm>
            <a:off x="2684363" y="2105521"/>
            <a:ext cx="1574800" cy="436761"/>
          </a:xfrm>
          <a:prstGeom prst="rect">
            <a:avLst/>
          </a:prstGeom>
          <a:noFill/>
          <a:ln/>
        </p:spPr>
        <p:txBody>
          <a:bodyPr wrap="square" lIns="0" tIns="0" rIns="0" bIns="0" rtlCol="0" anchor="t">
            <a:normAutofit/>
          </a:bodyPr>
          <a:lstStyle/>
          <a:p>
            <a:pPr marL="0" indent="0" algn="l">
              <a:lnSpc>
                <a:spcPts val="1620"/>
              </a:lnSpc>
              <a:buNone/>
            </a:pPr>
            <a:r>
              <a:rPr lang="en-US" sz="1400">
                <a:solidFill>
                  <a:srgbClr val="E8EDF5"/>
                </a:solidFill>
                <a:latin typeface="IBM Plex Sans" pitchFamily="34" charset="0"/>
                <a:ea typeface="IBM Plex Sans" pitchFamily="34" charset="-122"/>
                <a:cs typeface="IBM Plex Sans" pitchFamily="34" charset="-120"/>
              </a:rPr>
              <a:t>registered in the </a:t>
            </a:r>
            <a:br>
              <a:rPr lang="en-US" sz="1400">
                <a:solidFill>
                  <a:srgbClr val="E8EDF5"/>
                </a:solidFill>
                <a:latin typeface="IBM Plex Sans" pitchFamily="34" charset="0"/>
                <a:ea typeface="IBM Plex Sans" pitchFamily="34" charset="-122"/>
                <a:cs typeface="IBM Plex Sans" pitchFamily="34" charset="-120"/>
              </a:rPr>
            </a:br>
            <a:r>
              <a:rPr lang="en-US" sz="1400">
                <a:solidFill>
                  <a:srgbClr val="E8EDF5"/>
                </a:solidFill>
                <a:latin typeface="IBM Plex Sans" pitchFamily="34" charset="0"/>
                <a:ea typeface="IBM Plex Sans" pitchFamily="34" charset="-122"/>
                <a:cs typeface="IBM Plex Sans" pitchFamily="34" charset="-120"/>
              </a:rPr>
              <a:t>final 7 days</a:t>
            </a:r>
            <a:endParaRPr lang="en-US" sz="1400"/>
          </a:p>
        </p:txBody>
      </p:sp>
      <p:sp>
        <p:nvSpPr>
          <p:cNvPr id="6" name="Text 4"/>
          <p:cNvSpPr/>
          <p:nvPr/>
        </p:nvSpPr>
        <p:spPr>
          <a:xfrm>
            <a:off x="4563963" y="1884561"/>
            <a:ext cx="1706563" cy="878780"/>
          </a:xfrm>
          <a:prstGeom prst="rect">
            <a:avLst/>
          </a:prstGeom>
          <a:noFill/>
          <a:ln/>
        </p:spPr>
        <p:txBody>
          <a:bodyPr wrap="none" lIns="0" tIns="0" rIns="0" bIns="0" rtlCol="0" anchor="t">
            <a:normAutofit/>
          </a:bodyPr>
          <a:lstStyle/>
          <a:p>
            <a:pPr marL="0" indent="0" algn="l">
              <a:lnSpc>
                <a:spcPts val="6720"/>
              </a:lnSpc>
              <a:buNone/>
            </a:pPr>
            <a:r>
              <a:rPr lang="en-US" sz="4800" b="1">
                <a:solidFill>
                  <a:srgbClr val="F5A524"/>
                </a:solidFill>
                <a:latin typeface="Space Grotesk" pitchFamily="34" charset="0"/>
                <a:ea typeface="Space Grotesk" pitchFamily="34" charset="-122"/>
                <a:cs typeface="Space Grotesk" pitchFamily="34" charset="-120"/>
              </a:rPr>
              <a:t>15.3%</a:t>
            </a:r>
            <a:endParaRPr lang="en-US" sz="4800"/>
          </a:p>
        </p:txBody>
      </p:sp>
      <p:sp>
        <p:nvSpPr>
          <p:cNvPr id="7" name="Text 5"/>
          <p:cNvSpPr/>
          <p:nvPr/>
        </p:nvSpPr>
        <p:spPr>
          <a:xfrm>
            <a:off x="6372126" y="2105521"/>
            <a:ext cx="1574800" cy="436761"/>
          </a:xfrm>
          <a:prstGeom prst="rect">
            <a:avLst/>
          </a:prstGeom>
          <a:noFill/>
          <a:ln/>
        </p:spPr>
        <p:txBody>
          <a:bodyPr wrap="square" lIns="0" tIns="0" rIns="0" bIns="0" rtlCol="0" anchor="t">
            <a:normAutofit/>
          </a:bodyPr>
          <a:lstStyle/>
          <a:p>
            <a:pPr marL="0" indent="0" algn="l">
              <a:lnSpc>
                <a:spcPts val="1620"/>
              </a:lnSpc>
              <a:buNone/>
            </a:pPr>
            <a:r>
              <a:rPr lang="en-US" sz="1400">
                <a:solidFill>
                  <a:srgbClr val="E8EDF5"/>
                </a:solidFill>
                <a:latin typeface="IBM Plex Sans" pitchFamily="34" charset="0"/>
                <a:ea typeface="IBM Plex Sans" pitchFamily="34" charset="-122"/>
                <a:cs typeface="IBM Plex Sans" pitchFamily="34" charset="-120"/>
              </a:rPr>
              <a:t>registered on the </a:t>
            </a:r>
            <a:br>
              <a:rPr lang="en-US" sz="1400">
                <a:solidFill>
                  <a:srgbClr val="E8EDF5"/>
                </a:solidFill>
                <a:latin typeface="IBM Plex Sans" pitchFamily="34" charset="0"/>
                <a:ea typeface="IBM Plex Sans" pitchFamily="34" charset="-122"/>
                <a:cs typeface="IBM Plex Sans" pitchFamily="34" charset="-120"/>
              </a:rPr>
            </a:br>
            <a:r>
              <a:rPr lang="en-US" sz="1400">
                <a:solidFill>
                  <a:srgbClr val="E8EDF5"/>
                </a:solidFill>
                <a:latin typeface="IBM Plex Sans" pitchFamily="34" charset="0"/>
                <a:ea typeface="IBM Plex Sans" pitchFamily="34" charset="-122"/>
                <a:cs typeface="IBM Plex Sans" pitchFamily="34" charset="-120"/>
              </a:rPr>
              <a:t>day itself</a:t>
            </a:r>
            <a:endParaRPr lang="en-US" sz="1400"/>
          </a:p>
        </p:txBody>
      </p:sp>
      <p:sp>
        <p:nvSpPr>
          <p:cNvPr id="8" name="Text 6"/>
          <p:cNvSpPr/>
          <p:nvPr/>
        </p:nvSpPr>
        <p:spPr>
          <a:xfrm>
            <a:off x="8157902" y="2105521"/>
            <a:ext cx="3221298" cy="436761"/>
          </a:xfrm>
          <a:prstGeom prst="rect">
            <a:avLst/>
          </a:prstGeom>
          <a:noFill/>
          <a:ln/>
        </p:spPr>
        <p:txBody>
          <a:bodyPr wrap="square" lIns="0" tIns="0" rIns="0" bIns="0" rtlCol="0" anchor="t">
            <a:normAutofit/>
          </a:bodyPr>
          <a:lstStyle/>
          <a:p>
            <a:pPr marL="0" indent="0" algn="r">
              <a:lnSpc>
                <a:spcPts val="1620"/>
              </a:lnSpc>
              <a:buNone/>
            </a:pPr>
            <a:r>
              <a:rPr lang="en-US" sz="1400">
                <a:solidFill>
                  <a:srgbClr val="7D8BA3"/>
                </a:solidFill>
                <a:latin typeface="JetBrains Mono" pitchFamily="49" charset="0"/>
                <a:ea typeface="JetBrains Mono" pitchFamily="49" charset="-122"/>
                <a:cs typeface="JetBrains Mono" pitchFamily="49" charset="-120"/>
              </a:rPr>
              <a:t>Livestorm · 7.06M registrations · vendor data, B2B webinars</a:t>
            </a:r>
            <a:endParaRPr lang="en-US" sz="1400"/>
          </a:p>
        </p:txBody>
      </p:sp>
      <p:sp>
        <p:nvSpPr>
          <p:cNvPr id="9" name="Shape 7"/>
          <p:cNvSpPr/>
          <p:nvPr/>
        </p:nvSpPr>
        <p:spPr>
          <a:xfrm>
            <a:off x="815975" y="2995116"/>
            <a:ext cx="10560050" cy="1520031"/>
          </a:xfrm>
          <a:prstGeom prst="roundRect">
            <a:avLst>
              <a:gd name="adj" fmla="val 8146"/>
            </a:avLst>
          </a:prstGeom>
          <a:solidFill>
            <a:srgbClr val="111A2E"/>
          </a:solidFill>
          <a:ln w="6350">
            <a:solidFill>
              <a:srgbClr val="22324F"/>
            </a:solidFill>
            <a:prstDash val="solid"/>
          </a:ln>
        </p:spPr>
        <p:txBody>
          <a:bodyPr/>
          <a:lstStyle/>
          <a:p>
            <a:endParaRPr lang="en-US"/>
          </a:p>
        </p:txBody>
      </p:sp>
      <p:sp>
        <p:nvSpPr>
          <p:cNvPr id="10" name="Text 8"/>
          <p:cNvSpPr/>
          <p:nvPr/>
        </p:nvSpPr>
        <p:spPr>
          <a:xfrm>
            <a:off x="945928" y="3226891"/>
            <a:ext cx="1759395" cy="238720"/>
          </a:xfrm>
          <a:prstGeom prst="rect">
            <a:avLst/>
          </a:prstGeom>
          <a:noFill/>
          <a:ln/>
        </p:spPr>
        <p:txBody>
          <a:bodyPr wrap="square" lIns="0" tIns="0" rIns="0" bIns="0" rtlCol="0" anchor="t">
            <a:normAutofit/>
          </a:bodyPr>
          <a:lstStyle/>
          <a:p>
            <a:pPr marL="0" indent="0" algn="ctr">
              <a:lnSpc>
                <a:spcPts val="1680"/>
              </a:lnSpc>
              <a:buNone/>
            </a:pPr>
            <a:r>
              <a:rPr lang="en-US" sz="1400">
                <a:solidFill>
                  <a:srgbClr val="22D3EE"/>
                </a:solidFill>
                <a:latin typeface="JetBrains Mono" pitchFamily="49" charset="0"/>
                <a:ea typeface="JetBrains Mono" pitchFamily="49" charset="-122"/>
                <a:cs typeface="JetBrains Mono" pitchFamily="49" charset="-120"/>
              </a:rPr>
              <a:t>REGISTER</a:t>
            </a:r>
            <a:endParaRPr lang="en-US" sz="1400"/>
          </a:p>
        </p:txBody>
      </p:sp>
      <p:sp>
        <p:nvSpPr>
          <p:cNvPr id="11" name="Shape 9"/>
          <p:cNvSpPr/>
          <p:nvPr/>
        </p:nvSpPr>
        <p:spPr>
          <a:xfrm>
            <a:off x="971550" y="3643412"/>
            <a:ext cx="739775" cy="25400"/>
          </a:xfrm>
          <a:prstGeom prst="rect">
            <a:avLst/>
          </a:prstGeom>
          <a:solidFill>
            <a:srgbClr val="111A2E"/>
          </a:solidFill>
          <a:ln/>
        </p:spPr>
        <p:txBody>
          <a:bodyPr/>
          <a:lstStyle/>
          <a:p>
            <a:endParaRPr lang="en-US"/>
          </a:p>
        </p:txBody>
      </p:sp>
      <p:pic>
        <p:nvPicPr>
          <p:cNvPr id="12" name="Image 0" descr="ellipse"/>
          <p:cNvPicPr>
            <a:picLocks noChangeAspect="1"/>
          </p:cNvPicPr>
          <p:nvPr/>
        </p:nvPicPr>
        <p:blipFill>
          <a:blip r:embed="rId3"/>
          <a:srcRect/>
          <a:stretch/>
        </p:blipFill>
        <p:spPr>
          <a:xfrm>
            <a:off x="1711325" y="3541812"/>
            <a:ext cx="228600" cy="228600"/>
          </a:xfrm>
          <a:prstGeom prst="rect">
            <a:avLst/>
          </a:prstGeom>
        </p:spPr>
      </p:pic>
      <p:sp>
        <p:nvSpPr>
          <p:cNvPr id="13" name="Shape 10"/>
          <p:cNvSpPr/>
          <p:nvPr/>
        </p:nvSpPr>
        <p:spPr>
          <a:xfrm>
            <a:off x="1939925" y="3643412"/>
            <a:ext cx="739775" cy="25400"/>
          </a:xfrm>
          <a:prstGeom prst="rect">
            <a:avLst/>
          </a:prstGeom>
          <a:solidFill>
            <a:srgbClr val="2C3E5E"/>
          </a:solidFill>
          <a:ln/>
        </p:spPr>
        <p:txBody>
          <a:bodyPr/>
          <a:lstStyle/>
          <a:p>
            <a:endParaRPr lang="en-US"/>
          </a:p>
        </p:txBody>
      </p:sp>
      <p:sp>
        <p:nvSpPr>
          <p:cNvPr id="14" name="Text 11"/>
          <p:cNvSpPr/>
          <p:nvPr/>
        </p:nvSpPr>
        <p:spPr>
          <a:xfrm>
            <a:off x="945928" y="3872012"/>
            <a:ext cx="1759395" cy="231080"/>
          </a:xfrm>
          <a:prstGeom prst="rect">
            <a:avLst/>
          </a:prstGeom>
          <a:noFill/>
          <a:ln/>
        </p:spPr>
        <p:txBody>
          <a:bodyPr wrap="square" lIns="0" tIns="0" rIns="0" bIns="0" rtlCol="0" anchor="t">
            <a:normAutofit/>
          </a:bodyPr>
          <a:lstStyle/>
          <a:p>
            <a:pPr marL="0" indent="0" algn="ctr">
              <a:lnSpc>
                <a:spcPts val="1620"/>
              </a:lnSpc>
              <a:buNone/>
            </a:pPr>
            <a:r>
              <a:rPr lang="en-US" sz="1300">
                <a:solidFill>
                  <a:srgbClr val="E8EDF5"/>
                </a:solidFill>
                <a:latin typeface="IBM Plex Sans" pitchFamily="34" charset="0"/>
                <a:ea typeface="IBM Plex Sans" pitchFamily="34" charset="-122"/>
                <a:cs typeface="IBM Plex Sans" pitchFamily="34" charset="-120"/>
              </a:rPr>
              <a:t>Calendar invite (.ics)</a:t>
            </a:r>
            <a:endParaRPr lang="en-US" sz="1300"/>
          </a:p>
        </p:txBody>
      </p:sp>
      <p:sp>
        <p:nvSpPr>
          <p:cNvPr id="15" name="Text 12"/>
          <p:cNvSpPr/>
          <p:nvPr/>
        </p:nvSpPr>
        <p:spPr>
          <a:xfrm>
            <a:off x="2654078" y="3226891"/>
            <a:ext cx="1759395" cy="238720"/>
          </a:xfrm>
          <a:prstGeom prst="rect">
            <a:avLst/>
          </a:prstGeom>
          <a:noFill/>
          <a:ln/>
        </p:spPr>
        <p:txBody>
          <a:bodyPr wrap="square" lIns="0" tIns="0" rIns="0" bIns="0" rtlCol="0" anchor="t">
            <a:normAutofit/>
          </a:bodyPr>
          <a:lstStyle/>
          <a:p>
            <a:pPr marL="0" indent="0" algn="ctr">
              <a:lnSpc>
                <a:spcPts val="1680"/>
              </a:lnSpc>
              <a:buNone/>
            </a:pPr>
            <a:r>
              <a:rPr lang="en-US" sz="1400">
                <a:solidFill>
                  <a:srgbClr val="22D3EE"/>
                </a:solidFill>
                <a:latin typeface="JetBrains Mono" pitchFamily="49" charset="0"/>
                <a:ea typeface="JetBrains Mono" pitchFamily="49" charset="-122"/>
                <a:cs typeface="JetBrains Mono" pitchFamily="49" charset="-120"/>
              </a:rPr>
              <a:t>−7 DAYS</a:t>
            </a:r>
            <a:endParaRPr lang="en-US" sz="1400"/>
          </a:p>
        </p:txBody>
      </p:sp>
      <p:sp>
        <p:nvSpPr>
          <p:cNvPr id="16" name="Shape 13"/>
          <p:cNvSpPr/>
          <p:nvPr/>
        </p:nvSpPr>
        <p:spPr>
          <a:xfrm>
            <a:off x="2679700" y="3643412"/>
            <a:ext cx="739775" cy="25400"/>
          </a:xfrm>
          <a:prstGeom prst="rect">
            <a:avLst/>
          </a:prstGeom>
          <a:solidFill>
            <a:srgbClr val="2C3E5E"/>
          </a:solidFill>
          <a:ln/>
        </p:spPr>
        <p:txBody>
          <a:bodyPr/>
          <a:lstStyle/>
          <a:p>
            <a:endParaRPr lang="en-US"/>
          </a:p>
        </p:txBody>
      </p:sp>
      <p:pic>
        <p:nvPicPr>
          <p:cNvPr id="17" name="Image 1" descr="ellipse"/>
          <p:cNvPicPr>
            <a:picLocks noChangeAspect="1"/>
          </p:cNvPicPr>
          <p:nvPr/>
        </p:nvPicPr>
        <p:blipFill>
          <a:blip r:embed="rId3"/>
          <a:srcRect/>
          <a:stretch/>
        </p:blipFill>
        <p:spPr>
          <a:xfrm>
            <a:off x="3419475" y="3541812"/>
            <a:ext cx="228600" cy="228600"/>
          </a:xfrm>
          <a:prstGeom prst="rect">
            <a:avLst/>
          </a:prstGeom>
        </p:spPr>
      </p:pic>
      <p:sp>
        <p:nvSpPr>
          <p:cNvPr id="18" name="Shape 14"/>
          <p:cNvSpPr/>
          <p:nvPr/>
        </p:nvSpPr>
        <p:spPr>
          <a:xfrm>
            <a:off x="3648075" y="3643412"/>
            <a:ext cx="739775" cy="25400"/>
          </a:xfrm>
          <a:prstGeom prst="rect">
            <a:avLst/>
          </a:prstGeom>
          <a:solidFill>
            <a:srgbClr val="2C3E5E"/>
          </a:solidFill>
          <a:ln/>
        </p:spPr>
        <p:txBody>
          <a:bodyPr/>
          <a:lstStyle/>
          <a:p>
            <a:endParaRPr lang="en-US"/>
          </a:p>
        </p:txBody>
      </p:sp>
      <p:sp>
        <p:nvSpPr>
          <p:cNvPr id="19" name="Text 15"/>
          <p:cNvSpPr/>
          <p:nvPr/>
        </p:nvSpPr>
        <p:spPr>
          <a:xfrm>
            <a:off x="2654078" y="3872012"/>
            <a:ext cx="1759395" cy="231080"/>
          </a:xfrm>
          <a:prstGeom prst="rect">
            <a:avLst/>
          </a:prstGeom>
          <a:noFill/>
          <a:ln/>
        </p:spPr>
        <p:txBody>
          <a:bodyPr wrap="square" lIns="0" tIns="0" rIns="0" bIns="0" rtlCol="0" anchor="t">
            <a:normAutofit/>
          </a:bodyPr>
          <a:lstStyle/>
          <a:p>
            <a:pPr marL="0" indent="0" algn="ctr">
              <a:lnSpc>
                <a:spcPts val="1620"/>
              </a:lnSpc>
              <a:buNone/>
            </a:pPr>
            <a:r>
              <a:rPr lang="en-US" sz="1300">
                <a:solidFill>
                  <a:srgbClr val="E8EDF5"/>
                </a:solidFill>
                <a:latin typeface="IBM Plex Sans" pitchFamily="34" charset="0"/>
                <a:ea typeface="IBM Plex Sans" pitchFamily="34" charset="-122"/>
                <a:cs typeface="IBM Plex Sans" pitchFamily="34" charset="-120"/>
              </a:rPr>
              <a:t>Reminder #1</a:t>
            </a:r>
            <a:endParaRPr lang="en-US" sz="1300"/>
          </a:p>
        </p:txBody>
      </p:sp>
      <p:sp>
        <p:nvSpPr>
          <p:cNvPr id="20" name="Text 16"/>
          <p:cNvSpPr/>
          <p:nvPr/>
        </p:nvSpPr>
        <p:spPr>
          <a:xfrm>
            <a:off x="4362228" y="3226891"/>
            <a:ext cx="1759395" cy="238720"/>
          </a:xfrm>
          <a:prstGeom prst="rect">
            <a:avLst/>
          </a:prstGeom>
          <a:noFill/>
          <a:ln/>
        </p:spPr>
        <p:txBody>
          <a:bodyPr wrap="square" lIns="0" tIns="0" rIns="0" bIns="0" rtlCol="0" anchor="t">
            <a:normAutofit/>
          </a:bodyPr>
          <a:lstStyle/>
          <a:p>
            <a:pPr marL="0" indent="0" algn="ctr">
              <a:lnSpc>
                <a:spcPts val="1680"/>
              </a:lnSpc>
              <a:buNone/>
            </a:pPr>
            <a:r>
              <a:rPr lang="en-US" sz="1400">
                <a:solidFill>
                  <a:srgbClr val="22D3EE"/>
                </a:solidFill>
                <a:latin typeface="JetBrains Mono" pitchFamily="49" charset="0"/>
                <a:ea typeface="JetBrains Mono" pitchFamily="49" charset="-122"/>
                <a:cs typeface="JetBrains Mono" pitchFamily="49" charset="-120"/>
              </a:rPr>
              <a:t>−2 DAYS</a:t>
            </a:r>
            <a:endParaRPr lang="en-US" sz="1400"/>
          </a:p>
        </p:txBody>
      </p:sp>
      <p:sp>
        <p:nvSpPr>
          <p:cNvPr id="21" name="Shape 17"/>
          <p:cNvSpPr/>
          <p:nvPr/>
        </p:nvSpPr>
        <p:spPr>
          <a:xfrm>
            <a:off x="4387850" y="3643412"/>
            <a:ext cx="739775" cy="25400"/>
          </a:xfrm>
          <a:prstGeom prst="rect">
            <a:avLst/>
          </a:prstGeom>
          <a:solidFill>
            <a:srgbClr val="2C3E5E"/>
          </a:solidFill>
          <a:ln/>
        </p:spPr>
        <p:txBody>
          <a:bodyPr/>
          <a:lstStyle/>
          <a:p>
            <a:endParaRPr lang="en-US"/>
          </a:p>
        </p:txBody>
      </p:sp>
      <p:pic>
        <p:nvPicPr>
          <p:cNvPr id="22" name="Image 2" descr="ellipse"/>
          <p:cNvPicPr>
            <a:picLocks noChangeAspect="1"/>
          </p:cNvPicPr>
          <p:nvPr/>
        </p:nvPicPr>
        <p:blipFill>
          <a:blip r:embed="rId3"/>
          <a:srcRect/>
          <a:stretch/>
        </p:blipFill>
        <p:spPr>
          <a:xfrm>
            <a:off x="5127625" y="3541812"/>
            <a:ext cx="228600" cy="228600"/>
          </a:xfrm>
          <a:prstGeom prst="rect">
            <a:avLst/>
          </a:prstGeom>
        </p:spPr>
      </p:pic>
      <p:sp>
        <p:nvSpPr>
          <p:cNvPr id="23" name="Shape 18"/>
          <p:cNvSpPr/>
          <p:nvPr/>
        </p:nvSpPr>
        <p:spPr>
          <a:xfrm>
            <a:off x="5356225" y="3643412"/>
            <a:ext cx="739775" cy="25400"/>
          </a:xfrm>
          <a:prstGeom prst="rect">
            <a:avLst/>
          </a:prstGeom>
          <a:solidFill>
            <a:srgbClr val="2C3E5E"/>
          </a:solidFill>
          <a:ln/>
        </p:spPr>
        <p:txBody>
          <a:bodyPr/>
          <a:lstStyle/>
          <a:p>
            <a:endParaRPr lang="en-US"/>
          </a:p>
        </p:txBody>
      </p:sp>
      <p:sp>
        <p:nvSpPr>
          <p:cNvPr id="24" name="Text 19"/>
          <p:cNvSpPr/>
          <p:nvPr/>
        </p:nvSpPr>
        <p:spPr>
          <a:xfrm>
            <a:off x="4362228" y="3872012"/>
            <a:ext cx="1759395" cy="436761"/>
          </a:xfrm>
          <a:prstGeom prst="rect">
            <a:avLst/>
          </a:prstGeom>
          <a:noFill/>
          <a:ln/>
        </p:spPr>
        <p:txBody>
          <a:bodyPr wrap="square" lIns="0" tIns="0" rIns="0" bIns="0" rtlCol="0" anchor="t">
            <a:normAutofit/>
          </a:bodyPr>
          <a:lstStyle/>
          <a:p>
            <a:pPr marL="0" indent="0" algn="ctr">
              <a:lnSpc>
                <a:spcPts val="1620"/>
              </a:lnSpc>
              <a:buNone/>
            </a:pPr>
            <a:r>
              <a:rPr lang="en-US" sz="1300">
                <a:solidFill>
                  <a:srgbClr val="E8EDF5"/>
                </a:solidFill>
                <a:latin typeface="IBM Plex Sans" pitchFamily="34" charset="0"/>
                <a:ea typeface="IBM Plex Sans" pitchFamily="34" charset="-122"/>
                <a:cs typeface="IBM Plex Sans" pitchFamily="34" charset="-120"/>
              </a:rPr>
              <a:t>Personal last-chance notes</a:t>
            </a:r>
            <a:endParaRPr lang="en-US" sz="1300"/>
          </a:p>
        </p:txBody>
      </p:sp>
      <p:sp>
        <p:nvSpPr>
          <p:cNvPr id="25" name="Text 20"/>
          <p:cNvSpPr/>
          <p:nvPr/>
        </p:nvSpPr>
        <p:spPr>
          <a:xfrm>
            <a:off x="6070378" y="3226891"/>
            <a:ext cx="1759395" cy="238720"/>
          </a:xfrm>
          <a:prstGeom prst="rect">
            <a:avLst/>
          </a:prstGeom>
          <a:noFill/>
          <a:ln/>
        </p:spPr>
        <p:txBody>
          <a:bodyPr wrap="square" lIns="0" tIns="0" rIns="0" bIns="0" rtlCol="0" anchor="t">
            <a:normAutofit/>
          </a:bodyPr>
          <a:lstStyle/>
          <a:p>
            <a:pPr marL="0" indent="0" algn="ctr">
              <a:lnSpc>
                <a:spcPts val="1680"/>
              </a:lnSpc>
              <a:buNone/>
            </a:pPr>
            <a:r>
              <a:rPr lang="en-US" sz="1400">
                <a:solidFill>
                  <a:srgbClr val="22D3EE"/>
                </a:solidFill>
                <a:latin typeface="JetBrains Mono" pitchFamily="49" charset="0"/>
                <a:ea typeface="JetBrains Mono" pitchFamily="49" charset="-122"/>
                <a:cs typeface="JetBrains Mono" pitchFamily="49" charset="-120"/>
              </a:rPr>
              <a:t>−1 DAY</a:t>
            </a:r>
            <a:endParaRPr lang="en-US" sz="1400"/>
          </a:p>
        </p:txBody>
      </p:sp>
      <p:sp>
        <p:nvSpPr>
          <p:cNvPr id="26" name="Shape 21"/>
          <p:cNvSpPr/>
          <p:nvPr/>
        </p:nvSpPr>
        <p:spPr>
          <a:xfrm>
            <a:off x="6096000" y="3643412"/>
            <a:ext cx="739775" cy="25400"/>
          </a:xfrm>
          <a:prstGeom prst="rect">
            <a:avLst/>
          </a:prstGeom>
          <a:solidFill>
            <a:srgbClr val="2C3E5E"/>
          </a:solidFill>
          <a:ln/>
        </p:spPr>
        <p:txBody>
          <a:bodyPr/>
          <a:lstStyle/>
          <a:p>
            <a:endParaRPr lang="en-US"/>
          </a:p>
        </p:txBody>
      </p:sp>
      <p:pic>
        <p:nvPicPr>
          <p:cNvPr id="27" name="Image 3" descr="ellipse"/>
          <p:cNvPicPr>
            <a:picLocks noChangeAspect="1"/>
          </p:cNvPicPr>
          <p:nvPr/>
        </p:nvPicPr>
        <p:blipFill>
          <a:blip r:embed="rId3"/>
          <a:srcRect/>
          <a:stretch/>
        </p:blipFill>
        <p:spPr>
          <a:xfrm>
            <a:off x="6835775" y="3541812"/>
            <a:ext cx="228600" cy="228600"/>
          </a:xfrm>
          <a:prstGeom prst="rect">
            <a:avLst/>
          </a:prstGeom>
        </p:spPr>
      </p:pic>
      <p:sp>
        <p:nvSpPr>
          <p:cNvPr id="28" name="Shape 22"/>
          <p:cNvSpPr/>
          <p:nvPr/>
        </p:nvSpPr>
        <p:spPr>
          <a:xfrm>
            <a:off x="7064375" y="3643412"/>
            <a:ext cx="739775" cy="25400"/>
          </a:xfrm>
          <a:prstGeom prst="rect">
            <a:avLst/>
          </a:prstGeom>
          <a:solidFill>
            <a:srgbClr val="2C3E5E"/>
          </a:solidFill>
          <a:ln/>
        </p:spPr>
        <p:txBody>
          <a:bodyPr/>
          <a:lstStyle/>
          <a:p>
            <a:endParaRPr lang="en-US"/>
          </a:p>
        </p:txBody>
      </p:sp>
      <p:sp>
        <p:nvSpPr>
          <p:cNvPr id="29" name="Text 23"/>
          <p:cNvSpPr/>
          <p:nvPr/>
        </p:nvSpPr>
        <p:spPr>
          <a:xfrm>
            <a:off x="6070378" y="3872012"/>
            <a:ext cx="1759395" cy="436761"/>
          </a:xfrm>
          <a:prstGeom prst="rect">
            <a:avLst/>
          </a:prstGeom>
          <a:noFill/>
          <a:ln/>
        </p:spPr>
        <p:txBody>
          <a:bodyPr wrap="square" lIns="0" tIns="0" rIns="0" bIns="0" rtlCol="0" anchor="t">
            <a:normAutofit/>
          </a:bodyPr>
          <a:lstStyle/>
          <a:p>
            <a:pPr marL="0" indent="0" algn="ctr">
              <a:lnSpc>
                <a:spcPts val="1620"/>
              </a:lnSpc>
              <a:buNone/>
            </a:pPr>
            <a:r>
              <a:rPr lang="en-US" sz="1300">
                <a:solidFill>
                  <a:srgbClr val="E8EDF5"/>
                </a:solidFill>
                <a:latin typeface="IBM Plex Sans" pitchFamily="34" charset="0"/>
                <a:ea typeface="IBM Plex Sans" pitchFamily="34" charset="-122"/>
                <a:cs typeface="IBM Plex Sans" pitchFamily="34" charset="-120"/>
              </a:rPr>
              <a:t>Reminder #2, parking </a:t>
            </a:r>
            <a:br>
              <a:rPr lang="en-US" sz="1300">
                <a:solidFill>
                  <a:srgbClr val="E8EDF5"/>
                </a:solidFill>
                <a:latin typeface="IBM Plex Sans" pitchFamily="34" charset="0"/>
                <a:ea typeface="IBM Plex Sans" pitchFamily="34" charset="-122"/>
                <a:cs typeface="IBM Plex Sans" pitchFamily="34" charset="-120"/>
              </a:rPr>
            </a:br>
            <a:r>
              <a:rPr lang="en-US" sz="1300">
                <a:solidFill>
                  <a:srgbClr val="E8EDF5"/>
                </a:solidFill>
                <a:latin typeface="IBM Plex Sans" pitchFamily="34" charset="0"/>
                <a:ea typeface="IBM Plex Sans" pitchFamily="34" charset="-122"/>
                <a:cs typeface="IBM Plex Sans" pitchFamily="34" charset="-120"/>
              </a:rPr>
              <a:t>or join link</a:t>
            </a:r>
            <a:endParaRPr lang="en-US" sz="1300"/>
          </a:p>
        </p:txBody>
      </p:sp>
      <p:sp>
        <p:nvSpPr>
          <p:cNvPr id="30" name="Text 24"/>
          <p:cNvSpPr/>
          <p:nvPr/>
        </p:nvSpPr>
        <p:spPr>
          <a:xfrm>
            <a:off x="7778528" y="3226891"/>
            <a:ext cx="1759395" cy="238720"/>
          </a:xfrm>
          <a:prstGeom prst="rect">
            <a:avLst/>
          </a:prstGeom>
          <a:noFill/>
          <a:ln/>
        </p:spPr>
        <p:txBody>
          <a:bodyPr wrap="square" lIns="0" tIns="0" rIns="0" bIns="0" rtlCol="0" anchor="t">
            <a:normAutofit/>
          </a:bodyPr>
          <a:lstStyle/>
          <a:p>
            <a:pPr marL="0" indent="0" algn="ctr">
              <a:lnSpc>
                <a:spcPts val="1680"/>
              </a:lnSpc>
              <a:buNone/>
            </a:pPr>
            <a:r>
              <a:rPr lang="en-US" sz="1400">
                <a:solidFill>
                  <a:srgbClr val="22D3EE"/>
                </a:solidFill>
                <a:latin typeface="JetBrains Mono" pitchFamily="49" charset="0"/>
                <a:ea typeface="JetBrains Mono" pitchFamily="49" charset="-122"/>
                <a:cs typeface="JetBrains Mono" pitchFamily="49" charset="-120"/>
              </a:rPr>
              <a:t>−1 HOUR</a:t>
            </a:r>
            <a:endParaRPr lang="en-US" sz="1400"/>
          </a:p>
        </p:txBody>
      </p:sp>
      <p:sp>
        <p:nvSpPr>
          <p:cNvPr id="31" name="Shape 25"/>
          <p:cNvSpPr/>
          <p:nvPr/>
        </p:nvSpPr>
        <p:spPr>
          <a:xfrm>
            <a:off x="7804150" y="3643412"/>
            <a:ext cx="739775" cy="25400"/>
          </a:xfrm>
          <a:prstGeom prst="rect">
            <a:avLst/>
          </a:prstGeom>
          <a:solidFill>
            <a:srgbClr val="2C3E5E"/>
          </a:solidFill>
          <a:ln/>
        </p:spPr>
        <p:txBody>
          <a:bodyPr/>
          <a:lstStyle/>
          <a:p>
            <a:endParaRPr lang="en-US"/>
          </a:p>
        </p:txBody>
      </p:sp>
      <p:pic>
        <p:nvPicPr>
          <p:cNvPr id="32" name="Image 4" descr="ellipse"/>
          <p:cNvPicPr>
            <a:picLocks noChangeAspect="1"/>
          </p:cNvPicPr>
          <p:nvPr/>
        </p:nvPicPr>
        <p:blipFill>
          <a:blip r:embed="rId3"/>
          <a:srcRect/>
          <a:stretch/>
        </p:blipFill>
        <p:spPr>
          <a:xfrm>
            <a:off x="8543925" y="3541812"/>
            <a:ext cx="228600" cy="228600"/>
          </a:xfrm>
          <a:prstGeom prst="rect">
            <a:avLst/>
          </a:prstGeom>
        </p:spPr>
      </p:pic>
      <p:sp>
        <p:nvSpPr>
          <p:cNvPr id="33" name="Shape 26"/>
          <p:cNvSpPr/>
          <p:nvPr/>
        </p:nvSpPr>
        <p:spPr>
          <a:xfrm>
            <a:off x="8772525" y="3643412"/>
            <a:ext cx="739775" cy="25400"/>
          </a:xfrm>
          <a:prstGeom prst="rect">
            <a:avLst/>
          </a:prstGeom>
          <a:solidFill>
            <a:srgbClr val="2C3E5E"/>
          </a:solidFill>
          <a:ln/>
        </p:spPr>
        <p:txBody>
          <a:bodyPr/>
          <a:lstStyle/>
          <a:p>
            <a:endParaRPr lang="en-US"/>
          </a:p>
        </p:txBody>
      </p:sp>
      <p:sp>
        <p:nvSpPr>
          <p:cNvPr id="34" name="Text 27"/>
          <p:cNvSpPr/>
          <p:nvPr/>
        </p:nvSpPr>
        <p:spPr>
          <a:xfrm>
            <a:off x="7778528" y="3872012"/>
            <a:ext cx="1759395" cy="231080"/>
          </a:xfrm>
          <a:prstGeom prst="rect">
            <a:avLst/>
          </a:prstGeom>
          <a:noFill/>
          <a:ln/>
        </p:spPr>
        <p:txBody>
          <a:bodyPr wrap="square" lIns="0" tIns="0" rIns="0" bIns="0" rtlCol="0" anchor="t">
            <a:normAutofit/>
          </a:bodyPr>
          <a:lstStyle/>
          <a:p>
            <a:pPr marL="0" indent="0" algn="ctr">
              <a:lnSpc>
                <a:spcPts val="1620"/>
              </a:lnSpc>
              <a:buNone/>
            </a:pPr>
            <a:r>
              <a:rPr lang="en-US" sz="1300">
                <a:solidFill>
                  <a:srgbClr val="E8EDF5"/>
                </a:solidFill>
                <a:latin typeface="IBM Plex Sans" pitchFamily="34" charset="0"/>
                <a:ea typeface="IBM Plex Sans" pitchFamily="34" charset="-122"/>
                <a:cs typeface="IBM Plex Sans" pitchFamily="34" charset="-120"/>
              </a:rPr>
              <a:t>Final reminder</a:t>
            </a:r>
            <a:endParaRPr lang="en-US" sz="1300"/>
          </a:p>
        </p:txBody>
      </p:sp>
      <p:sp>
        <p:nvSpPr>
          <p:cNvPr id="35" name="Text 28"/>
          <p:cNvSpPr/>
          <p:nvPr/>
        </p:nvSpPr>
        <p:spPr>
          <a:xfrm>
            <a:off x="9486678" y="3226891"/>
            <a:ext cx="1759395" cy="238720"/>
          </a:xfrm>
          <a:prstGeom prst="rect">
            <a:avLst/>
          </a:prstGeom>
          <a:noFill/>
          <a:ln/>
        </p:spPr>
        <p:txBody>
          <a:bodyPr wrap="square" lIns="0" tIns="0" rIns="0" bIns="0" rtlCol="0" anchor="t">
            <a:normAutofit/>
          </a:bodyPr>
          <a:lstStyle/>
          <a:p>
            <a:pPr marL="0" indent="0" algn="ctr">
              <a:lnSpc>
                <a:spcPts val="1680"/>
              </a:lnSpc>
              <a:buNone/>
            </a:pPr>
            <a:r>
              <a:rPr lang="en-US" sz="1400" b="1">
                <a:solidFill>
                  <a:srgbClr val="F5A524"/>
                </a:solidFill>
                <a:latin typeface="JetBrains Mono" pitchFamily="49" charset="0"/>
                <a:ea typeface="JetBrains Mono" pitchFamily="49" charset="-122"/>
                <a:cs typeface="JetBrains Mono" pitchFamily="49" charset="-120"/>
              </a:rPr>
              <a:t>LIVE</a:t>
            </a:r>
            <a:endParaRPr lang="en-US" sz="1400"/>
          </a:p>
        </p:txBody>
      </p:sp>
      <p:sp>
        <p:nvSpPr>
          <p:cNvPr id="36" name="Shape 29"/>
          <p:cNvSpPr/>
          <p:nvPr/>
        </p:nvSpPr>
        <p:spPr>
          <a:xfrm>
            <a:off x="9512300" y="3643412"/>
            <a:ext cx="739775" cy="25400"/>
          </a:xfrm>
          <a:prstGeom prst="rect">
            <a:avLst/>
          </a:prstGeom>
          <a:solidFill>
            <a:srgbClr val="2C3E5E"/>
          </a:solidFill>
          <a:ln/>
        </p:spPr>
        <p:txBody>
          <a:bodyPr/>
          <a:lstStyle/>
          <a:p>
            <a:endParaRPr lang="en-US"/>
          </a:p>
        </p:txBody>
      </p:sp>
      <p:pic>
        <p:nvPicPr>
          <p:cNvPr id="37" name="Image 5" descr="ellipse"/>
          <p:cNvPicPr>
            <a:picLocks noChangeAspect="1"/>
          </p:cNvPicPr>
          <p:nvPr/>
        </p:nvPicPr>
        <p:blipFill>
          <a:blip r:embed="rId4"/>
          <a:srcRect/>
          <a:stretch/>
        </p:blipFill>
        <p:spPr>
          <a:xfrm>
            <a:off x="10252075" y="3541812"/>
            <a:ext cx="228600" cy="228600"/>
          </a:xfrm>
          <a:prstGeom prst="rect">
            <a:avLst/>
          </a:prstGeom>
        </p:spPr>
      </p:pic>
      <p:sp>
        <p:nvSpPr>
          <p:cNvPr id="38" name="Shape 30"/>
          <p:cNvSpPr/>
          <p:nvPr/>
        </p:nvSpPr>
        <p:spPr>
          <a:xfrm>
            <a:off x="10480675" y="3643412"/>
            <a:ext cx="739775" cy="25400"/>
          </a:xfrm>
          <a:prstGeom prst="rect">
            <a:avLst/>
          </a:prstGeom>
          <a:solidFill>
            <a:srgbClr val="111A2E"/>
          </a:solidFill>
          <a:ln/>
        </p:spPr>
        <p:txBody>
          <a:bodyPr/>
          <a:lstStyle/>
          <a:p>
            <a:endParaRPr lang="en-US"/>
          </a:p>
        </p:txBody>
      </p:sp>
      <p:sp>
        <p:nvSpPr>
          <p:cNvPr id="39" name="Text 31"/>
          <p:cNvSpPr/>
          <p:nvPr/>
        </p:nvSpPr>
        <p:spPr>
          <a:xfrm>
            <a:off x="9486678" y="3872012"/>
            <a:ext cx="1759395" cy="231080"/>
          </a:xfrm>
          <a:prstGeom prst="rect">
            <a:avLst/>
          </a:prstGeom>
          <a:noFill/>
          <a:ln/>
        </p:spPr>
        <p:txBody>
          <a:bodyPr wrap="square" lIns="0" tIns="0" rIns="0" bIns="0" rtlCol="0" anchor="t">
            <a:normAutofit/>
          </a:bodyPr>
          <a:lstStyle/>
          <a:p>
            <a:pPr marL="0" indent="0" algn="ctr">
              <a:lnSpc>
                <a:spcPts val="1620"/>
              </a:lnSpc>
              <a:buNone/>
            </a:pPr>
            <a:r>
              <a:rPr lang="en-US" sz="1300">
                <a:solidFill>
                  <a:srgbClr val="E8EDF5"/>
                </a:solidFill>
                <a:latin typeface="IBM Plex Sans" pitchFamily="34" charset="0"/>
                <a:ea typeface="IBM Plex Sans" pitchFamily="34" charset="-122"/>
                <a:cs typeface="IBM Plex Sans" pitchFamily="34" charset="-120"/>
              </a:rPr>
              <a:t>Doors open</a:t>
            </a:r>
            <a:endParaRPr lang="en-US" sz="1300"/>
          </a:p>
        </p:txBody>
      </p:sp>
      <p:sp>
        <p:nvSpPr>
          <p:cNvPr id="40" name="Shape 32"/>
          <p:cNvSpPr/>
          <p:nvPr/>
        </p:nvSpPr>
        <p:spPr>
          <a:xfrm>
            <a:off x="815975" y="4775498"/>
            <a:ext cx="5200650" cy="890191"/>
          </a:xfrm>
          <a:prstGeom prst="roundRect">
            <a:avLst>
              <a:gd name="adj" fmla="val 11057"/>
            </a:avLst>
          </a:prstGeom>
          <a:solidFill>
            <a:srgbClr val="111A2E"/>
          </a:solidFill>
          <a:ln w="6350">
            <a:solidFill>
              <a:srgbClr val="22324F"/>
            </a:solidFill>
            <a:prstDash val="solid"/>
          </a:ln>
        </p:spPr>
        <p:txBody>
          <a:bodyPr/>
          <a:lstStyle/>
          <a:p>
            <a:endParaRPr lang="en-US"/>
          </a:p>
        </p:txBody>
      </p:sp>
      <p:pic>
        <p:nvPicPr>
          <p:cNvPr id="41" name="Image 6" descr="Clock"/>
          <p:cNvPicPr>
            <a:picLocks noChangeAspect="1"/>
          </p:cNvPicPr>
          <p:nvPr/>
        </p:nvPicPr>
        <p:blipFill>
          <a:blip r:embed="rId5"/>
          <a:srcRect/>
          <a:stretch/>
        </p:blipFill>
        <p:spPr>
          <a:xfrm>
            <a:off x="1022350" y="5080893"/>
            <a:ext cx="279400" cy="279400"/>
          </a:xfrm>
          <a:prstGeom prst="rect">
            <a:avLst/>
          </a:prstGeom>
        </p:spPr>
      </p:pic>
      <p:sp>
        <p:nvSpPr>
          <p:cNvPr id="42" name="Text 33"/>
          <p:cNvSpPr/>
          <p:nvPr/>
        </p:nvSpPr>
        <p:spPr>
          <a:xfrm>
            <a:off x="1428750" y="5088533"/>
            <a:ext cx="4512945" cy="289520"/>
          </a:xfrm>
          <a:prstGeom prst="rect">
            <a:avLst/>
          </a:prstGeom>
          <a:noFill/>
          <a:ln/>
        </p:spPr>
        <p:txBody>
          <a:bodyPr wrap="square" lIns="0" tIns="0" rIns="0" bIns="0" rtlCol="0" anchor="t">
            <a:normAutofit/>
          </a:bodyPr>
          <a:lstStyle/>
          <a:p>
            <a:pPr marL="0" indent="0" algn="l">
              <a:lnSpc>
                <a:spcPts val="2080"/>
              </a:lnSpc>
              <a:buNone/>
            </a:pPr>
            <a:r>
              <a:rPr lang="en-US" sz="1800">
                <a:solidFill>
                  <a:srgbClr val="E8EDF5"/>
                </a:solidFill>
                <a:latin typeface="IBM Plex Sans" pitchFamily="34" charset="0"/>
                <a:ea typeface="IBM Plex Sans" pitchFamily="34" charset="-122"/>
                <a:cs typeface="IBM Plex Sans" pitchFamily="34" charset="-120"/>
              </a:rPr>
              <a:t>Keep registration open until start time</a:t>
            </a:r>
            <a:endParaRPr lang="en-US" sz="1800"/>
          </a:p>
        </p:txBody>
      </p:sp>
      <p:sp>
        <p:nvSpPr>
          <p:cNvPr id="43" name="Shape 34"/>
          <p:cNvSpPr/>
          <p:nvPr/>
        </p:nvSpPr>
        <p:spPr>
          <a:xfrm>
            <a:off x="6175375" y="4775498"/>
            <a:ext cx="5200650" cy="890191"/>
          </a:xfrm>
          <a:prstGeom prst="roundRect">
            <a:avLst>
              <a:gd name="adj" fmla="val 11057"/>
            </a:avLst>
          </a:prstGeom>
          <a:solidFill>
            <a:srgbClr val="111A2E"/>
          </a:solidFill>
          <a:ln w="6350">
            <a:solidFill>
              <a:srgbClr val="22324F"/>
            </a:solidFill>
            <a:prstDash val="solid"/>
          </a:ln>
        </p:spPr>
        <p:txBody>
          <a:bodyPr/>
          <a:lstStyle/>
          <a:p>
            <a:endParaRPr lang="en-US"/>
          </a:p>
        </p:txBody>
      </p:sp>
      <p:pic>
        <p:nvPicPr>
          <p:cNvPr id="44" name="Image 7" descr="Users"/>
          <p:cNvPicPr>
            <a:picLocks noChangeAspect="1"/>
          </p:cNvPicPr>
          <p:nvPr/>
        </p:nvPicPr>
        <p:blipFill>
          <a:blip r:embed="rId6"/>
          <a:srcRect/>
          <a:stretch/>
        </p:blipFill>
        <p:spPr>
          <a:xfrm>
            <a:off x="6381750" y="5080893"/>
            <a:ext cx="279400" cy="279400"/>
          </a:xfrm>
          <a:prstGeom prst="rect">
            <a:avLst/>
          </a:prstGeom>
        </p:spPr>
      </p:pic>
      <p:sp>
        <p:nvSpPr>
          <p:cNvPr id="45" name="Text 35"/>
          <p:cNvSpPr/>
          <p:nvPr/>
        </p:nvSpPr>
        <p:spPr>
          <a:xfrm>
            <a:off x="6788150" y="4956473"/>
            <a:ext cx="4512945" cy="553641"/>
          </a:xfrm>
          <a:prstGeom prst="rect">
            <a:avLst/>
          </a:prstGeom>
          <a:noFill/>
          <a:ln/>
        </p:spPr>
        <p:txBody>
          <a:bodyPr wrap="square" lIns="0" tIns="0" rIns="0" bIns="0" rtlCol="0" anchor="t">
            <a:normAutofit/>
          </a:bodyPr>
          <a:lstStyle/>
          <a:p>
            <a:pPr marL="0" indent="0" algn="l">
              <a:lnSpc>
                <a:spcPts val="2080"/>
              </a:lnSpc>
              <a:buNone/>
            </a:pPr>
            <a:r>
              <a:rPr lang="en-US" sz="1800">
                <a:solidFill>
                  <a:srgbClr val="E8EDF5"/>
                </a:solidFill>
                <a:latin typeface="IBM Plex Sans" pitchFamily="34" charset="0"/>
                <a:ea typeface="IBM Plex Sans" pitchFamily="34" charset="-122"/>
                <a:cs typeface="IBM Plex Sans" pitchFamily="34" charset="-120"/>
              </a:rPr>
              <a:t>Overbook from your own show rate, and </a:t>
            </a:r>
            <a:br>
              <a:rPr lang="en-US" sz="1800">
                <a:solidFill>
                  <a:srgbClr val="E8EDF5"/>
                </a:solidFill>
                <a:latin typeface="IBM Plex Sans" pitchFamily="34" charset="0"/>
                <a:ea typeface="IBM Plex Sans" pitchFamily="34" charset="-122"/>
                <a:cs typeface="IBM Plex Sans" pitchFamily="34" charset="-120"/>
              </a:rPr>
            </a:br>
            <a:r>
              <a:rPr lang="en-US" sz="1800">
                <a:solidFill>
                  <a:srgbClr val="E8EDF5"/>
                </a:solidFill>
                <a:latin typeface="IBM Plex Sans" pitchFamily="34" charset="0"/>
                <a:ea typeface="IBM Plex Sans" pitchFamily="34" charset="-122"/>
                <a:cs typeface="IBM Plex Sans" pitchFamily="34" charset="-120"/>
              </a:rPr>
              <a:t>open a waitlist</a:t>
            </a:r>
            <a:endParaRPr lang="en-US" sz="1800"/>
          </a:p>
        </p:txBody>
      </p:sp>
      <p:sp>
        <p:nvSpPr>
          <p:cNvPr id="46" name="Text 36"/>
          <p:cNvSpPr/>
          <p:nvPr/>
        </p:nvSpPr>
        <p:spPr>
          <a:xfrm>
            <a:off x="812800" y="6236990"/>
            <a:ext cx="1975128"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7D8BA3"/>
                </a:solidFill>
                <a:latin typeface="JetBrains Mono" pitchFamily="49" charset="0"/>
                <a:ea typeface="JetBrains Mono" pitchFamily="49" charset="-122"/>
                <a:cs typeface="JetBrains Mono" pitchFamily="49" charset="-120"/>
              </a:rPr>
              <a:t>Filling Seats · 14</a:t>
            </a:r>
            <a:endParaRPr lang="en-US" sz="1400"/>
          </a:p>
        </p:txBody>
      </p:sp>
      <p:sp>
        <p:nvSpPr>
          <p:cNvPr id="47" name="Text 37"/>
          <p:cNvSpPr/>
          <p:nvPr/>
        </p:nvSpPr>
        <p:spPr>
          <a:xfrm>
            <a:off x="6770529" y="6236990"/>
            <a:ext cx="4608671" cy="238720"/>
          </a:xfrm>
          <a:prstGeom prst="rect">
            <a:avLst/>
          </a:prstGeom>
          <a:noFill/>
          <a:ln/>
        </p:spPr>
        <p:txBody>
          <a:bodyPr wrap="square" lIns="0" tIns="0" rIns="0" bIns="0" rtlCol="0" anchor="t">
            <a:normAutofit/>
          </a:bodyPr>
          <a:lstStyle/>
          <a:p>
            <a:pPr marL="0" indent="0" algn="r">
              <a:lnSpc>
                <a:spcPts val="1680"/>
              </a:lnSpc>
              <a:buNone/>
            </a:pPr>
            <a:r>
              <a:rPr lang="en-US" sz="1400">
                <a:solidFill>
                  <a:srgbClr val="F5A524"/>
                </a:solidFill>
                <a:latin typeface="JetBrains Mono" pitchFamily="49" charset="0"/>
                <a:ea typeface="JetBrains Mono" pitchFamily="49" charset="-122"/>
                <a:cs typeface="JetBrains Mono" pitchFamily="49" charset="-120"/>
              </a:rPr>
              <a:t>CHAT → Which reminder worked best for you?</a:t>
            </a:r>
            <a:endParaRPr lang="en-US" sz="1400"/>
          </a:p>
        </p:txBody>
      </p:sp>
    </p:spTree>
    <p:extLst>
      <p:ext uri="{BB962C8B-B14F-4D97-AF65-F5344CB8AC3E}">
        <p14:creationId xmlns:p14="http://schemas.microsoft.com/office/powerpoint/2010/main" val="2171755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15">
    <p:bg>
      <p:bgPr>
        <a:solidFill>
          <a:srgbClr val="EEF2F7"/>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400" kern="0" spc="200">
                <a:solidFill>
                  <a:srgbClr val="0E7490"/>
                </a:solidFill>
                <a:latin typeface="JetBrains Mono" pitchFamily="49" charset="0"/>
                <a:ea typeface="JetBrains Mono" pitchFamily="49" charset="-122"/>
                <a:cs typeface="JetBrains Mono" pitchFamily="49" charset="-120"/>
              </a:rPr>
              <a:t>RHYTHM · THE HANDOUT</a:t>
            </a:r>
            <a:endParaRPr lang="en-US" sz="1400"/>
          </a:p>
        </p:txBody>
      </p:sp>
      <p:sp>
        <p:nvSpPr>
          <p:cNvPr id="3" name="Text 1"/>
          <p:cNvSpPr>
            <a:spLocks noGrp="1"/>
          </p:cNvSpPr>
          <p:nvPr>
            <p:ph type="title"/>
          </p:nvPr>
        </p:nvSpPr>
        <p:spPr>
          <a:xfrm>
            <a:off x="812800" y="11277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a:solidFill>
                  <a:srgbClr val="0B1220"/>
                </a:solidFill>
                <a:latin typeface="Space Grotesk" pitchFamily="34" charset="0"/>
                <a:ea typeface="Space Grotesk" pitchFamily="34" charset="-122"/>
                <a:cs typeface="Space Grotesk" pitchFamily="34" charset="-120"/>
              </a:rPr>
              <a:t>A promotion rhythm you can repeat</a:t>
            </a:r>
            <a:endParaRPr lang="en-US" sz="3600"/>
          </a:p>
        </p:txBody>
      </p:sp>
      <p:sp>
        <p:nvSpPr>
          <p:cNvPr id="4" name="Text 2"/>
          <p:cNvSpPr/>
          <p:nvPr/>
        </p:nvSpPr>
        <p:spPr>
          <a:xfrm>
            <a:off x="787400" y="1884561"/>
            <a:ext cx="1224756" cy="238720"/>
          </a:xfrm>
          <a:prstGeom prst="rect">
            <a:avLst/>
          </a:prstGeom>
          <a:noFill/>
          <a:ln/>
        </p:spPr>
        <p:txBody>
          <a:bodyPr wrap="square" lIns="0" tIns="0" rIns="0" bIns="0" rtlCol="0" anchor="t">
            <a:normAutofit/>
          </a:bodyPr>
          <a:lstStyle/>
          <a:p>
            <a:pPr marL="0" indent="0" algn="ctr">
              <a:lnSpc>
                <a:spcPts val="1680"/>
              </a:lnSpc>
              <a:buNone/>
            </a:pPr>
            <a:r>
              <a:rPr lang="en-US" sz="1400" b="1">
                <a:solidFill>
                  <a:srgbClr val="0E7490"/>
                </a:solidFill>
                <a:latin typeface="JetBrains Mono" pitchFamily="49" charset="0"/>
                <a:ea typeface="JetBrains Mono" pitchFamily="49" charset="-122"/>
                <a:cs typeface="JetBrains Mono" pitchFamily="49" charset="-120"/>
              </a:rPr>
              <a:t>6 / 4 wks</a:t>
            </a:r>
            <a:endParaRPr lang="en-US" sz="1400"/>
          </a:p>
        </p:txBody>
      </p:sp>
      <p:sp>
        <p:nvSpPr>
          <p:cNvPr id="5" name="Shape 3"/>
          <p:cNvSpPr/>
          <p:nvPr/>
        </p:nvSpPr>
        <p:spPr>
          <a:xfrm>
            <a:off x="812800" y="2262981"/>
            <a:ext cx="498078" cy="25400"/>
          </a:xfrm>
          <a:prstGeom prst="rect">
            <a:avLst/>
          </a:prstGeom>
          <a:solidFill>
            <a:srgbClr val="EEF2F7"/>
          </a:solidFill>
          <a:ln/>
        </p:spPr>
        <p:txBody>
          <a:bodyPr/>
          <a:lstStyle/>
          <a:p>
            <a:endParaRPr lang="en-US"/>
          </a:p>
        </p:txBody>
      </p:sp>
      <p:pic>
        <p:nvPicPr>
          <p:cNvPr id="6" name="Image 0" descr="ellipse"/>
          <p:cNvPicPr>
            <a:picLocks noChangeAspect="1"/>
          </p:cNvPicPr>
          <p:nvPr/>
        </p:nvPicPr>
        <p:blipFill>
          <a:blip r:embed="rId3"/>
          <a:srcRect/>
          <a:stretch/>
        </p:blipFill>
        <p:spPr>
          <a:xfrm>
            <a:off x="1310878" y="2186781"/>
            <a:ext cx="177800" cy="177800"/>
          </a:xfrm>
          <a:prstGeom prst="rect">
            <a:avLst/>
          </a:prstGeom>
        </p:spPr>
      </p:pic>
      <p:sp>
        <p:nvSpPr>
          <p:cNvPr id="7" name="Shape 4"/>
          <p:cNvSpPr/>
          <p:nvPr/>
        </p:nvSpPr>
        <p:spPr>
          <a:xfrm>
            <a:off x="1488678" y="2262981"/>
            <a:ext cx="498078" cy="25400"/>
          </a:xfrm>
          <a:prstGeom prst="rect">
            <a:avLst/>
          </a:prstGeom>
          <a:solidFill>
            <a:srgbClr val="B9C6D6"/>
          </a:solidFill>
          <a:ln/>
        </p:spPr>
        <p:txBody>
          <a:bodyPr/>
          <a:lstStyle/>
          <a:p>
            <a:endParaRPr lang="en-US"/>
          </a:p>
        </p:txBody>
      </p:sp>
      <p:sp>
        <p:nvSpPr>
          <p:cNvPr id="8" name="Text 5"/>
          <p:cNvSpPr/>
          <p:nvPr/>
        </p:nvSpPr>
        <p:spPr>
          <a:xfrm>
            <a:off x="787400" y="2453481"/>
            <a:ext cx="1224756" cy="421481"/>
          </a:xfrm>
          <a:prstGeom prst="rect">
            <a:avLst/>
          </a:prstGeom>
          <a:noFill/>
          <a:ln/>
        </p:spPr>
        <p:txBody>
          <a:bodyPr wrap="square" lIns="0" tIns="0" rIns="0" bIns="0" rtlCol="0" anchor="t">
            <a:normAutofit/>
          </a:bodyPr>
          <a:lstStyle/>
          <a:p>
            <a:pPr marL="0" indent="0" algn="ctr">
              <a:lnSpc>
                <a:spcPts val="1560"/>
              </a:lnSpc>
              <a:buNone/>
            </a:pPr>
            <a:r>
              <a:rPr lang="en-US" sz="1400">
                <a:solidFill>
                  <a:srgbClr val="1F2A3D"/>
                </a:solidFill>
                <a:latin typeface="IBM Plex Sans" pitchFamily="34" charset="0"/>
                <a:ea typeface="IBM Plex Sans" pitchFamily="34" charset="-122"/>
                <a:cs typeface="IBM Plex Sans" pitchFamily="34" charset="-120"/>
              </a:rPr>
              <a:t>Announce, send share kits</a:t>
            </a:r>
            <a:endParaRPr lang="en-US" sz="1400"/>
          </a:p>
        </p:txBody>
      </p:sp>
      <p:sp>
        <p:nvSpPr>
          <p:cNvPr id="9" name="Text 6"/>
          <p:cNvSpPr/>
          <p:nvPr/>
        </p:nvSpPr>
        <p:spPr>
          <a:xfrm>
            <a:off x="1961356" y="1884561"/>
            <a:ext cx="1224855" cy="238720"/>
          </a:xfrm>
          <a:prstGeom prst="rect">
            <a:avLst/>
          </a:prstGeom>
          <a:noFill/>
          <a:ln/>
        </p:spPr>
        <p:txBody>
          <a:bodyPr wrap="square" lIns="0" tIns="0" rIns="0" bIns="0" rtlCol="0" anchor="t">
            <a:normAutofit/>
          </a:bodyPr>
          <a:lstStyle/>
          <a:p>
            <a:pPr marL="0" indent="0" algn="ctr">
              <a:lnSpc>
                <a:spcPts val="1680"/>
              </a:lnSpc>
              <a:buNone/>
            </a:pPr>
            <a:r>
              <a:rPr lang="en-US" sz="1400" b="1">
                <a:solidFill>
                  <a:srgbClr val="0E7490"/>
                </a:solidFill>
                <a:latin typeface="JetBrains Mono" pitchFamily="49" charset="0"/>
                <a:ea typeface="JetBrains Mono" pitchFamily="49" charset="-122"/>
                <a:cs typeface="JetBrains Mono" pitchFamily="49" charset="-120"/>
              </a:rPr>
              <a:t>3 wks</a:t>
            </a:r>
            <a:endParaRPr lang="en-US" sz="1400"/>
          </a:p>
        </p:txBody>
      </p:sp>
      <p:sp>
        <p:nvSpPr>
          <p:cNvPr id="10" name="Shape 7"/>
          <p:cNvSpPr/>
          <p:nvPr/>
        </p:nvSpPr>
        <p:spPr>
          <a:xfrm>
            <a:off x="1986756" y="2262981"/>
            <a:ext cx="498078" cy="25400"/>
          </a:xfrm>
          <a:prstGeom prst="rect">
            <a:avLst/>
          </a:prstGeom>
          <a:solidFill>
            <a:srgbClr val="B9C6D6"/>
          </a:solidFill>
          <a:ln/>
        </p:spPr>
        <p:txBody>
          <a:bodyPr/>
          <a:lstStyle/>
          <a:p>
            <a:endParaRPr lang="en-US"/>
          </a:p>
        </p:txBody>
      </p:sp>
      <p:pic>
        <p:nvPicPr>
          <p:cNvPr id="11" name="Image 1" descr="ellipse"/>
          <p:cNvPicPr>
            <a:picLocks noChangeAspect="1"/>
          </p:cNvPicPr>
          <p:nvPr/>
        </p:nvPicPr>
        <p:blipFill>
          <a:blip r:embed="rId3"/>
          <a:srcRect/>
          <a:stretch/>
        </p:blipFill>
        <p:spPr>
          <a:xfrm>
            <a:off x="2484834" y="2186781"/>
            <a:ext cx="177800" cy="177800"/>
          </a:xfrm>
          <a:prstGeom prst="rect">
            <a:avLst/>
          </a:prstGeom>
        </p:spPr>
      </p:pic>
      <p:sp>
        <p:nvSpPr>
          <p:cNvPr id="12" name="Shape 8"/>
          <p:cNvSpPr/>
          <p:nvPr/>
        </p:nvSpPr>
        <p:spPr>
          <a:xfrm>
            <a:off x="2662634" y="2262981"/>
            <a:ext cx="498177" cy="25400"/>
          </a:xfrm>
          <a:prstGeom prst="rect">
            <a:avLst/>
          </a:prstGeom>
          <a:solidFill>
            <a:srgbClr val="B9C6D6"/>
          </a:solidFill>
          <a:ln/>
        </p:spPr>
        <p:txBody>
          <a:bodyPr/>
          <a:lstStyle/>
          <a:p>
            <a:endParaRPr lang="en-US"/>
          </a:p>
        </p:txBody>
      </p:sp>
      <p:sp>
        <p:nvSpPr>
          <p:cNvPr id="13" name="Text 9"/>
          <p:cNvSpPr/>
          <p:nvPr/>
        </p:nvSpPr>
        <p:spPr>
          <a:xfrm>
            <a:off x="1961356" y="2453481"/>
            <a:ext cx="1224855" cy="619522"/>
          </a:xfrm>
          <a:prstGeom prst="rect">
            <a:avLst/>
          </a:prstGeom>
          <a:noFill/>
          <a:ln/>
        </p:spPr>
        <p:txBody>
          <a:bodyPr wrap="square" lIns="0" tIns="0" rIns="0" bIns="0" rtlCol="0" anchor="t">
            <a:normAutofit/>
          </a:bodyPr>
          <a:lstStyle/>
          <a:p>
            <a:pPr marL="0" indent="0" algn="ctr">
              <a:lnSpc>
                <a:spcPts val="1560"/>
              </a:lnSpc>
              <a:buNone/>
            </a:pPr>
            <a:r>
              <a:rPr lang="en-US" sz="1400">
                <a:solidFill>
                  <a:srgbClr val="1F2A3D"/>
                </a:solidFill>
                <a:latin typeface="IBM Plex Sans" pitchFamily="34" charset="0"/>
                <a:ea typeface="IBM Plex Sans" pitchFamily="34" charset="-122"/>
                <a:cs typeface="IBM Plex Sans" pitchFamily="34" charset="-120"/>
              </a:rPr>
              <a:t>First email, speaker spotlight</a:t>
            </a:r>
            <a:endParaRPr lang="en-US" sz="1400"/>
          </a:p>
        </p:txBody>
      </p:sp>
      <p:sp>
        <p:nvSpPr>
          <p:cNvPr id="14" name="Text 10"/>
          <p:cNvSpPr/>
          <p:nvPr/>
        </p:nvSpPr>
        <p:spPr>
          <a:xfrm>
            <a:off x="3135412" y="1884561"/>
            <a:ext cx="1224855" cy="238720"/>
          </a:xfrm>
          <a:prstGeom prst="rect">
            <a:avLst/>
          </a:prstGeom>
          <a:noFill/>
          <a:ln/>
        </p:spPr>
        <p:txBody>
          <a:bodyPr wrap="square" lIns="0" tIns="0" rIns="0" bIns="0" rtlCol="0" anchor="t">
            <a:normAutofit/>
          </a:bodyPr>
          <a:lstStyle/>
          <a:p>
            <a:pPr marL="0" indent="0" algn="ctr">
              <a:lnSpc>
                <a:spcPts val="1680"/>
              </a:lnSpc>
              <a:buNone/>
            </a:pPr>
            <a:r>
              <a:rPr lang="en-US" sz="1400" b="1">
                <a:solidFill>
                  <a:srgbClr val="0E7490"/>
                </a:solidFill>
                <a:latin typeface="JetBrains Mono" pitchFamily="49" charset="0"/>
                <a:ea typeface="JetBrains Mono" pitchFamily="49" charset="-122"/>
                <a:cs typeface="JetBrains Mono" pitchFamily="49" charset="-120"/>
              </a:rPr>
              <a:t>2 wks</a:t>
            </a:r>
            <a:endParaRPr lang="en-US" sz="1400"/>
          </a:p>
        </p:txBody>
      </p:sp>
      <p:sp>
        <p:nvSpPr>
          <p:cNvPr id="15" name="Shape 11"/>
          <p:cNvSpPr/>
          <p:nvPr/>
        </p:nvSpPr>
        <p:spPr>
          <a:xfrm>
            <a:off x="3160812" y="2262981"/>
            <a:ext cx="498078" cy="25400"/>
          </a:xfrm>
          <a:prstGeom prst="rect">
            <a:avLst/>
          </a:prstGeom>
          <a:solidFill>
            <a:srgbClr val="B9C6D6"/>
          </a:solidFill>
          <a:ln/>
        </p:spPr>
        <p:txBody>
          <a:bodyPr/>
          <a:lstStyle/>
          <a:p>
            <a:endParaRPr lang="en-US"/>
          </a:p>
        </p:txBody>
      </p:sp>
      <p:pic>
        <p:nvPicPr>
          <p:cNvPr id="16" name="Image 2" descr="ellipse"/>
          <p:cNvPicPr>
            <a:picLocks noChangeAspect="1"/>
          </p:cNvPicPr>
          <p:nvPr/>
        </p:nvPicPr>
        <p:blipFill>
          <a:blip r:embed="rId3"/>
          <a:srcRect/>
          <a:stretch/>
        </p:blipFill>
        <p:spPr>
          <a:xfrm>
            <a:off x="3658890" y="2186781"/>
            <a:ext cx="177800" cy="177800"/>
          </a:xfrm>
          <a:prstGeom prst="rect">
            <a:avLst/>
          </a:prstGeom>
        </p:spPr>
      </p:pic>
      <p:sp>
        <p:nvSpPr>
          <p:cNvPr id="17" name="Shape 12"/>
          <p:cNvSpPr/>
          <p:nvPr/>
        </p:nvSpPr>
        <p:spPr>
          <a:xfrm>
            <a:off x="3836690" y="2262981"/>
            <a:ext cx="498177" cy="25400"/>
          </a:xfrm>
          <a:prstGeom prst="rect">
            <a:avLst/>
          </a:prstGeom>
          <a:solidFill>
            <a:srgbClr val="B9C6D6"/>
          </a:solidFill>
          <a:ln/>
        </p:spPr>
        <p:txBody>
          <a:bodyPr/>
          <a:lstStyle/>
          <a:p>
            <a:endParaRPr lang="en-US"/>
          </a:p>
        </p:txBody>
      </p:sp>
      <p:sp>
        <p:nvSpPr>
          <p:cNvPr id="18" name="Text 13"/>
          <p:cNvSpPr/>
          <p:nvPr/>
        </p:nvSpPr>
        <p:spPr>
          <a:xfrm>
            <a:off x="3135412" y="2453481"/>
            <a:ext cx="1224855" cy="421481"/>
          </a:xfrm>
          <a:prstGeom prst="rect">
            <a:avLst/>
          </a:prstGeom>
          <a:noFill/>
          <a:ln/>
        </p:spPr>
        <p:txBody>
          <a:bodyPr wrap="square" lIns="0" tIns="0" rIns="0" bIns="0" rtlCol="0" anchor="t">
            <a:normAutofit/>
          </a:bodyPr>
          <a:lstStyle/>
          <a:p>
            <a:pPr marL="0" indent="0" algn="ctr">
              <a:lnSpc>
                <a:spcPts val="1560"/>
              </a:lnSpc>
              <a:buNone/>
            </a:pPr>
            <a:r>
              <a:rPr lang="en-US" sz="1400">
                <a:solidFill>
                  <a:srgbClr val="1F2A3D"/>
                </a:solidFill>
                <a:latin typeface="IBM Plex Sans" pitchFamily="34" charset="0"/>
                <a:ea typeface="IBM Plex Sans" pitchFamily="34" charset="-122"/>
                <a:cs typeface="IBM Plex Sans" pitchFamily="34" charset="-120"/>
              </a:rPr>
              <a:t>Speaker video, partner news</a:t>
            </a:r>
            <a:endParaRPr lang="en-US" sz="1400"/>
          </a:p>
        </p:txBody>
      </p:sp>
      <p:sp>
        <p:nvSpPr>
          <p:cNvPr id="19" name="Text 14"/>
          <p:cNvSpPr/>
          <p:nvPr/>
        </p:nvSpPr>
        <p:spPr>
          <a:xfrm>
            <a:off x="4309467" y="1884561"/>
            <a:ext cx="1224855" cy="238720"/>
          </a:xfrm>
          <a:prstGeom prst="rect">
            <a:avLst/>
          </a:prstGeom>
          <a:noFill/>
          <a:ln/>
        </p:spPr>
        <p:txBody>
          <a:bodyPr wrap="square" lIns="0" tIns="0" rIns="0" bIns="0" rtlCol="0" anchor="t">
            <a:normAutofit/>
          </a:bodyPr>
          <a:lstStyle/>
          <a:p>
            <a:pPr marL="0" indent="0" algn="ctr">
              <a:lnSpc>
                <a:spcPts val="1680"/>
              </a:lnSpc>
              <a:buNone/>
            </a:pPr>
            <a:r>
              <a:rPr lang="en-US" sz="1400" b="1">
                <a:solidFill>
                  <a:srgbClr val="0E7490"/>
                </a:solidFill>
                <a:latin typeface="JetBrains Mono" pitchFamily="49" charset="0"/>
                <a:ea typeface="JetBrains Mono" pitchFamily="49" charset="-122"/>
                <a:cs typeface="JetBrains Mono" pitchFamily="49" charset="-120"/>
              </a:rPr>
              <a:t>1 wk</a:t>
            </a:r>
            <a:endParaRPr lang="en-US" sz="1400"/>
          </a:p>
        </p:txBody>
      </p:sp>
      <p:sp>
        <p:nvSpPr>
          <p:cNvPr id="20" name="Shape 15"/>
          <p:cNvSpPr/>
          <p:nvPr/>
        </p:nvSpPr>
        <p:spPr>
          <a:xfrm>
            <a:off x="4334867" y="2262981"/>
            <a:ext cx="498078" cy="25400"/>
          </a:xfrm>
          <a:prstGeom prst="rect">
            <a:avLst/>
          </a:prstGeom>
          <a:solidFill>
            <a:srgbClr val="B9C6D6"/>
          </a:solidFill>
          <a:ln/>
        </p:spPr>
        <p:txBody>
          <a:bodyPr/>
          <a:lstStyle/>
          <a:p>
            <a:endParaRPr lang="en-US"/>
          </a:p>
        </p:txBody>
      </p:sp>
      <p:pic>
        <p:nvPicPr>
          <p:cNvPr id="21" name="Image 3" descr="ellipse"/>
          <p:cNvPicPr>
            <a:picLocks noChangeAspect="1"/>
          </p:cNvPicPr>
          <p:nvPr/>
        </p:nvPicPr>
        <p:blipFill>
          <a:blip r:embed="rId3"/>
          <a:srcRect/>
          <a:stretch/>
        </p:blipFill>
        <p:spPr>
          <a:xfrm>
            <a:off x="4832945" y="2186781"/>
            <a:ext cx="177800" cy="177800"/>
          </a:xfrm>
          <a:prstGeom prst="rect">
            <a:avLst/>
          </a:prstGeom>
        </p:spPr>
      </p:pic>
      <p:sp>
        <p:nvSpPr>
          <p:cNvPr id="22" name="Shape 16"/>
          <p:cNvSpPr/>
          <p:nvPr/>
        </p:nvSpPr>
        <p:spPr>
          <a:xfrm>
            <a:off x="5010745" y="2262981"/>
            <a:ext cx="498177" cy="25400"/>
          </a:xfrm>
          <a:prstGeom prst="rect">
            <a:avLst/>
          </a:prstGeom>
          <a:solidFill>
            <a:srgbClr val="B9C6D6"/>
          </a:solidFill>
          <a:ln/>
        </p:spPr>
        <p:txBody>
          <a:bodyPr/>
          <a:lstStyle/>
          <a:p>
            <a:endParaRPr lang="en-US"/>
          </a:p>
        </p:txBody>
      </p:sp>
      <p:sp>
        <p:nvSpPr>
          <p:cNvPr id="23" name="Text 17"/>
          <p:cNvSpPr/>
          <p:nvPr/>
        </p:nvSpPr>
        <p:spPr>
          <a:xfrm>
            <a:off x="4309467" y="2453481"/>
            <a:ext cx="1224855" cy="421481"/>
          </a:xfrm>
          <a:prstGeom prst="rect">
            <a:avLst/>
          </a:prstGeom>
          <a:noFill/>
          <a:ln/>
        </p:spPr>
        <p:txBody>
          <a:bodyPr wrap="square" lIns="0" tIns="0" rIns="0" bIns="0" rtlCol="0" anchor="t">
            <a:normAutofit/>
          </a:bodyPr>
          <a:lstStyle/>
          <a:p>
            <a:pPr marL="0" indent="0" algn="ctr">
              <a:lnSpc>
                <a:spcPts val="1560"/>
              </a:lnSpc>
              <a:buNone/>
            </a:pPr>
            <a:r>
              <a:rPr lang="en-US" sz="1400">
                <a:solidFill>
                  <a:srgbClr val="1F2A3D"/>
                </a:solidFill>
                <a:latin typeface="IBM Plex Sans" pitchFamily="34" charset="0"/>
                <a:ea typeface="IBM Plex Sans" pitchFamily="34" charset="-122"/>
                <a:cs typeface="IBM Plex Sans" pitchFamily="34" charset="-120"/>
              </a:rPr>
              <a:t>Logistics, reminder #1</a:t>
            </a:r>
            <a:endParaRPr lang="en-US" sz="1400"/>
          </a:p>
        </p:txBody>
      </p:sp>
      <p:sp>
        <p:nvSpPr>
          <p:cNvPr id="24" name="Text 18"/>
          <p:cNvSpPr/>
          <p:nvPr/>
        </p:nvSpPr>
        <p:spPr>
          <a:xfrm>
            <a:off x="5483523" y="1884561"/>
            <a:ext cx="1224855" cy="238720"/>
          </a:xfrm>
          <a:prstGeom prst="rect">
            <a:avLst/>
          </a:prstGeom>
          <a:noFill/>
          <a:ln/>
        </p:spPr>
        <p:txBody>
          <a:bodyPr wrap="square" lIns="0" tIns="0" rIns="0" bIns="0" rtlCol="0" anchor="t">
            <a:normAutofit/>
          </a:bodyPr>
          <a:lstStyle/>
          <a:p>
            <a:pPr marL="0" indent="0" algn="ctr">
              <a:lnSpc>
                <a:spcPts val="1680"/>
              </a:lnSpc>
              <a:buNone/>
            </a:pPr>
            <a:r>
              <a:rPr lang="en-US" sz="1400" b="1">
                <a:solidFill>
                  <a:srgbClr val="0E7490"/>
                </a:solidFill>
                <a:latin typeface="JetBrains Mono" pitchFamily="49" charset="0"/>
                <a:ea typeface="JetBrains Mono" pitchFamily="49" charset="-122"/>
                <a:cs typeface="JetBrains Mono" pitchFamily="49" charset="-120"/>
              </a:rPr>
              <a:t>2 days</a:t>
            </a:r>
            <a:endParaRPr lang="en-US" sz="1400"/>
          </a:p>
        </p:txBody>
      </p:sp>
      <p:sp>
        <p:nvSpPr>
          <p:cNvPr id="25" name="Shape 19"/>
          <p:cNvSpPr/>
          <p:nvPr/>
        </p:nvSpPr>
        <p:spPr>
          <a:xfrm>
            <a:off x="5508923" y="2262981"/>
            <a:ext cx="498078" cy="25400"/>
          </a:xfrm>
          <a:prstGeom prst="rect">
            <a:avLst/>
          </a:prstGeom>
          <a:solidFill>
            <a:srgbClr val="B9C6D6"/>
          </a:solidFill>
          <a:ln/>
        </p:spPr>
        <p:txBody>
          <a:bodyPr/>
          <a:lstStyle/>
          <a:p>
            <a:endParaRPr lang="en-US"/>
          </a:p>
        </p:txBody>
      </p:sp>
      <p:pic>
        <p:nvPicPr>
          <p:cNvPr id="26" name="Image 4" descr="ellipse"/>
          <p:cNvPicPr>
            <a:picLocks noChangeAspect="1"/>
          </p:cNvPicPr>
          <p:nvPr/>
        </p:nvPicPr>
        <p:blipFill>
          <a:blip r:embed="rId3"/>
          <a:srcRect/>
          <a:stretch/>
        </p:blipFill>
        <p:spPr>
          <a:xfrm>
            <a:off x="6007001" y="2186781"/>
            <a:ext cx="177800" cy="177800"/>
          </a:xfrm>
          <a:prstGeom prst="rect">
            <a:avLst/>
          </a:prstGeom>
        </p:spPr>
      </p:pic>
      <p:sp>
        <p:nvSpPr>
          <p:cNvPr id="27" name="Shape 20"/>
          <p:cNvSpPr/>
          <p:nvPr/>
        </p:nvSpPr>
        <p:spPr>
          <a:xfrm>
            <a:off x="6184801" y="2262981"/>
            <a:ext cx="498177" cy="25400"/>
          </a:xfrm>
          <a:prstGeom prst="rect">
            <a:avLst/>
          </a:prstGeom>
          <a:solidFill>
            <a:srgbClr val="B9C6D6"/>
          </a:solidFill>
          <a:ln/>
        </p:spPr>
        <p:txBody>
          <a:bodyPr/>
          <a:lstStyle/>
          <a:p>
            <a:endParaRPr lang="en-US"/>
          </a:p>
        </p:txBody>
      </p:sp>
      <p:sp>
        <p:nvSpPr>
          <p:cNvPr id="28" name="Text 21"/>
          <p:cNvSpPr/>
          <p:nvPr/>
        </p:nvSpPr>
        <p:spPr>
          <a:xfrm>
            <a:off x="5483523" y="2453481"/>
            <a:ext cx="1224855" cy="421481"/>
          </a:xfrm>
          <a:prstGeom prst="rect">
            <a:avLst/>
          </a:prstGeom>
          <a:noFill/>
          <a:ln/>
        </p:spPr>
        <p:txBody>
          <a:bodyPr wrap="square" lIns="0" tIns="0" rIns="0" bIns="0" rtlCol="0" anchor="t">
            <a:normAutofit/>
          </a:bodyPr>
          <a:lstStyle/>
          <a:p>
            <a:pPr marL="0" indent="0" algn="ctr">
              <a:lnSpc>
                <a:spcPts val="1560"/>
              </a:lnSpc>
              <a:buNone/>
            </a:pPr>
            <a:r>
              <a:rPr lang="en-US" sz="1400">
                <a:solidFill>
                  <a:srgbClr val="1F2A3D"/>
                </a:solidFill>
                <a:latin typeface="IBM Plex Sans" pitchFamily="34" charset="0"/>
                <a:ea typeface="IBM Plex Sans" pitchFamily="34" charset="-122"/>
                <a:cs typeface="IBM Plex Sans" pitchFamily="34" charset="-120"/>
              </a:rPr>
              <a:t>Last-chance notes, waitlist</a:t>
            </a:r>
            <a:endParaRPr lang="en-US" sz="1400"/>
          </a:p>
        </p:txBody>
      </p:sp>
      <p:sp>
        <p:nvSpPr>
          <p:cNvPr id="29" name="Text 22"/>
          <p:cNvSpPr/>
          <p:nvPr/>
        </p:nvSpPr>
        <p:spPr>
          <a:xfrm>
            <a:off x="6657578" y="1884561"/>
            <a:ext cx="1224855" cy="238720"/>
          </a:xfrm>
          <a:prstGeom prst="rect">
            <a:avLst/>
          </a:prstGeom>
          <a:noFill/>
          <a:ln/>
        </p:spPr>
        <p:txBody>
          <a:bodyPr wrap="square" lIns="0" tIns="0" rIns="0" bIns="0" rtlCol="0" anchor="t">
            <a:normAutofit/>
          </a:bodyPr>
          <a:lstStyle/>
          <a:p>
            <a:pPr marL="0" indent="0" algn="ctr">
              <a:lnSpc>
                <a:spcPts val="1680"/>
              </a:lnSpc>
              <a:buNone/>
            </a:pPr>
            <a:r>
              <a:rPr lang="en-US" sz="1400" b="1">
                <a:solidFill>
                  <a:srgbClr val="0E7490"/>
                </a:solidFill>
                <a:latin typeface="JetBrains Mono" pitchFamily="49" charset="0"/>
                <a:ea typeface="JetBrains Mono" pitchFamily="49" charset="-122"/>
                <a:cs typeface="JetBrains Mono" pitchFamily="49" charset="-120"/>
              </a:rPr>
              <a:t>1 day</a:t>
            </a:r>
            <a:endParaRPr lang="en-US" sz="1400"/>
          </a:p>
        </p:txBody>
      </p:sp>
      <p:sp>
        <p:nvSpPr>
          <p:cNvPr id="30" name="Shape 23"/>
          <p:cNvSpPr/>
          <p:nvPr/>
        </p:nvSpPr>
        <p:spPr>
          <a:xfrm>
            <a:off x="6682978" y="2262981"/>
            <a:ext cx="498078" cy="25400"/>
          </a:xfrm>
          <a:prstGeom prst="rect">
            <a:avLst/>
          </a:prstGeom>
          <a:solidFill>
            <a:srgbClr val="B9C6D6"/>
          </a:solidFill>
          <a:ln/>
        </p:spPr>
        <p:txBody>
          <a:bodyPr/>
          <a:lstStyle/>
          <a:p>
            <a:endParaRPr lang="en-US"/>
          </a:p>
        </p:txBody>
      </p:sp>
      <p:pic>
        <p:nvPicPr>
          <p:cNvPr id="31" name="Image 5" descr="ellipse"/>
          <p:cNvPicPr>
            <a:picLocks noChangeAspect="1"/>
          </p:cNvPicPr>
          <p:nvPr/>
        </p:nvPicPr>
        <p:blipFill>
          <a:blip r:embed="rId3"/>
          <a:srcRect/>
          <a:stretch/>
        </p:blipFill>
        <p:spPr>
          <a:xfrm>
            <a:off x="7181056" y="2186781"/>
            <a:ext cx="177800" cy="177800"/>
          </a:xfrm>
          <a:prstGeom prst="rect">
            <a:avLst/>
          </a:prstGeom>
        </p:spPr>
      </p:pic>
      <p:sp>
        <p:nvSpPr>
          <p:cNvPr id="32" name="Shape 24"/>
          <p:cNvSpPr/>
          <p:nvPr/>
        </p:nvSpPr>
        <p:spPr>
          <a:xfrm>
            <a:off x="7358856" y="2262981"/>
            <a:ext cx="498177" cy="25400"/>
          </a:xfrm>
          <a:prstGeom prst="rect">
            <a:avLst/>
          </a:prstGeom>
          <a:solidFill>
            <a:srgbClr val="B9C6D6"/>
          </a:solidFill>
          <a:ln/>
        </p:spPr>
        <p:txBody>
          <a:bodyPr/>
          <a:lstStyle/>
          <a:p>
            <a:endParaRPr lang="en-US"/>
          </a:p>
        </p:txBody>
      </p:sp>
      <p:sp>
        <p:nvSpPr>
          <p:cNvPr id="33" name="Text 25"/>
          <p:cNvSpPr/>
          <p:nvPr/>
        </p:nvSpPr>
        <p:spPr>
          <a:xfrm>
            <a:off x="6657578" y="2453481"/>
            <a:ext cx="1224855" cy="223441"/>
          </a:xfrm>
          <a:prstGeom prst="rect">
            <a:avLst/>
          </a:prstGeom>
          <a:noFill/>
          <a:ln/>
        </p:spPr>
        <p:txBody>
          <a:bodyPr wrap="square" lIns="0" tIns="0" rIns="0" bIns="0" rtlCol="0" anchor="t">
            <a:normAutofit/>
          </a:bodyPr>
          <a:lstStyle/>
          <a:p>
            <a:pPr marL="0" indent="0" algn="ctr">
              <a:lnSpc>
                <a:spcPts val="1560"/>
              </a:lnSpc>
              <a:buNone/>
            </a:pPr>
            <a:r>
              <a:rPr lang="en-US" sz="1400">
                <a:solidFill>
                  <a:srgbClr val="1F2A3D"/>
                </a:solidFill>
                <a:latin typeface="IBM Plex Sans" pitchFamily="34" charset="0"/>
                <a:ea typeface="IBM Plex Sans" pitchFamily="34" charset="-122"/>
                <a:cs typeface="IBM Plex Sans" pitchFamily="34" charset="-120"/>
              </a:rPr>
              <a:t>Reminder #2</a:t>
            </a:r>
            <a:endParaRPr lang="en-US" sz="1400"/>
          </a:p>
        </p:txBody>
      </p:sp>
      <p:sp>
        <p:nvSpPr>
          <p:cNvPr id="34" name="Text 26"/>
          <p:cNvSpPr/>
          <p:nvPr/>
        </p:nvSpPr>
        <p:spPr>
          <a:xfrm>
            <a:off x="7831634" y="1884561"/>
            <a:ext cx="1224855" cy="238720"/>
          </a:xfrm>
          <a:prstGeom prst="rect">
            <a:avLst/>
          </a:prstGeom>
          <a:noFill/>
          <a:ln/>
        </p:spPr>
        <p:txBody>
          <a:bodyPr wrap="square" lIns="0" tIns="0" rIns="0" bIns="0" rtlCol="0" anchor="t">
            <a:normAutofit/>
          </a:bodyPr>
          <a:lstStyle/>
          <a:p>
            <a:pPr marL="0" indent="0" algn="ctr">
              <a:lnSpc>
                <a:spcPts val="1680"/>
              </a:lnSpc>
              <a:buNone/>
            </a:pPr>
            <a:r>
              <a:rPr lang="en-US" sz="1400" b="1">
                <a:solidFill>
                  <a:srgbClr val="B45309"/>
                </a:solidFill>
                <a:latin typeface="JetBrains Mono" pitchFamily="49" charset="0"/>
                <a:ea typeface="JetBrains Mono" pitchFamily="49" charset="-122"/>
                <a:cs typeface="JetBrains Mono" pitchFamily="49" charset="-120"/>
              </a:rPr>
              <a:t>Day of</a:t>
            </a:r>
            <a:endParaRPr lang="en-US" sz="1400"/>
          </a:p>
        </p:txBody>
      </p:sp>
      <p:sp>
        <p:nvSpPr>
          <p:cNvPr id="35" name="Shape 27"/>
          <p:cNvSpPr/>
          <p:nvPr/>
        </p:nvSpPr>
        <p:spPr>
          <a:xfrm>
            <a:off x="7857034" y="2262981"/>
            <a:ext cx="498078" cy="25400"/>
          </a:xfrm>
          <a:prstGeom prst="rect">
            <a:avLst/>
          </a:prstGeom>
          <a:solidFill>
            <a:srgbClr val="B9C6D6"/>
          </a:solidFill>
          <a:ln/>
        </p:spPr>
        <p:txBody>
          <a:bodyPr/>
          <a:lstStyle/>
          <a:p>
            <a:endParaRPr lang="en-US"/>
          </a:p>
        </p:txBody>
      </p:sp>
      <p:pic>
        <p:nvPicPr>
          <p:cNvPr id="36" name="Image 6" descr="ellipse"/>
          <p:cNvPicPr>
            <a:picLocks noChangeAspect="1"/>
          </p:cNvPicPr>
          <p:nvPr/>
        </p:nvPicPr>
        <p:blipFill>
          <a:blip r:embed="rId4"/>
          <a:srcRect/>
          <a:stretch/>
        </p:blipFill>
        <p:spPr>
          <a:xfrm>
            <a:off x="8355112" y="2186781"/>
            <a:ext cx="177800" cy="177800"/>
          </a:xfrm>
          <a:prstGeom prst="rect">
            <a:avLst/>
          </a:prstGeom>
        </p:spPr>
      </p:pic>
      <p:sp>
        <p:nvSpPr>
          <p:cNvPr id="37" name="Shape 28"/>
          <p:cNvSpPr/>
          <p:nvPr/>
        </p:nvSpPr>
        <p:spPr>
          <a:xfrm>
            <a:off x="8532912" y="2262981"/>
            <a:ext cx="498177" cy="25400"/>
          </a:xfrm>
          <a:prstGeom prst="rect">
            <a:avLst/>
          </a:prstGeom>
          <a:solidFill>
            <a:srgbClr val="B9C6D6"/>
          </a:solidFill>
          <a:ln/>
        </p:spPr>
        <p:txBody>
          <a:bodyPr/>
          <a:lstStyle/>
          <a:p>
            <a:endParaRPr lang="en-US"/>
          </a:p>
        </p:txBody>
      </p:sp>
      <p:sp>
        <p:nvSpPr>
          <p:cNvPr id="38" name="Text 29"/>
          <p:cNvSpPr/>
          <p:nvPr/>
        </p:nvSpPr>
        <p:spPr>
          <a:xfrm>
            <a:off x="7831634" y="2453481"/>
            <a:ext cx="1224855" cy="421481"/>
          </a:xfrm>
          <a:prstGeom prst="rect">
            <a:avLst/>
          </a:prstGeom>
          <a:noFill/>
          <a:ln/>
        </p:spPr>
        <p:txBody>
          <a:bodyPr wrap="square" lIns="0" tIns="0" rIns="0" bIns="0" rtlCol="0" anchor="t">
            <a:normAutofit/>
          </a:bodyPr>
          <a:lstStyle/>
          <a:p>
            <a:pPr marL="0" indent="0" algn="ctr">
              <a:lnSpc>
                <a:spcPts val="1560"/>
              </a:lnSpc>
              <a:buNone/>
            </a:pPr>
            <a:r>
              <a:rPr lang="en-US" sz="1400">
                <a:solidFill>
                  <a:srgbClr val="1F2A3D"/>
                </a:solidFill>
                <a:latin typeface="IBM Plex Sans" pitchFamily="34" charset="0"/>
                <a:ea typeface="IBM Plex Sans" pitchFamily="34" charset="-122"/>
                <a:cs typeface="IBM Plex Sans" pitchFamily="34" charset="-120"/>
              </a:rPr>
              <a:t>Doors-open post, photos</a:t>
            </a:r>
            <a:endParaRPr lang="en-US" sz="1400"/>
          </a:p>
        </p:txBody>
      </p:sp>
      <p:sp>
        <p:nvSpPr>
          <p:cNvPr id="39" name="Text 30"/>
          <p:cNvSpPr/>
          <p:nvPr/>
        </p:nvSpPr>
        <p:spPr>
          <a:xfrm>
            <a:off x="9005689" y="1884561"/>
            <a:ext cx="1224855" cy="238720"/>
          </a:xfrm>
          <a:prstGeom prst="rect">
            <a:avLst/>
          </a:prstGeom>
          <a:noFill/>
          <a:ln/>
        </p:spPr>
        <p:txBody>
          <a:bodyPr wrap="square" lIns="0" tIns="0" rIns="0" bIns="0" rtlCol="0" anchor="t">
            <a:normAutofit/>
          </a:bodyPr>
          <a:lstStyle/>
          <a:p>
            <a:pPr marL="0" indent="0" algn="ctr">
              <a:lnSpc>
                <a:spcPts val="1680"/>
              </a:lnSpc>
              <a:buNone/>
            </a:pPr>
            <a:r>
              <a:rPr lang="en-US" sz="1400" b="1">
                <a:solidFill>
                  <a:srgbClr val="B45309"/>
                </a:solidFill>
                <a:latin typeface="JetBrains Mono" pitchFamily="49" charset="0"/>
                <a:ea typeface="JetBrains Mono" pitchFamily="49" charset="-122"/>
                <a:cs typeface="JetBrains Mono" pitchFamily="49" charset="-120"/>
              </a:rPr>
              <a:t>Day after</a:t>
            </a:r>
            <a:endParaRPr lang="en-US" sz="1400"/>
          </a:p>
        </p:txBody>
      </p:sp>
      <p:sp>
        <p:nvSpPr>
          <p:cNvPr id="40" name="Shape 31"/>
          <p:cNvSpPr/>
          <p:nvPr/>
        </p:nvSpPr>
        <p:spPr>
          <a:xfrm>
            <a:off x="9031089" y="2262981"/>
            <a:ext cx="498078" cy="25400"/>
          </a:xfrm>
          <a:prstGeom prst="rect">
            <a:avLst/>
          </a:prstGeom>
          <a:solidFill>
            <a:srgbClr val="B9C6D6"/>
          </a:solidFill>
          <a:ln/>
        </p:spPr>
        <p:txBody>
          <a:bodyPr/>
          <a:lstStyle/>
          <a:p>
            <a:endParaRPr lang="en-US"/>
          </a:p>
        </p:txBody>
      </p:sp>
      <p:pic>
        <p:nvPicPr>
          <p:cNvPr id="41" name="Image 7" descr="ellipse"/>
          <p:cNvPicPr>
            <a:picLocks noChangeAspect="1"/>
          </p:cNvPicPr>
          <p:nvPr/>
        </p:nvPicPr>
        <p:blipFill>
          <a:blip r:embed="rId4"/>
          <a:srcRect/>
          <a:stretch/>
        </p:blipFill>
        <p:spPr>
          <a:xfrm>
            <a:off x="9529167" y="2186781"/>
            <a:ext cx="177800" cy="177800"/>
          </a:xfrm>
          <a:prstGeom prst="rect">
            <a:avLst/>
          </a:prstGeom>
        </p:spPr>
      </p:pic>
      <p:sp>
        <p:nvSpPr>
          <p:cNvPr id="42" name="Shape 32"/>
          <p:cNvSpPr/>
          <p:nvPr/>
        </p:nvSpPr>
        <p:spPr>
          <a:xfrm>
            <a:off x="9706967" y="2262981"/>
            <a:ext cx="498177" cy="25400"/>
          </a:xfrm>
          <a:prstGeom prst="rect">
            <a:avLst/>
          </a:prstGeom>
          <a:solidFill>
            <a:srgbClr val="B9C6D6"/>
          </a:solidFill>
          <a:ln/>
        </p:spPr>
        <p:txBody>
          <a:bodyPr/>
          <a:lstStyle/>
          <a:p>
            <a:endParaRPr lang="en-US"/>
          </a:p>
        </p:txBody>
      </p:sp>
      <p:sp>
        <p:nvSpPr>
          <p:cNvPr id="43" name="Text 33"/>
          <p:cNvSpPr/>
          <p:nvPr/>
        </p:nvSpPr>
        <p:spPr>
          <a:xfrm>
            <a:off x="9005689" y="2453481"/>
            <a:ext cx="1224855" cy="421481"/>
          </a:xfrm>
          <a:prstGeom prst="rect">
            <a:avLst/>
          </a:prstGeom>
          <a:noFill/>
          <a:ln/>
        </p:spPr>
        <p:txBody>
          <a:bodyPr wrap="square" lIns="0" tIns="0" rIns="0" bIns="0" rtlCol="0" anchor="t">
            <a:normAutofit/>
          </a:bodyPr>
          <a:lstStyle/>
          <a:p>
            <a:pPr marL="0" indent="0" algn="ctr">
              <a:lnSpc>
                <a:spcPts val="1560"/>
              </a:lnSpc>
              <a:buNone/>
            </a:pPr>
            <a:r>
              <a:rPr lang="en-US" sz="1400">
                <a:solidFill>
                  <a:srgbClr val="1F2A3D"/>
                </a:solidFill>
                <a:latin typeface="IBM Plex Sans" pitchFamily="34" charset="0"/>
                <a:ea typeface="IBM Plex Sans" pitchFamily="34" charset="-122"/>
                <a:cs typeface="IBM Plex Sans" pitchFamily="34" charset="-120"/>
              </a:rPr>
              <a:t>Recap, tease the next date</a:t>
            </a:r>
            <a:endParaRPr lang="en-US" sz="1400"/>
          </a:p>
        </p:txBody>
      </p:sp>
      <p:sp>
        <p:nvSpPr>
          <p:cNvPr id="44" name="Text 34"/>
          <p:cNvSpPr/>
          <p:nvPr/>
        </p:nvSpPr>
        <p:spPr>
          <a:xfrm>
            <a:off x="10179745" y="1884561"/>
            <a:ext cx="1224855" cy="238720"/>
          </a:xfrm>
          <a:prstGeom prst="rect">
            <a:avLst/>
          </a:prstGeom>
          <a:noFill/>
          <a:ln/>
        </p:spPr>
        <p:txBody>
          <a:bodyPr wrap="square" lIns="0" tIns="0" rIns="0" bIns="0" rtlCol="0" anchor="t">
            <a:normAutofit/>
          </a:bodyPr>
          <a:lstStyle/>
          <a:p>
            <a:pPr marL="0" indent="0" algn="ctr">
              <a:lnSpc>
                <a:spcPts val="1680"/>
              </a:lnSpc>
              <a:buNone/>
            </a:pPr>
            <a:r>
              <a:rPr lang="en-US" sz="1400" b="1">
                <a:solidFill>
                  <a:srgbClr val="B45309"/>
                </a:solidFill>
                <a:latin typeface="JetBrains Mono" pitchFamily="49" charset="0"/>
                <a:ea typeface="JetBrains Mono" pitchFamily="49" charset="-122"/>
                <a:cs typeface="JetBrains Mono" pitchFamily="49" charset="-120"/>
              </a:rPr>
              <a:t>+1 wk</a:t>
            </a:r>
            <a:endParaRPr lang="en-US" sz="1400"/>
          </a:p>
        </p:txBody>
      </p:sp>
      <p:sp>
        <p:nvSpPr>
          <p:cNvPr id="45" name="Shape 35"/>
          <p:cNvSpPr/>
          <p:nvPr/>
        </p:nvSpPr>
        <p:spPr>
          <a:xfrm>
            <a:off x="10205145" y="2262981"/>
            <a:ext cx="498078" cy="25400"/>
          </a:xfrm>
          <a:prstGeom prst="rect">
            <a:avLst/>
          </a:prstGeom>
          <a:solidFill>
            <a:srgbClr val="B9C6D6"/>
          </a:solidFill>
          <a:ln/>
        </p:spPr>
        <p:txBody>
          <a:bodyPr/>
          <a:lstStyle/>
          <a:p>
            <a:endParaRPr lang="en-US"/>
          </a:p>
        </p:txBody>
      </p:sp>
      <p:pic>
        <p:nvPicPr>
          <p:cNvPr id="46" name="Image 8" descr="ellipse"/>
          <p:cNvPicPr>
            <a:picLocks noChangeAspect="1"/>
          </p:cNvPicPr>
          <p:nvPr/>
        </p:nvPicPr>
        <p:blipFill>
          <a:blip r:embed="rId4"/>
          <a:srcRect/>
          <a:stretch/>
        </p:blipFill>
        <p:spPr>
          <a:xfrm>
            <a:off x="10703223" y="2186781"/>
            <a:ext cx="177800" cy="177800"/>
          </a:xfrm>
          <a:prstGeom prst="rect">
            <a:avLst/>
          </a:prstGeom>
        </p:spPr>
      </p:pic>
      <p:sp>
        <p:nvSpPr>
          <p:cNvPr id="47" name="Shape 36"/>
          <p:cNvSpPr/>
          <p:nvPr/>
        </p:nvSpPr>
        <p:spPr>
          <a:xfrm>
            <a:off x="10881023" y="2262981"/>
            <a:ext cx="498177" cy="25400"/>
          </a:xfrm>
          <a:prstGeom prst="rect">
            <a:avLst/>
          </a:prstGeom>
          <a:solidFill>
            <a:srgbClr val="EEF2F7"/>
          </a:solidFill>
          <a:ln/>
        </p:spPr>
        <p:txBody>
          <a:bodyPr/>
          <a:lstStyle/>
          <a:p>
            <a:endParaRPr lang="en-US"/>
          </a:p>
        </p:txBody>
      </p:sp>
      <p:sp>
        <p:nvSpPr>
          <p:cNvPr id="48" name="Text 37"/>
          <p:cNvSpPr/>
          <p:nvPr/>
        </p:nvSpPr>
        <p:spPr>
          <a:xfrm>
            <a:off x="10179745" y="2453481"/>
            <a:ext cx="1224855" cy="421481"/>
          </a:xfrm>
          <a:prstGeom prst="rect">
            <a:avLst/>
          </a:prstGeom>
          <a:noFill/>
          <a:ln/>
        </p:spPr>
        <p:txBody>
          <a:bodyPr wrap="square" lIns="0" tIns="0" rIns="0" bIns="0" rtlCol="0" anchor="t">
            <a:normAutofit/>
          </a:bodyPr>
          <a:lstStyle/>
          <a:p>
            <a:pPr marL="0" indent="0" algn="ctr">
              <a:lnSpc>
                <a:spcPts val="1560"/>
              </a:lnSpc>
              <a:buNone/>
            </a:pPr>
            <a:r>
              <a:rPr lang="en-US" sz="1400">
                <a:solidFill>
                  <a:srgbClr val="1F2A3D"/>
                </a:solidFill>
                <a:latin typeface="IBM Plex Sans" pitchFamily="34" charset="0"/>
                <a:ea typeface="IBM Plex Sans" pitchFamily="34" charset="-122"/>
                <a:cs typeface="IBM Plex Sans" pitchFamily="34" charset="-120"/>
              </a:rPr>
              <a:t>Survey, RSVPs vs check-ins</a:t>
            </a:r>
            <a:endParaRPr lang="en-US" sz="1400"/>
          </a:p>
        </p:txBody>
      </p:sp>
      <p:pic>
        <p:nvPicPr>
          <p:cNvPr id="49" name="Image 9" descr="A loop arrow from the last step back to the first"/>
          <p:cNvPicPr>
            <a:picLocks noChangeAspect="1"/>
          </p:cNvPicPr>
          <p:nvPr/>
        </p:nvPicPr>
        <p:blipFill>
          <a:blip r:embed="rId5"/>
          <a:srcRect l="-104" r="-104"/>
          <a:stretch/>
        </p:blipFill>
        <p:spPr>
          <a:xfrm>
            <a:off x="812800" y="3047603"/>
            <a:ext cx="10566400" cy="571500"/>
          </a:xfrm>
          <a:prstGeom prst="rect">
            <a:avLst/>
          </a:prstGeom>
        </p:spPr>
      </p:pic>
      <p:sp>
        <p:nvSpPr>
          <p:cNvPr id="50" name="Text 38"/>
          <p:cNvSpPr/>
          <p:nvPr/>
        </p:nvSpPr>
        <p:spPr>
          <a:xfrm>
            <a:off x="654304" y="3619103"/>
            <a:ext cx="10883392" cy="309860"/>
          </a:xfrm>
          <a:prstGeom prst="rect">
            <a:avLst/>
          </a:prstGeom>
          <a:noFill/>
          <a:ln/>
        </p:spPr>
        <p:txBody>
          <a:bodyPr wrap="square" lIns="0" tIns="0" rIns="0" bIns="0" rtlCol="0" anchor="t">
            <a:normAutofit/>
          </a:bodyPr>
          <a:lstStyle/>
          <a:p>
            <a:pPr marL="0" indent="0" algn="ctr">
              <a:lnSpc>
                <a:spcPts val="2240"/>
              </a:lnSpc>
              <a:buNone/>
            </a:pPr>
            <a:r>
              <a:rPr lang="en-US" sz="1800" b="1">
                <a:solidFill>
                  <a:srgbClr val="B45309"/>
                </a:solidFill>
                <a:latin typeface="Space Grotesk" pitchFamily="34" charset="0"/>
                <a:ea typeface="Space Grotesk" pitchFamily="34" charset="-122"/>
                <a:cs typeface="Space Grotesk" pitchFamily="34" charset="-120"/>
              </a:rPr>
              <a:t>Proof loops back: the recap becomes the next event’s promise</a:t>
            </a:r>
            <a:endParaRPr lang="en-US" sz="1800"/>
          </a:p>
        </p:txBody>
      </p:sp>
      <p:sp>
        <p:nvSpPr>
          <p:cNvPr id="51" name="Shape 39"/>
          <p:cNvSpPr/>
          <p:nvPr/>
        </p:nvSpPr>
        <p:spPr>
          <a:xfrm>
            <a:off x="815975" y="4160738"/>
            <a:ext cx="2540000" cy="821630"/>
          </a:xfrm>
          <a:prstGeom prst="roundRect">
            <a:avLst>
              <a:gd name="adj" fmla="val 10434"/>
            </a:avLst>
          </a:prstGeom>
          <a:solidFill>
            <a:srgbClr val="FBFCFE"/>
          </a:solidFill>
          <a:ln w="6350">
            <a:solidFill>
              <a:srgbClr val="D5DDE8"/>
            </a:solidFill>
            <a:prstDash val="solid"/>
          </a:ln>
        </p:spPr>
        <p:txBody>
          <a:bodyPr/>
          <a:lstStyle/>
          <a:p>
            <a:endParaRPr lang="en-US"/>
          </a:p>
        </p:txBody>
      </p:sp>
      <p:sp>
        <p:nvSpPr>
          <p:cNvPr id="52" name="Text 40"/>
          <p:cNvSpPr/>
          <p:nvPr/>
        </p:nvSpPr>
        <p:spPr>
          <a:xfrm>
            <a:off x="996950" y="4303613"/>
            <a:ext cx="2243392" cy="309860"/>
          </a:xfrm>
          <a:prstGeom prst="rect">
            <a:avLst/>
          </a:prstGeom>
          <a:noFill/>
          <a:ln/>
        </p:spPr>
        <p:txBody>
          <a:bodyPr wrap="square" lIns="0" tIns="0" rIns="0" bIns="0" rtlCol="0" anchor="t">
            <a:normAutofit/>
          </a:bodyPr>
          <a:lstStyle/>
          <a:p>
            <a:pPr marL="0" indent="0" algn="l">
              <a:lnSpc>
                <a:spcPts val="2240"/>
              </a:lnSpc>
              <a:buNone/>
            </a:pPr>
            <a:r>
              <a:rPr lang="en-US" sz="1800" b="1">
                <a:solidFill>
                  <a:srgbClr val="0B1220"/>
                </a:solidFill>
                <a:latin typeface="Space Grotesk" pitchFamily="34" charset="0"/>
                <a:ea typeface="Space Grotesk" pitchFamily="34" charset="-122"/>
                <a:cs typeface="Space Grotesk" pitchFamily="34" charset="-120"/>
              </a:rPr>
              <a:t>LinkedIn</a:t>
            </a:r>
            <a:endParaRPr lang="en-US" sz="1800"/>
          </a:p>
        </p:txBody>
      </p:sp>
      <p:sp>
        <p:nvSpPr>
          <p:cNvPr id="53" name="Text 41"/>
          <p:cNvSpPr/>
          <p:nvPr/>
        </p:nvSpPr>
        <p:spPr>
          <a:xfrm>
            <a:off x="996950" y="4626173"/>
            <a:ext cx="2243392"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0E7490"/>
                </a:solidFill>
                <a:latin typeface="JetBrains Mono" pitchFamily="49" charset="0"/>
                <a:ea typeface="JetBrains Mono" pitchFamily="49" charset="-122"/>
                <a:cs typeface="JetBrains Mono" pitchFamily="49" charset="-120"/>
              </a:rPr>
              <a:t>visibility</a:t>
            </a:r>
            <a:endParaRPr lang="en-US" sz="1400"/>
          </a:p>
        </p:txBody>
      </p:sp>
      <p:sp>
        <p:nvSpPr>
          <p:cNvPr id="54" name="Shape 42"/>
          <p:cNvSpPr/>
          <p:nvPr/>
        </p:nvSpPr>
        <p:spPr>
          <a:xfrm>
            <a:off x="3489325" y="4160738"/>
            <a:ext cx="2540000" cy="821630"/>
          </a:xfrm>
          <a:prstGeom prst="roundRect">
            <a:avLst>
              <a:gd name="adj" fmla="val 10434"/>
            </a:avLst>
          </a:prstGeom>
          <a:solidFill>
            <a:srgbClr val="FBFCFE"/>
          </a:solidFill>
          <a:ln w="6350">
            <a:solidFill>
              <a:srgbClr val="D5DDE8"/>
            </a:solidFill>
            <a:prstDash val="solid"/>
          </a:ln>
        </p:spPr>
        <p:txBody>
          <a:bodyPr/>
          <a:lstStyle/>
          <a:p>
            <a:endParaRPr lang="en-US"/>
          </a:p>
        </p:txBody>
      </p:sp>
      <p:sp>
        <p:nvSpPr>
          <p:cNvPr id="55" name="Text 43"/>
          <p:cNvSpPr/>
          <p:nvPr/>
        </p:nvSpPr>
        <p:spPr>
          <a:xfrm>
            <a:off x="3670300" y="4303613"/>
            <a:ext cx="2243392" cy="309860"/>
          </a:xfrm>
          <a:prstGeom prst="rect">
            <a:avLst/>
          </a:prstGeom>
          <a:noFill/>
          <a:ln/>
        </p:spPr>
        <p:txBody>
          <a:bodyPr wrap="square" lIns="0" tIns="0" rIns="0" bIns="0" rtlCol="0" anchor="t">
            <a:normAutofit/>
          </a:bodyPr>
          <a:lstStyle/>
          <a:p>
            <a:pPr marL="0" indent="0" algn="l">
              <a:lnSpc>
                <a:spcPts val="2240"/>
              </a:lnSpc>
              <a:buNone/>
            </a:pPr>
            <a:r>
              <a:rPr lang="en-US" sz="1800" b="1">
                <a:solidFill>
                  <a:srgbClr val="0B1220"/>
                </a:solidFill>
                <a:latin typeface="Space Grotesk" pitchFamily="34" charset="0"/>
                <a:ea typeface="Space Grotesk" pitchFamily="34" charset="-122"/>
                <a:cs typeface="Space Grotesk" pitchFamily="34" charset="-120"/>
              </a:rPr>
              <a:t>Meetup, Facebook</a:t>
            </a:r>
            <a:endParaRPr lang="en-US" sz="1800"/>
          </a:p>
        </p:txBody>
      </p:sp>
      <p:sp>
        <p:nvSpPr>
          <p:cNvPr id="56" name="Text 44"/>
          <p:cNvSpPr/>
          <p:nvPr/>
        </p:nvSpPr>
        <p:spPr>
          <a:xfrm>
            <a:off x="3670300" y="4626173"/>
            <a:ext cx="2243392"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0E7490"/>
                </a:solidFill>
                <a:latin typeface="JetBrains Mono" pitchFamily="49" charset="0"/>
                <a:ea typeface="JetBrains Mono" pitchFamily="49" charset="-122"/>
                <a:cs typeface="JetBrains Mono" pitchFamily="49" charset="-120"/>
              </a:rPr>
              <a:t>reach</a:t>
            </a:r>
            <a:endParaRPr lang="en-US" sz="1400"/>
          </a:p>
        </p:txBody>
      </p:sp>
      <p:sp>
        <p:nvSpPr>
          <p:cNvPr id="57" name="Shape 45"/>
          <p:cNvSpPr/>
          <p:nvPr/>
        </p:nvSpPr>
        <p:spPr>
          <a:xfrm>
            <a:off x="6162675" y="4160738"/>
            <a:ext cx="2540000" cy="821630"/>
          </a:xfrm>
          <a:prstGeom prst="roundRect">
            <a:avLst>
              <a:gd name="adj" fmla="val 10434"/>
            </a:avLst>
          </a:prstGeom>
          <a:solidFill>
            <a:srgbClr val="FBFCFE"/>
          </a:solidFill>
          <a:ln w="6350">
            <a:solidFill>
              <a:srgbClr val="D5DDE8"/>
            </a:solidFill>
            <a:prstDash val="solid"/>
          </a:ln>
        </p:spPr>
        <p:txBody>
          <a:bodyPr/>
          <a:lstStyle/>
          <a:p>
            <a:endParaRPr lang="en-US"/>
          </a:p>
        </p:txBody>
      </p:sp>
      <p:sp>
        <p:nvSpPr>
          <p:cNvPr id="58" name="Text 46"/>
          <p:cNvSpPr/>
          <p:nvPr/>
        </p:nvSpPr>
        <p:spPr>
          <a:xfrm>
            <a:off x="6343650" y="4303613"/>
            <a:ext cx="2243392" cy="309860"/>
          </a:xfrm>
          <a:prstGeom prst="rect">
            <a:avLst/>
          </a:prstGeom>
          <a:noFill/>
          <a:ln/>
        </p:spPr>
        <p:txBody>
          <a:bodyPr wrap="square" lIns="0" tIns="0" rIns="0" bIns="0" rtlCol="0" anchor="t">
            <a:normAutofit/>
          </a:bodyPr>
          <a:lstStyle/>
          <a:p>
            <a:pPr marL="0" indent="0" algn="l">
              <a:lnSpc>
                <a:spcPts val="2240"/>
              </a:lnSpc>
              <a:buNone/>
            </a:pPr>
            <a:r>
              <a:rPr lang="en-US" sz="1800" b="1">
                <a:solidFill>
                  <a:srgbClr val="0B1220"/>
                </a:solidFill>
                <a:latin typeface="Space Grotesk" pitchFamily="34" charset="0"/>
                <a:ea typeface="Space Grotesk" pitchFamily="34" charset="-122"/>
                <a:cs typeface="Space Grotesk" pitchFamily="34" charset="-120"/>
              </a:rPr>
              <a:t>Email</a:t>
            </a:r>
            <a:endParaRPr lang="en-US" sz="1800"/>
          </a:p>
        </p:txBody>
      </p:sp>
      <p:sp>
        <p:nvSpPr>
          <p:cNvPr id="59" name="Text 47"/>
          <p:cNvSpPr/>
          <p:nvPr/>
        </p:nvSpPr>
        <p:spPr>
          <a:xfrm>
            <a:off x="6343650" y="4626173"/>
            <a:ext cx="2243392"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0E7490"/>
                </a:solidFill>
                <a:latin typeface="JetBrains Mono" pitchFamily="49" charset="0"/>
                <a:ea typeface="JetBrains Mono" pitchFamily="49" charset="-122"/>
                <a:cs typeface="JetBrains Mono" pitchFamily="49" charset="-120"/>
              </a:rPr>
              <a:t>conversions</a:t>
            </a:r>
            <a:endParaRPr lang="en-US" sz="1400"/>
          </a:p>
        </p:txBody>
      </p:sp>
      <p:sp>
        <p:nvSpPr>
          <p:cNvPr id="60" name="Shape 48"/>
          <p:cNvSpPr/>
          <p:nvPr/>
        </p:nvSpPr>
        <p:spPr>
          <a:xfrm>
            <a:off x="8836025" y="4160738"/>
            <a:ext cx="2540000" cy="821630"/>
          </a:xfrm>
          <a:prstGeom prst="roundRect">
            <a:avLst>
              <a:gd name="adj" fmla="val 10434"/>
            </a:avLst>
          </a:prstGeom>
          <a:solidFill>
            <a:srgbClr val="FBFCFE"/>
          </a:solidFill>
          <a:ln w="6350">
            <a:solidFill>
              <a:srgbClr val="D5DDE8"/>
            </a:solidFill>
            <a:prstDash val="solid"/>
          </a:ln>
        </p:spPr>
        <p:txBody>
          <a:bodyPr/>
          <a:lstStyle/>
          <a:p>
            <a:endParaRPr lang="en-US"/>
          </a:p>
        </p:txBody>
      </p:sp>
      <p:sp>
        <p:nvSpPr>
          <p:cNvPr id="61" name="Text 49"/>
          <p:cNvSpPr/>
          <p:nvPr/>
        </p:nvSpPr>
        <p:spPr>
          <a:xfrm>
            <a:off x="9017000" y="4303613"/>
            <a:ext cx="2355850" cy="309860"/>
          </a:xfrm>
          <a:prstGeom prst="rect">
            <a:avLst/>
          </a:prstGeom>
          <a:noFill/>
          <a:ln/>
        </p:spPr>
        <p:txBody>
          <a:bodyPr wrap="square" lIns="0" tIns="0" rIns="0" bIns="0" rtlCol="0" anchor="t">
            <a:normAutofit/>
          </a:bodyPr>
          <a:lstStyle/>
          <a:p>
            <a:pPr marL="0" indent="0" algn="l">
              <a:lnSpc>
                <a:spcPts val="2240"/>
              </a:lnSpc>
              <a:buNone/>
            </a:pPr>
            <a:r>
              <a:rPr lang="en-US" sz="1700" b="1">
                <a:solidFill>
                  <a:srgbClr val="0B1220"/>
                </a:solidFill>
                <a:latin typeface="Space Grotesk" pitchFamily="34" charset="0"/>
                <a:ea typeface="Space Grotesk" pitchFamily="34" charset="-122"/>
                <a:cs typeface="Space Grotesk" pitchFamily="34" charset="-120"/>
              </a:rPr>
              <a:t>Community calendars</a:t>
            </a:r>
            <a:endParaRPr lang="en-US" sz="1700"/>
          </a:p>
        </p:txBody>
      </p:sp>
      <p:sp>
        <p:nvSpPr>
          <p:cNvPr id="62" name="Text 50"/>
          <p:cNvSpPr/>
          <p:nvPr/>
        </p:nvSpPr>
        <p:spPr>
          <a:xfrm>
            <a:off x="9017000" y="4626173"/>
            <a:ext cx="2243392"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0E7490"/>
                </a:solidFill>
                <a:latin typeface="JetBrains Mono" pitchFamily="49" charset="0"/>
                <a:ea typeface="JetBrains Mono" pitchFamily="49" charset="-122"/>
                <a:cs typeface="JetBrains Mono" pitchFamily="49" charset="-120"/>
              </a:rPr>
              <a:t>discovery</a:t>
            </a:r>
            <a:endParaRPr lang="en-US" sz="1400"/>
          </a:p>
        </p:txBody>
      </p:sp>
      <p:sp>
        <p:nvSpPr>
          <p:cNvPr id="63" name="Text 51"/>
          <p:cNvSpPr/>
          <p:nvPr/>
        </p:nvSpPr>
        <p:spPr>
          <a:xfrm>
            <a:off x="812800" y="6236990"/>
            <a:ext cx="1975128" cy="238720"/>
          </a:xfrm>
          <a:prstGeom prst="rect">
            <a:avLst/>
          </a:prstGeom>
          <a:noFill/>
          <a:ln/>
        </p:spPr>
        <p:txBody>
          <a:bodyPr wrap="square" lIns="0" tIns="0" rIns="0" bIns="0" rtlCol="0" anchor="t">
            <a:normAutofit/>
          </a:bodyPr>
          <a:lstStyle/>
          <a:p>
            <a:pPr marL="0" indent="0" algn="l">
              <a:lnSpc>
                <a:spcPts val="1680"/>
              </a:lnSpc>
              <a:buNone/>
            </a:pPr>
            <a:r>
              <a:rPr lang="en-US" sz="1400">
                <a:solidFill>
                  <a:srgbClr val="4A5568"/>
                </a:solidFill>
                <a:latin typeface="JetBrains Mono" pitchFamily="49" charset="0"/>
                <a:ea typeface="JetBrains Mono" pitchFamily="49" charset="-122"/>
                <a:cs typeface="JetBrains Mono" pitchFamily="49" charset="-120"/>
              </a:rPr>
              <a:t>Filling Seats · 15</a:t>
            </a:r>
            <a:endParaRPr lang="en-US" sz="1400"/>
          </a:p>
        </p:txBody>
      </p:sp>
      <p:sp>
        <p:nvSpPr>
          <p:cNvPr id="64" name="Text 52"/>
          <p:cNvSpPr/>
          <p:nvPr/>
        </p:nvSpPr>
        <p:spPr>
          <a:xfrm>
            <a:off x="8197017" y="6236990"/>
            <a:ext cx="3182183" cy="238720"/>
          </a:xfrm>
          <a:prstGeom prst="rect">
            <a:avLst/>
          </a:prstGeom>
          <a:noFill/>
          <a:ln/>
        </p:spPr>
        <p:txBody>
          <a:bodyPr wrap="square" lIns="0" tIns="0" rIns="0" bIns="0" rtlCol="0" anchor="t">
            <a:normAutofit/>
          </a:bodyPr>
          <a:lstStyle/>
          <a:p>
            <a:pPr marL="0" indent="0" algn="r">
              <a:lnSpc>
                <a:spcPts val="1680"/>
              </a:lnSpc>
              <a:buNone/>
            </a:pPr>
            <a:r>
              <a:rPr lang="en-US" sz="1400">
                <a:solidFill>
                  <a:srgbClr val="4A5568"/>
                </a:solidFill>
                <a:latin typeface="JetBrains Mono" pitchFamily="49" charset="0"/>
                <a:ea typeface="JetBrains Mono" pitchFamily="49" charset="-122"/>
                <a:cs typeface="JetBrains Mono" pitchFamily="49" charset="-120"/>
              </a:rPr>
              <a:t>Full checklist in the handout</a:t>
            </a:r>
            <a:endParaRPr lang="en-US" sz="1400"/>
          </a:p>
        </p:txBody>
      </p:sp>
    </p:spTree>
    <p:extLst>
      <p:ext uri="{BB962C8B-B14F-4D97-AF65-F5344CB8AC3E}">
        <p14:creationId xmlns:p14="http://schemas.microsoft.com/office/powerpoint/2010/main" val="1817525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12800" y="812800"/>
            <a:ext cx="8241030" cy="238720"/>
          </a:xfrm>
          <a:prstGeom prst="rect">
            <a:avLst/>
          </a:prstGeom>
          <a:noFill/>
          <a:ln/>
        </p:spPr>
        <p:txBody>
          <a:bodyPr wrap="square" lIns="0" tIns="0" rIns="0" bIns="0" rtlCol="0" anchor="t">
            <a:normAutofit/>
          </a:bodyPr>
          <a:lstStyle/>
          <a:p>
            <a:pPr marL="0" indent="0" algn="l">
              <a:lnSpc>
                <a:spcPts val="1680"/>
              </a:lnSpc>
              <a:buNone/>
            </a:pPr>
            <a:r>
              <a:rPr lang="en-US" sz="1200" b="1" kern="0" spc="200">
                <a:solidFill>
                  <a:srgbClr val="164E63"/>
                </a:solidFill>
                <a:latin typeface="JetBrains Mono" pitchFamily="49" charset="0"/>
                <a:ea typeface="JetBrains Mono" pitchFamily="49" charset="-122"/>
                <a:cs typeface="JetBrains Mono" pitchFamily="49" charset="-120"/>
              </a:rPr>
              <a:t>PICK ONE LEVER FOR YOUR NEXT EVENT</a:t>
            </a:r>
            <a:endParaRPr lang="en-US" sz="1200"/>
          </a:p>
        </p:txBody>
      </p:sp>
      <p:sp>
        <p:nvSpPr>
          <p:cNvPr id="3" name="Text 1"/>
          <p:cNvSpPr>
            <a:spLocks noGrp="1"/>
          </p:cNvSpPr>
          <p:nvPr>
            <p:ph type="title"/>
          </p:nvPr>
        </p:nvSpPr>
        <p:spPr>
          <a:xfrm>
            <a:off x="812800" y="1302240"/>
            <a:ext cx="8241030" cy="1625600"/>
          </a:xfrm>
          <a:prstGeom prst="rect">
            <a:avLst/>
          </a:prstGeom>
          <a:noFill/>
          <a:ln/>
        </p:spPr>
        <p:txBody>
          <a:bodyPr wrap="square" lIns="0" tIns="0" rIns="0" bIns="0" rtlCol="0" anchor="t">
            <a:normAutofit/>
          </a:bodyPr>
          <a:lstStyle/>
          <a:p>
            <a:pPr>
              <a:lnSpc>
                <a:spcPts val="6300"/>
              </a:lnSpc>
            </a:pPr>
            <a:r>
              <a:rPr lang="en-US" sz="5400" b="1" i="0" kern="0" spc="-100" dirty="0">
                <a:solidFill>
                  <a:srgbClr val="0B1220"/>
                </a:solidFill>
                <a:latin typeface="Space Grotesk"/>
                <a:ea typeface="Space Grotesk"/>
              </a:rPr>
              <a:t>Communicate smarter, </a:t>
            </a:r>
            <a:br>
              <a:rPr lang="en-US" sz="5400" b="1" kern="0" spc="-100" dirty="0">
                <a:latin typeface="Space Grotesk"/>
                <a:ea typeface="Space Grotesk"/>
              </a:rPr>
            </a:br>
            <a:r>
              <a:rPr lang="en-US" sz="5400" b="1" i="0" kern="0" spc="-100" dirty="0">
                <a:solidFill>
                  <a:srgbClr val="0B1220"/>
                </a:solidFill>
                <a:latin typeface="Space Grotesk"/>
                <a:ea typeface="Space Grotesk"/>
              </a:rPr>
              <a:t>not louder</a:t>
            </a:r>
            <a:endParaRPr lang="en-US" sz="5400" dirty="0">
              <a:latin typeface="Space Grotesk"/>
              <a:ea typeface="Space Grotesk"/>
            </a:endParaRPr>
          </a:p>
        </p:txBody>
      </p:sp>
      <p:pic>
        <p:nvPicPr>
          <p:cNvPr id="4" name="Image 0" descr="Christian Buckley"/>
          <p:cNvPicPr>
            <a:picLocks noChangeAspect="1"/>
          </p:cNvPicPr>
          <p:nvPr/>
        </p:nvPicPr>
        <p:blipFill>
          <a:blip r:embed="rId3"/>
          <a:srcRect/>
          <a:stretch/>
        </p:blipFill>
        <p:spPr>
          <a:xfrm>
            <a:off x="838200" y="3007320"/>
            <a:ext cx="711200" cy="711200"/>
          </a:xfrm>
          <a:prstGeom prst="ellipse">
            <a:avLst/>
          </a:prstGeom>
        </p:spPr>
      </p:pic>
      <p:sp>
        <p:nvSpPr>
          <p:cNvPr id="5" name="Shape 2"/>
          <p:cNvSpPr/>
          <p:nvPr/>
        </p:nvSpPr>
        <p:spPr>
          <a:xfrm>
            <a:off x="825500" y="2994620"/>
            <a:ext cx="736600" cy="736600"/>
          </a:xfrm>
          <a:prstGeom prst="ellipse">
            <a:avLst/>
          </a:prstGeom>
          <a:noFill/>
          <a:ln w="25400">
            <a:solidFill>
              <a:srgbClr val="0B1220"/>
            </a:solidFill>
            <a:prstDash val="solid"/>
          </a:ln>
        </p:spPr>
        <p:txBody>
          <a:bodyPr/>
          <a:lstStyle/>
          <a:p>
            <a:endParaRPr lang="en-US"/>
          </a:p>
        </p:txBody>
      </p:sp>
      <p:sp>
        <p:nvSpPr>
          <p:cNvPr id="6" name="Text 3"/>
          <p:cNvSpPr/>
          <p:nvPr/>
        </p:nvSpPr>
        <p:spPr>
          <a:xfrm>
            <a:off x="1752600" y="3094930"/>
            <a:ext cx="3202290" cy="309860"/>
          </a:xfrm>
          <a:prstGeom prst="rect">
            <a:avLst/>
          </a:prstGeom>
          <a:noFill/>
          <a:ln/>
        </p:spPr>
        <p:txBody>
          <a:bodyPr wrap="square" lIns="0" tIns="0" rIns="0" bIns="0" rtlCol="0" anchor="t">
            <a:normAutofit/>
          </a:bodyPr>
          <a:lstStyle/>
          <a:p>
            <a:pPr marL="0" indent="0" algn="l">
              <a:lnSpc>
                <a:spcPts val="2240"/>
              </a:lnSpc>
              <a:buNone/>
            </a:pPr>
            <a:r>
              <a:rPr lang="en-US" sz="1600" b="1">
                <a:solidFill>
                  <a:srgbClr val="0B1220"/>
                </a:solidFill>
                <a:latin typeface="Space Grotesk" pitchFamily="34" charset="0"/>
                <a:ea typeface="Space Grotesk" pitchFamily="34" charset="-122"/>
                <a:cs typeface="Space Grotesk" pitchFamily="34" charset="-120"/>
              </a:rPr>
              <a:t>Christian Buckley</a:t>
            </a:r>
            <a:endParaRPr lang="en-US" sz="1600"/>
          </a:p>
        </p:txBody>
      </p:sp>
      <p:sp>
        <p:nvSpPr>
          <p:cNvPr id="7" name="Text 4"/>
          <p:cNvSpPr/>
          <p:nvPr/>
        </p:nvSpPr>
        <p:spPr>
          <a:xfrm>
            <a:off x="1752600" y="3417491"/>
            <a:ext cx="3730823" cy="238720"/>
          </a:xfrm>
          <a:prstGeom prst="rect">
            <a:avLst/>
          </a:prstGeom>
          <a:noFill/>
          <a:ln/>
        </p:spPr>
        <p:txBody>
          <a:bodyPr wrap="square" lIns="0" tIns="0" rIns="0" bIns="0" rtlCol="0" anchor="t">
            <a:normAutofit/>
          </a:bodyPr>
          <a:lstStyle/>
          <a:p>
            <a:pPr marL="0" indent="0" algn="l">
              <a:lnSpc>
                <a:spcPts val="1680"/>
              </a:lnSpc>
              <a:buNone/>
            </a:pPr>
            <a:r>
              <a:rPr lang="en-US" sz="1200">
                <a:solidFill>
                  <a:srgbClr val="0B1220"/>
                </a:solidFill>
                <a:latin typeface="JetBrains Mono" pitchFamily="49" charset="0"/>
                <a:ea typeface="JetBrains Mono" pitchFamily="49" charset="-122"/>
                <a:cs typeface="JetBrains Mono" pitchFamily="49" charset="-120"/>
              </a:rPr>
              <a:t>buckleyplanet.com · @buckleyplanet</a:t>
            </a:r>
            <a:endParaRPr lang="en-US" sz="1200"/>
          </a:p>
        </p:txBody>
      </p:sp>
      <p:sp>
        <p:nvSpPr>
          <p:cNvPr id="8" name="Shape 5"/>
          <p:cNvSpPr/>
          <p:nvPr/>
        </p:nvSpPr>
        <p:spPr>
          <a:xfrm>
            <a:off x="9373751" y="1398191"/>
            <a:ext cx="2133600" cy="2133600"/>
          </a:xfrm>
          <a:prstGeom prst="roundRect">
            <a:avLst>
              <a:gd name="adj" fmla="val 5357"/>
            </a:avLst>
          </a:prstGeom>
          <a:solidFill>
            <a:srgbClr val="FBFCFE"/>
          </a:solidFill>
          <a:ln w="25400">
            <a:solidFill>
              <a:srgbClr val="0B1220"/>
            </a:solidFill>
            <a:prstDash val="solid"/>
          </a:ln>
        </p:spPr>
        <p:txBody>
          <a:bodyPr/>
          <a:lstStyle/>
          <a:p>
            <a:endParaRPr lang="en-US"/>
          </a:p>
        </p:txBody>
      </p:sp>
      <p:pic>
        <p:nvPicPr>
          <p:cNvPr id="9" name="Image 1" descr="QR code linking to Christian Buckley’s LinkedIn profile"/>
          <p:cNvPicPr>
            <a:picLocks noChangeAspect="1"/>
          </p:cNvPicPr>
          <p:nvPr/>
        </p:nvPicPr>
        <p:blipFill>
          <a:blip r:embed="rId4"/>
          <a:srcRect/>
          <a:stretch/>
        </p:blipFill>
        <p:spPr>
          <a:xfrm>
            <a:off x="9488051" y="1512491"/>
            <a:ext cx="1905000" cy="1905000"/>
          </a:xfrm>
          <a:prstGeom prst="rect">
            <a:avLst/>
          </a:prstGeom>
        </p:spPr>
      </p:pic>
      <p:sp>
        <p:nvSpPr>
          <p:cNvPr id="10" name="Text 6"/>
          <p:cNvSpPr/>
          <p:nvPr/>
        </p:nvSpPr>
        <p:spPr>
          <a:xfrm>
            <a:off x="9244330" y="3646091"/>
            <a:ext cx="2392442" cy="238720"/>
          </a:xfrm>
          <a:prstGeom prst="rect">
            <a:avLst/>
          </a:prstGeom>
          <a:noFill/>
          <a:ln/>
        </p:spPr>
        <p:txBody>
          <a:bodyPr wrap="square" lIns="0" tIns="0" rIns="0" bIns="0" rtlCol="0" anchor="t">
            <a:normAutofit/>
          </a:bodyPr>
          <a:lstStyle/>
          <a:p>
            <a:pPr marL="0" indent="0" algn="ctr">
              <a:lnSpc>
                <a:spcPts val="1680"/>
              </a:lnSpc>
              <a:buNone/>
            </a:pPr>
            <a:r>
              <a:rPr lang="en-US" sz="1200" b="1">
                <a:solidFill>
                  <a:srgbClr val="0B1220"/>
                </a:solidFill>
                <a:latin typeface="IBM Plex Sans" pitchFamily="34" charset="0"/>
                <a:ea typeface="IBM Plex Sans" pitchFamily="34" charset="-122"/>
                <a:cs typeface="IBM Plex Sans" pitchFamily="34" charset="-120"/>
              </a:rPr>
              <a:t>Scan to connect on LinkedIn</a:t>
            </a:r>
            <a:endParaRPr lang="en-US" sz="1200"/>
          </a:p>
        </p:txBody>
      </p:sp>
      <p:sp>
        <p:nvSpPr>
          <p:cNvPr id="11" name="Shape 7"/>
          <p:cNvSpPr/>
          <p:nvPr/>
        </p:nvSpPr>
        <p:spPr>
          <a:xfrm>
            <a:off x="812800" y="4800798"/>
            <a:ext cx="5207000" cy="1244402"/>
          </a:xfrm>
          <a:prstGeom prst="roundRect">
            <a:avLst>
              <a:gd name="adj" fmla="val 10206"/>
            </a:avLst>
          </a:prstGeom>
          <a:solidFill>
            <a:srgbClr val="0B1220"/>
          </a:solidFill>
          <a:ln/>
        </p:spPr>
        <p:txBody>
          <a:bodyPr/>
          <a:lstStyle/>
          <a:p>
            <a:endParaRPr lang="en-US"/>
          </a:p>
        </p:txBody>
      </p:sp>
      <p:sp>
        <p:nvSpPr>
          <p:cNvPr id="12" name="Text 8"/>
          <p:cNvSpPr/>
          <p:nvPr/>
        </p:nvSpPr>
        <p:spPr>
          <a:xfrm>
            <a:off x="1041400" y="5003998"/>
            <a:ext cx="4892294" cy="238720"/>
          </a:xfrm>
          <a:prstGeom prst="rect">
            <a:avLst/>
          </a:prstGeom>
          <a:noFill/>
          <a:ln/>
        </p:spPr>
        <p:txBody>
          <a:bodyPr wrap="square" lIns="0" tIns="0" rIns="0" bIns="0" rtlCol="0" anchor="t">
            <a:normAutofit/>
          </a:bodyPr>
          <a:lstStyle/>
          <a:p>
            <a:pPr marL="0" indent="0" algn="l">
              <a:lnSpc>
                <a:spcPts val="1680"/>
              </a:lnSpc>
              <a:buNone/>
            </a:pPr>
            <a:r>
              <a:rPr lang="en-US" sz="1200">
                <a:solidFill>
                  <a:srgbClr val="F5A524"/>
                </a:solidFill>
                <a:latin typeface="JetBrains Mono" pitchFamily="49" charset="0"/>
                <a:ea typeface="JetBrains Mono" pitchFamily="49" charset="-122"/>
                <a:cs typeface="JetBrains Mono" pitchFamily="49" charset="-120"/>
              </a:rPr>
              <a:t>OFFICE HOURS · IN CHAT</a:t>
            </a:r>
            <a:endParaRPr lang="en-US" sz="1200"/>
          </a:p>
        </p:txBody>
      </p:sp>
      <p:sp>
        <p:nvSpPr>
          <p:cNvPr id="13" name="Text 9"/>
          <p:cNvSpPr/>
          <p:nvPr/>
        </p:nvSpPr>
        <p:spPr>
          <a:xfrm>
            <a:off x="1041400" y="5293519"/>
            <a:ext cx="4892294" cy="573881"/>
          </a:xfrm>
          <a:prstGeom prst="rect">
            <a:avLst/>
          </a:prstGeom>
          <a:noFill/>
          <a:ln/>
        </p:spPr>
        <p:txBody>
          <a:bodyPr wrap="square" lIns="0" tIns="0" rIns="0" bIns="0" rtlCol="0" anchor="t">
            <a:normAutofit/>
          </a:bodyPr>
          <a:lstStyle/>
          <a:p>
            <a:pPr marL="0" indent="0" algn="l">
              <a:lnSpc>
                <a:spcPts val="2160"/>
              </a:lnSpc>
              <a:buNone/>
            </a:pPr>
            <a:r>
              <a:rPr lang="en-US" sz="1600">
                <a:solidFill>
                  <a:srgbClr val="F3F6FA"/>
                </a:solidFill>
                <a:latin typeface="IBM Plex Sans" pitchFamily="34" charset="0"/>
                <a:ea typeface="IBM Plex Sans" pitchFamily="34" charset="-122"/>
                <a:cs typeface="IBM Plex Sans" pitchFamily="34" charset="-120"/>
              </a:rPr>
              <a:t>Who’s your most underused amplifier: speakers, sponsors, past attendees, or a local partner?</a:t>
            </a:r>
            <a:endParaRPr lang="en-US" sz="1600"/>
          </a:p>
        </p:txBody>
      </p:sp>
      <p:sp>
        <p:nvSpPr>
          <p:cNvPr id="14" name="Shape 10"/>
          <p:cNvSpPr/>
          <p:nvPr/>
        </p:nvSpPr>
        <p:spPr>
          <a:xfrm>
            <a:off x="6172200" y="4800798"/>
            <a:ext cx="5207000" cy="1244402"/>
          </a:xfrm>
          <a:prstGeom prst="roundRect">
            <a:avLst>
              <a:gd name="adj" fmla="val 10206"/>
            </a:avLst>
          </a:prstGeom>
          <a:solidFill>
            <a:srgbClr val="0B1220"/>
          </a:solidFill>
          <a:ln/>
        </p:spPr>
        <p:txBody>
          <a:bodyPr/>
          <a:lstStyle/>
          <a:p>
            <a:endParaRPr lang="en-US"/>
          </a:p>
        </p:txBody>
      </p:sp>
      <p:sp>
        <p:nvSpPr>
          <p:cNvPr id="15" name="Text 11"/>
          <p:cNvSpPr/>
          <p:nvPr/>
        </p:nvSpPr>
        <p:spPr>
          <a:xfrm>
            <a:off x="6400800" y="5003998"/>
            <a:ext cx="4892294" cy="238720"/>
          </a:xfrm>
          <a:prstGeom prst="rect">
            <a:avLst/>
          </a:prstGeom>
          <a:noFill/>
          <a:ln/>
        </p:spPr>
        <p:txBody>
          <a:bodyPr wrap="square" lIns="0" tIns="0" rIns="0" bIns="0" rtlCol="0" anchor="t">
            <a:normAutofit/>
          </a:bodyPr>
          <a:lstStyle/>
          <a:p>
            <a:pPr marL="0" indent="0" algn="l">
              <a:lnSpc>
                <a:spcPts val="1680"/>
              </a:lnSpc>
              <a:buNone/>
            </a:pPr>
            <a:r>
              <a:rPr lang="en-US" sz="1200">
                <a:solidFill>
                  <a:srgbClr val="F5A524"/>
                </a:solidFill>
                <a:latin typeface="JetBrains Mono" pitchFamily="49" charset="0"/>
                <a:ea typeface="JetBrains Mono" pitchFamily="49" charset="-122"/>
                <a:cs typeface="JetBrains Mono" pitchFamily="49" charset="-120"/>
              </a:rPr>
              <a:t>OFFICE HOURS · IN CHAT</a:t>
            </a:r>
            <a:endParaRPr lang="en-US" sz="1200"/>
          </a:p>
        </p:txBody>
      </p:sp>
      <p:sp>
        <p:nvSpPr>
          <p:cNvPr id="16" name="Text 12"/>
          <p:cNvSpPr/>
          <p:nvPr/>
        </p:nvSpPr>
        <p:spPr>
          <a:xfrm>
            <a:off x="6400800" y="5293519"/>
            <a:ext cx="4892294" cy="573881"/>
          </a:xfrm>
          <a:prstGeom prst="rect">
            <a:avLst/>
          </a:prstGeom>
          <a:noFill/>
          <a:ln/>
        </p:spPr>
        <p:txBody>
          <a:bodyPr wrap="square" lIns="0" tIns="0" rIns="0" bIns="0" rtlCol="0" anchor="t">
            <a:normAutofit/>
          </a:bodyPr>
          <a:lstStyle/>
          <a:p>
            <a:pPr marL="0" indent="0" algn="l">
              <a:lnSpc>
                <a:spcPts val="2160"/>
              </a:lnSpc>
              <a:buNone/>
            </a:pPr>
            <a:r>
              <a:rPr lang="en-US" sz="1600">
                <a:solidFill>
                  <a:srgbClr val="F3F6FA"/>
                </a:solidFill>
                <a:latin typeface="IBM Plex Sans" pitchFamily="34" charset="0"/>
                <a:ea typeface="IBM Plex Sans" pitchFamily="34" charset="-122"/>
                <a:cs typeface="IBM Plex Sans" pitchFamily="34" charset="-120"/>
              </a:rPr>
              <a:t>Rewrite your next event’s title as a “why attend” </a:t>
            </a:r>
            <a:br>
              <a:rPr lang="en-US" sz="1600">
                <a:solidFill>
                  <a:srgbClr val="F3F6FA"/>
                </a:solidFill>
                <a:latin typeface="IBM Plex Sans" pitchFamily="34" charset="0"/>
                <a:ea typeface="IBM Plex Sans" pitchFamily="34" charset="-122"/>
                <a:cs typeface="IBM Plex Sans" pitchFamily="34" charset="-120"/>
              </a:rPr>
            </a:br>
            <a:r>
              <a:rPr lang="en-US" sz="1600">
                <a:solidFill>
                  <a:srgbClr val="F3F6FA"/>
                </a:solidFill>
                <a:latin typeface="IBM Plex Sans" pitchFamily="34" charset="0"/>
                <a:ea typeface="IBM Plex Sans" pitchFamily="34" charset="-122"/>
                <a:cs typeface="IBM Plex Sans" pitchFamily="34" charset="-120"/>
              </a:rPr>
              <a:t>line, right now.</a:t>
            </a:r>
            <a:endParaRPr lang="en-US" sz="1600"/>
          </a:p>
        </p:txBody>
      </p:sp>
    </p:spTree>
    <p:extLst>
      <p:ext uri="{BB962C8B-B14F-4D97-AF65-F5344CB8AC3E}">
        <p14:creationId xmlns:p14="http://schemas.microsoft.com/office/powerpoint/2010/main" val="6901542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BE234-3941-5B60-0FA4-92E38A2A6F1B}"/>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07FEA7DC-8C5B-B76E-BF1D-15D889975E91}"/>
              </a:ext>
              <a:ext uri="{C183D7F6-B498-43B3-948B-1728B52AA6E4}">
                <adec:decorative xmlns:adec="http://schemas.microsoft.com/office/drawing/2017/decorative" val="1"/>
              </a:ext>
            </a:extLst>
          </p:cNvPr>
          <p:cNvSpPr/>
          <p:nvPr/>
        </p:nvSpPr>
        <p:spPr>
          <a:xfrm>
            <a:off x="4939475" y="4766273"/>
            <a:ext cx="7106609" cy="1719024"/>
          </a:xfrm>
          <a:prstGeom prst="roundRect">
            <a:avLst>
              <a:gd name="adj" fmla="val 20550"/>
            </a:avLst>
          </a:prstGeom>
          <a:gradFill flip="none" rotWithShape="1">
            <a:gsLst>
              <a:gs pos="100000">
                <a:srgbClr val="2C7E9C"/>
              </a:gs>
              <a:gs pos="0">
                <a:srgbClr val="46B7B2"/>
              </a:gs>
            </a:gsLst>
            <a:path path="circle">
              <a:fillToRect r="100000" b="100000"/>
            </a:path>
            <a:tileRect l="-100000" t="-100000"/>
          </a:gradFill>
          <a:ln w="9525" cap="flat" cmpd="sng" algn="ctr">
            <a:noFill/>
            <a:prstDash val="solid"/>
            <a:headEnd type="none" w="med" len="med"/>
            <a:tailEnd type="none" w="med" len="med"/>
          </a:ln>
          <a:effectLst>
            <a:outerShdw blurRad="190500" algn="ctr" rotWithShape="0">
              <a:prstClr val="black">
                <a:alpha val="2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4192" fontAlgn="base">
              <a:spcBef>
                <a:spcPct val="0"/>
              </a:spcBef>
              <a:spcAft>
                <a:spcPct val="0"/>
              </a:spcAft>
              <a:defRPr/>
            </a:pPr>
            <a:endParaRPr lang="en-US" kern="0">
              <a:ln w="3175">
                <a:noFill/>
              </a:ln>
              <a:solidFill>
                <a:srgbClr val="FFFFFF"/>
              </a:solidFill>
              <a:latin typeface="Segoe UI Semibold"/>
              <a:cs typeface="Segoe UI" pitchFamily="34" charset="0"/>
            </a:endParaRPr>
          </a:p>
        </p:txBody>
      </p:sp>
      <p:sp>
        <p:nvSpPr>
          <p:cNvPr id="11" name="Rectangle 10">
            <a:extLst>
              <a:ext uri="{FF2B5EF4-FFF2-40B4-BE49-F238E27FC236}">
                <a16:creationId xmlns:a16="http://schemas.microsoft.com/office/drawing/2014/main" id="{D971E136-B23F-6353-32FC-B79DD69269D5}"/>
              </a:ext>
            </a:extLst>
          </p:cNvPr>
          <p:cNvSpPr/>
          <p:nvPr/>
        </p:nvSpPr>
        <p:spPr>
          <a:xfrm>
            <a:off x="0" y="0"/>
            <a:ext cx="4112292" cy="6857999"/>
          </a:xfrm>
          <a:prstGeom prst="rect">
            <a:avLst/>
          </a:prstGeom>
          <a:solidFill>
            <a:srgbClr val="0423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Rounded Corners 15">
            <a:extLst>
              <a:ext uri="{FF2B5EF4-FFF2-40B4-BE49-F238E27FC236}">
                <a16:creationId xmlns:a16="http://schemas.microsoft.com/office/drawing/2014/main" id="{1BDF3B94-00A5-B9E8-B3B2-DE9A8684B0D1}"/>
              </a:ext>
              <a:ext uri="{C183D7F6-B498-43B3-948B-1728B52AA6E4}">
                <adec:decorative xmlns:adec="http://schemas.microsoft.com/office/drawing/2017/decorative" val="1"/>
              </a:ext>
            </a:extLst>
          </p:cNvPr>
          <p:cNvSpPr/>
          <p:nvPr/>
        </p:nvSpPr>
        <p:spPr bwMode="auto">
          <a:xfrm>
            <a:off x="722116" y="617336"/>
            <a:ext cx="3795198" cy="5623324"/>
          </a:xfrm>
          <a:prstGeom prst="roundRect">
            <a:avLst>
              <a:gd name="adj" fmla="val 29403"/>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rgbClr val="454142">
                <a:alpha val="20000"/>
              </a:srgb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defTabSz="932742"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cs typeface="Segoe Sans Text" pitchFamily="2" charset="0"/>
            </a:endParaRPr>
          </a:p>
        </p:txBody>
      </p:sp>
      <p:pic>
        <p:nvPicPr>
          <p:cNvPr id="7" name="Picture 6">
            <a:extLst>
              <a:ext uri="{FF2B5EF4-FFF2-40B4-BE49-F238E27FC236}">
                <a16:creationId xmlns:a16="http://schemas.microsoft.com/office/drawing/2014/main" id="{AA400BE8-8D38-7C0B-9C27-E836DF591E04}"/>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t="5319" b="5319"/>
          <a:stretch/>
        </p:blipFill>
        <p:spPr>
          <a:xfrm>
            <a:off x="668228" y="1383805"/>
            <a:ext cx="3902974" cy="4090386"/>
          </a:xfrm>
          <a:prstGeom prst="rect">
            <a:avLst/>
          </a:prstGeom>
        </p:spPr>
      </p:pic>
      <p:sp>
        <p:nvSpPr>
          <p:cNvPr id="8" name="Rectangle: Rounded Corners 15">
            <a:extLst>
              <a:ext uri="{FF2B5EF4-FFF2-40B4-BE49-F238E27FC236}">
                <a16:creationId xmlns:a16="http://schemas.microsoft.com/office/drawing/2014/main" id="{DA654379-E288-639C-38FC-5E5972D6AB58}"/>
              </a:ext>
              <a:ext uri="{C183D7F6-B498-43B3-948B-1728B52AA6E4}">
                <adec:decorative xmlns:adec="http://schemas.microsoft.com/office/drawing/2017/decorative" val="1"/>
              </a:ext>
            </a:extLst>
          </p:cNvPr>
          <p:cNvSpPr/>
          <p:nvPr/>
        </p:nvSpPr>
        <p:spPr bwMode="auto">
          <a:xfrm>
            <a:off x="539019" y="489421"/>
            <a:ext cx="4161393" cy="5879155"/>
          </a:xfrm>
          <a:prstGeom prst="roundRect">
            <a:avLst>
              <a:gd name="adj" fmla="val 29403"/>
            </a:avLst>
          </a:prstGeom>
          <a:noFill/>
          <a:ln w="38100" cap="flat" cmpd="sng" algn="ctr">
            <a:gradFill flip="none" rotWithShape="1">
              <a:gsLst>
                <a:gs pos="0">
                  <a:srgbClr val="46B7B2"/>
                </a:gs>
                <a:gs pos="100000">
                  <a:srgbClr val="2C7E9C"/>
                </a:gs>
              </a:gsLst>
              <a:lin ang="2700000" scaled="1"/>
              <a:tileRect/>
            </a:gradFill>
            <a:prstDash val="solid"/>
            <a:headEnd type="none" w="med" len="med"/>
            <a:tailEnd type="none" w="med" len="med"/>
          </a:ln>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defTabSz="932742"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cs typeface="Segoe Sans Text" pitchFamily="2" charset="0"/>
            </a:endParaRPr>
          </a:p>
        </p:txBody>
      </p:sp>
      <p:sp>
        <p:nvSpPr>
          <p:cNvPr id="2" name="Rectangle: Rounded Corners 1">
            <a:extLst>
              <a:ext uri="{FF2B5EF4-FFF2-40B4-BE49-F238E27FC236}">
                <a16:creationId xmlns:a16="http://schemas.microsoft.com/office/drawing/2014/main" id="{CFF7A0E1-947B-8514-8A68-9FFF6EA76058}"/>
              </a:ext>
              <a:ext uri="{C183D7F6-B498-43B3-948B-1728B52AA6E4}">
                <adec:decorative xmlns:adec="http://schemas.microsoft.com/office/drawing/2017/decorative" val="1"/>
              </a:ext>
            </a:extLst>
          </p:cNvPr>
          <p:cNvSpPr/>
          <p:nvPr/>
        </p:nvSpPr>
        <p:spPr>
          <a:xfrm>
            <a:off x="6354618" y="281360"/>
            <a:ext cx="4087639" cy="4077596"/>
          </a:xfrm>
          <a:prstGeom prst="roundRect">
            <a:avLst>
              <a:gd name="adj" fmla="val 20550"/>
            </a:avLst>
          </a:prstGeom>
          <a:gradFill flip="none" rotWithShape="1">
            <a:gsLst>
              <a:gs pos="100000">
                <a:srgbClr val="2C7E9C"/>
              </a:gs>
              <a:gs pos="0">
                <a:srgbClr val="46B7B2"/>
              </a:gs>
            </a:gsLst>
            <a:path path="circle">
              <a:fillToRect r="100000" b="100000"/>
            </a:path>
            <a:tileRect l="-100000" t="-100000"/>
          </a:gradFill>
          <a:ln w="9525" cap="flat" cmpd="sng" algn="ctr">
            <a:noFill/>
            <a:prstDash val="solid"/>
            <a:headEnd type="none" w="med" len="med"/>
            <a:tailEnd type="none" w="med" len="med"/>
          </a:ln>
          <a:effectLst>
            <a:outerShdw blurRad="190500" algn="ctr" rotWithShape="0">
              <a:prstClr val="black">
                <a:alpha val="2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4192" fontAlgn="base">
              <a:spcBef>
                <a:spcPct val="0"/>
              </a:spcBef>
              <a:spcAft>
                <a:spcPct val="0"/>
              </a:spcAft>
              <a:defRPr/>
            </a:pPr>
            <a:endParaRPr lang="en-US" kern="0">
              <a:ln w="3175">
                <a:noFill/>
              </a:ln>
              <a:solidFill>
                <a:srgbClr val="FFFFFF"/>
              </a:solidFill>
              <a:latin typeface="Segoe UI Semibold"/>
              <a:cs typeface="Segoe UI" pitchFamily="34" charset="0"/>
            </a:endParaRPr>
          </a:p>
        </p:txBody>
      </p:sp>
      <p:sp>
        <p:nvSpPr>
          <p:cNvPr id="3" name="TextBox 2">
            <a:extLst>
              <a:ext uri="{FF2B5EF4-FFF2-40B4-BE49-F238E27FC236}">
                <a16:creationId xmlns:a16="http://schemas.microsoft.com/office/drawing/2014/main" id="{BAC1733B-48A7-F342-2970-EFD3D9A78E56}"/>
              </a:ext>
            </a:extLst>
          </p:cNvPr>
          <p:cNvSpPr txBox="1"/>
          <p:nvPr/>
        </p:nvSpPr>
        <p:spPr>
          <a:xfrm>
            <a:off x="6842110" y="964438"/>
            <a:ext cx="3112654" cy="2708434"/>
          </a:xfrm>
          <a:prstGeom prst="rect">
            <a:avLst/>
          </a:prstGeom>
          <a:noFill/>
        </p:spPr>
        <p:txBody>
          <a:bodyPr wrap="square" lIns="0" tIns="0" rIns="0" bIns="0" rtlCol="0" anchor="t">
            <a:spAutoFit/>
          </a:bodyPr>
          <a:lstStyle/>
          <a:p>
            <a:pPr algn="ctr"/>
            <a:r>
              <a:rPr lang="fi-FI" sz="8000">
                <a:solidFill>
                  <a:schemeClr val="bg1"/>
                </a:solidFill>
                <a:latin typeface="Segoe Sans Text Semibold"/>
                <a:cs typeface="Segoe Sans Text Semibold"/>
              </a:rPr>
              <a:t>Q+A</a:t>
            </a:r>
          </a:p>
          <a:p>
            <a:pPr algn="ctr"/>
            <a:r>
              <a:rPr lang="fi-FI" sz="4800" err="1">
                <a:solidFill>
                  <a:schemeClr val="bg1"/>
                </a:solidFill>
                <a:latin typeface="Segoe Sans Text Semibold"/>
                <a:cs typeface="Segoe Sans Text Semibold"/>
              </a:rPr>
              <a:t>Ask</a:t>
            </a:r>
            <a:r>
              <a:rPr lang="fi-FI" sz="4800">
                <a:solidFill>
                  <a:schemeClr val="bg1"/>
                </a:solidFill>
                <a:latin typeface="Segoe Sans Text Semibold"/>
                <a:cs typeface="Segoe Sans Text Semibold"/>
              </a:rPr>
              <a:t> Me </a:t>
            </a:r>
            <a:r>
              <a:rPr lang="fi-FI" sz="4800" err="1">
                <a:solidFill>
                  <a:schemeClr val="bg1"/>
                </a:solidFill>
                <a:latin typeface="Segoe Sans Text Semibold"/>
                <a:cs typeface="Segoe Sans Text Semibold"/>
              </a:rPr>
              <a:t>Anything</a:t>
            </a:r>
            <a:endParaRPr lang="en-US" sz="4800" err="1">
              <a:solidFill>
                <a:schemeClr val="bg1"/>
              </a:solidFill>
            </a:endParaRPr>
          </a:p>
        </p:txBody>
      </p:sp>
      <p:sp>
        <p:nvSpPr>
          <p:cNvPr id="4" name="TextBox 3">
            <a:extLst>
              <a:ext uri="{FF2B5EF4-FFF2-40B4-BE49-F238E27FC236}">
                <a16:creationId xmlns:a16="http://schemas.microsoft.com/office/drawing/2014/main" id="{04B243F7-3D6F-F47F-3598-D75BF7423F7F}"/>
              </a:ext>
            </a:extLst>
          </p:cNvPr>
          <p:cNvSpPr txBox="1"/>
          <p:nvPr/>
        </p:nvSpPr>
        <p:spPr>
          <a:xfrm>
            <a:off x="6096000" y="5499057"/>
            <a:ext cx="664094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rgbClr val="7030A0"/>
                </a:solidFill>
                <a:latin typeface="Segoe UI" panose="020B0502040204020203" pitchFamily="34" charset="0"/>
                <a:cs typeface="Segoe UI" panose="020B0502040204020203" pitchFamily="34" charset="0"/>
                <a:hlinkClick r:id="rId3">
                  <a:extLst>
                    <a:ext uri="{A12FA001-AC4F-418D-AE19-62706E023703}">
                      <ahyp:hlinkClr xmlns:ahyp="http://schemas.microsoft.com/office/drawing/2018/hyperlinkcolor" val="tx"/>
                    </a:ext>
                  </a:extLst>
                </a:hlinkClick>
              </a:rPr>
              <a:t>https://aka.ms/MGCI-OctTrainingDiscussion</a:t>
            </a:r>
            <a:r>
              <a:rPr lang="en-US" dirty="0">
                <a:solidFill>
                  <a:srgbClr val="7030A0"/>
                </a:solidFill>
                <a:latin typeface="Segoe UI" panose="020B0502040204020203" pitchFamily="34" charset="0"/>
                <a:cs typeface="Segoe UI" panose="020B0502040204020203" pitchFamily="34" charset="0"/>
              </a:rPr>
              <a:t> </a:t>
            </a:r>
            <a:endParaRPr lang="en-US" dirty="0">
              <a:solidFill>
                <a:srgbClr val="7030A0"/>
              </a:solidFill>
            </a:endParaRPr>
          </a:p>
        </p:txBody>
      </p:sp>
      <p:sp>
        <p:nvSpPr>
          <p:cNvPr id="10" name="TextBox 9">
            <a:extLst>
              <a:ext uri="{FF2B5EF4-FFF2-40B4-BE49-F238E27FC236}">
                <a16:creationId xmlns:a16="http://schemas.microsoft.com/office/drawing/2014/main" id="{1B6C5C5C-AAC7-F68D-A7DE-70D66C9FF8DD}"/>
              </a:ext>
            </a:extLst>
          </p:cNvPr>
          <p:cNvSpPr txBox="1"/>
          <p:nvPr/>
        </p:nvSpPr>
        <p:spPr>
          <a:xfrm>
            <a:off x="5078548" y="5068388"/>
            <a:ext cx="711635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chemeClr val="bg1"/>
                </a:solidFill>
              </a:rPr>
              <a:t>Join the discussion on Microsoft Tech Community:</a:t>
            </a:r>
          </a:p>
        </p:txBody>
      </p:sp>
    </p:spTree>
    <p:extLst>
      <p:ext uri="{BB962C8B-B14F-4D97-AF65-F5344CB8AC3E}">
        <p14:creationId xmlns:p14="http://schemas.microsoft.com/office/powerpoint/2010/main" val="358739800"/>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6">
            <a:extLst>
              <a:ext uri="{FF2B5EF4-FFF2-40B4-BE49-F238E27FC236}">
                <a16:creationId xmlns:a16="http://schemas.microsoft.com/office/drawing/2014/main" id="{331BB896-EB42-5E71-9506-3066579A66D0}"/>
              </a:ext>
            </a:extLst>
          </p:cNvPr>
          <p:cNvSpPr txBox="1">
            <a:spLocks/>
          </p:cNvSpPr>
          <p:nvPr/>
        </p:nvSpPr>
        <p:spPr>
          <a:xfrm>
            <a:off x="346178" y="1344811"/>
            <a:ext cx="3695700"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Event Training</a:t>
            </a:r>
          </a:p>
          <a:p>
            <a:pPr marL="0" marR="0" lvl="0" indent="0" algn="l" defTabSz="914400" rtl="0" eaLnBrk="1" fontAlgn="auto" latinLnBrk="0" hangingPunct="1">
              <a:lnSpc>
                <a:spcPct val="90000"/>
              </a:lnSpc>
              <a:spcBef>
                <a:spcPct val="0"/>
              </a:spcBef>
              <a:spcAft>
                <a:spcPts val="0"/>
              </a:spcAft>
              <a:buClrTx/>
              <a:buSzTx/>
              <a:buFontTx/>
              <a:buNone/>
              <a:tabLst/>
              <a:defRPr/>
            </a:pPr>
            <a:r>
              <a:rPr lang="en-US" sz="4000">
                <a:solidFill>
                  <a:srgbClr val="52AECE"/>
                </a:solidFill>
                <a:latin typeface="Segoe Sans Text Semibold" pitchFamily="2" charset="0"/>
                <a:cs typeface="Segoe Sans Text Semibold" pitchFamily="2" charset="0"/>
              </a:rPr>
              <a:t>Schedule</a:t>
            </a:r>
            <a:endParaRPr kumimoji="0" lang="en-US" sz="4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endParaRPr>
          </a:p>
        </p:txBody>
      </p:sp>
      <p:sp>
        <p:nvSpPr>
          <p:cNvPr id="9" name="Rectangle: Rounded Corners 15">
            <a:extLst>
              <a:ext uri="{FF2B5EF4-FFF2-40B4-BE49-F238E27FC236}">
                <a16:creationId xmlns:a16="http://schemas.microsoft.com/office/drawing/2014/main" id="{B6BAFD5A-0CBE-76AF-1572-D40B709B4FB0}"/>
              </a:ext>
              <a:ext uri="{C183D7F6-B498-43B3-948B-1728B52AA6E4}">
                <adec:decorative xmlns:adec="http://schemas.microsoft.com/office/drawing/2017/decorative" val="1"/>
              </a:ext>
            </a:extLst>
          </p:cNvPr>
          <p:cNvSpPr/>
          <p:nvPr/>
        </p:nvSpPr>
        <p:spPr bwMode="auto">
          <a:xfrm>
            <a:off x="4864099" y="441327"/>
            <a:ext cx="6883400" cy="5975347"/>
          </a:xfrm>
          <a:prstGeom prst="roundRect">
            <a:avLst>
              <a:gd name="adj" fmla="val 4712"/>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11" name="Title 26">
            <a:extLst>
              <a:ext uri="{FF2B5EF4-FFF2-40B4-BE49-F238E27FC236}">
                <a16:creationId xmlns:a16="http://schemas.microsoft.com/office/drawing/2014/main" id="{81FFD602-863F-C954-B370-25003AC4B738}"/>
              </a:ext>
            </a:extLst>
          </p:cNvPr>
          <p:cNvSpPr txBox="1">
            <a:spLocks/>
          </p:cNvSpPr>
          <p:nvPr/>
        </p:nvSpPr>
        <p:spPr>
          <a:xfrm>
            <a:off x="6457949" y="705786"/>
            <a:ext cx="3695700" cy="397725"/>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2026 Schedule</a:t>
            </a:r>
          </a:p>
        </p:txBody>
      </p:sp>
      <p:graphicFrame>
        <p:nvGraphicFramePr>
          <p:cNvPr id="4" name="Table 3">
            <a:extLst>
              <a:ext uri="{FF2B5EF4-FFF2-40B4-BE49-F238E27FC236}">
                <a16:creationId xmlns:a16="http://schemas.microsoft.com/office/drawing/2014/main" id="{D7A0BD66-751D-497B-2DEE-EDAD05563F01}"/>
              </a:ext>
            </a:extLst>
          </p:cNvPr>
          <p:cNvGraphicFramePr>
            <a:graphicFrameLocks noGrp="1"/>
          </p:cNvGraphicFramePr>
          <p:nvPr>
            <p:extLst>
              <p:ext uri="{D42A27DB-BD31-4B8C-83A1-F6EECF244321}">
                <p14:modId xmlns:p14="http://schemas.microsoft.com/office/powerpoint/2010/main" val="2664926266"/>
              </p:ext>
            </p:extLst>
          </p:nvPr>
        </p:nvGraphicFramePr>
        <p:xfrm>
          <a:off x="5050636" y="1344811"/>
          <a:ext cx="6316800" cy="4697376"/>
        </p:xfrm>
        <a:graphic>
          <a:graphicData uri="http://schemas.openxmlformats.org/drawingml/2006/table">
            <a:tbl>
              <a:tblPr firstRow="1" bandRow="1"/>
              <a:tblGrid>
                <a:gridCol w="1702791">
                  <a:extLst>
                    <a:ext uri="{9D8B030D-6E8A-4147-A177-3AD203B41FA5}">
                      <a16:colId xmlns:a16="http://schemas.microsoft.com/office/drawing/2014/main" val="525883757"/>
                    </a:ext>
                  </a:extLst>
                </a:gridCol>
                <a:gridCol w="4614009">
                  <a:extLst>
                    <a:ext uri="{9D8B030D-6E8A-4147-A177-3AD203B41FA5}">
                      <a16:colId xmlns:a16="http://schemas.microsoft.com/office/drawing/2014/main" val="1741782755"/>
                    </a:ext>
                  </a:extLst>
                </a:gridCol>
              </a:tblGrid>
              <a:tr h="507762">
                <a:tc>
                  <a:txBody>
                    <a:bodyPr/>
                    <a:lstStyle>
                      <a:lvl1pPr marL="0" algn="l" defTabSz="932742" rtl="0" eaLnBrk="1" latinLnBrk="0" hangingPunct="1">
                        <a:defRPr sz="1800" kern="1200">
                          <a:solidFill>
                            <a:schemeClr val="dk1"/>
                          </a:solidFill>
                          <a:latin typeface="Calibri" panose="020F0502020204030204"/>
                        </a:defRPr>
                      </a:lvl1pPr>
                      <a:lvl2pPr marL="466371" algn="l" defTabSz="932742" rtl="0" eaLnBrk="1" latinLnBrk="0" hangingPunct="1">
                        <a:defRPr sz="1800" kern="1200">
                          <a:solidFill>
                            <a:schemeClr val="dk1"/>
                          </a:solidFill>
                          <a:latin typeface="Calibri" panose="020F0502020204030204"/>
                        </a:defRPr>
                      </a:lvl2pPr>
                      <a:lvl3pPr marL="932742" algn="l" defTabSz="932742" rtl="0" eaLnBrk="1" latinLnBrk="0" hangingPunct="1">
                        <a:defRPr sz="1800" kern="1200">
                          <a:solidFill>
                            <a:schemeClr val="dk1"/>
                          </a:solidFill>
                          <a:latin typeface="Calibri" panose="020F0502020204030204"/>
                        </a:defRPr>
                      </a:lvl3pPr>
                      <a:lvl4pPr marL="1399113" algn="l" defTabSz="932742" rtl="0" eaLnBrk="1" latinLnBrk="0" hangingPunct="1">
                        <a:defRPr sz="1800" kern="1200">
                          <a:solidFill>
                            <a:schemeClr val="dk1"/>
                          </a:solidFill>
                          <a:latin typeface="Calibri" panose="020F0502020204030204"/>
                        </a:defRPr>
                      </a:lvl4pPr>
                      <a:lvl5pPr marL="1865484" algn="l" defTabSz="932742" rtl="0" eaLnBrk="1" latinLnBrk="0" hangingPunct="1">
                        <a:defRPr sz="1800" kern="1200">
                          <a:solidFill>
                            <a:schemeClr val="dk1"/>
                          </a:solidFill>
                          <a:latin typeface="Calibri" panose="020F0502020204030204"/>
                        </a:defRPr>
                      </a:lvl5pPr>
                      <a:lvl6pPr marL="2331856" algn="l" defTabSz="932742" rtl="0" eaLnBrk="1" latinLnBrk="0" hangingPunct="1">
                        <a:defRPr sz="1800" kern="1200">
                          <a:solidFill>
                            <a:schemeClr val="dk1"/>
                          </a:solidFill>
                          <a:latin typeface="Calibri" panose="020F0502020204030204"/>
                        </a:defRPr>
                      </a:lvl6pPr>
                      <a:lvl7pPr marL="2798226" algn="l" defTabSz="932742" rtl="0" eaLnBrk="1" latinLnBrk="0" hangingPunct="1">
                        <a:defRPr sz="1800" kern="1200">
                          <a:solidFill>
                            <a:schemeClr val="dk1"/>
                          </a:solidFill>
                          <a:latin typeface="Calibri" panose="020F0502020204030204"/>
                        </a:defRPr>
                      </a:lvl7pPr>
                      <a:lvl8pPr marL="3264597" algn="l" defTabSz="932742" rtl="0" eaLnBrk="1" latinLnBrk="0" hangingPunct="1">
                        <a:defRPr sz="1800" kern="1200">
                          <a:solidFill>
                            <a:schemeClr val="dk1"/>
                          </a:solidFill>
                          <a:latin typeface="Calibri" panose="020F0502020204030204"/>
                        </a:defRPr>
                      </a:lvl8pPr>
                      <a:lvl9pPr marL="3730969" algn="l" defTabSz="932742" rtl="0" eaLnBrk="1" latinLnBrk="0" hangingPunct="1">
                        <a:defRPr sz="1800" kern="1200">
                          <a:solidFill>
                            <a:schemeClr val="dk1"/>
                          </a:solidFill>
                          <a:latin typeface="Calibri" panose="020F0502020204030204"/>
                        </a:defRPr>
                      </a:lvl9pPr>
                    </a:lstStyle>
                    <a:p>
                      <a:pPr algn="ctr" fontAlgn="base"/>
                      <a:r>
                        <a:rPr lang="en-US" sz="1800" b="0" noProof="0">
                          <a:solidFill>
                            <a:schemeClr val="tx1"/>
                          </a:solidFill>
                          <a:effectLst/>
                          <a:latin typeface="Segoe Sans Text Semibold" pitchFamily="2" charset="0"/>
                          <a:cs typeface="Segoe Sans Text Semibold" pitchFamily="2" charset="0"/>
                        </a:rPr>
                        <a:t>Date</a:t>
                      </a:r>
                    </a:p>
                  </a:txBody>
                  <a:tcPr marL="65923" marR="65923" marT="32957" marB="32957">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7002"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32742" rtl="0" eaLnBrk="1" latinLnBrk="0" hangingPunct="1">
                        <a:defRPr sz="1800" kern="1200">
                          <a:solidFill>
                            <a:schemeClr val="dk1"/>
                          </a:solidFill>
                          <a:latin typeface="Calibri" panose="020F0502020204030204"/>
                        </a:defRPr>
                      </a:lvl1pPr>
                      <a:lvl2pPr marL="466371" algn="l" defTabSz="932742" rtl="0" eaLnBrk="1" latinLnBrk="0" hangingPunct="1">
                        <a:defRPr sz="1800" kern="1200">
                          <a:solidFill>
                            <a:schemeClr val="dk1"/>
                          </a:solidFill>
                          <a:latin typeface="Calibri" panose="020F0502020204030204"/>
                        </a:defRPr>
                      </a:lvl2pPr>
                      <a:lvl3pPr marL="932742" algn="l" defTabSz="932742" rtl="0" eaLnBrk="1" latinLnBrk="0" hangingPunct="1">
                        <a:defRPr sz="1800" kern="1200">
                          <a:solidFill>
                            <a:schemeClr val="dk1"/>
                          </a:solidFill>
                          <a:latin typeface="Calibri" panose="020F0502020204030204"/>
                        </a:defRPr>
                      </a:lvl3pPr>
                      <a:lvl4pPr marL="1399113" algn="l" defTabSz="932742" rtl="0" eaLnBrk="1" latinLnBrk="0" hangingPunct="1">
                        <a:defRPr sz="1800" kern="1200">
                          <a:solidFill>
                            <a:schemeClr val="dk1"/>
                          </a:solidFill>
                          <a:latin typeface="Calibri" panose="020F0502020204030204"/>
                        </a:defRPr>
                      </a:lvl4pPr>
                      <a:lvl5pPr marL="1865484" algn="l" defTabSz="932742" rtl="0" eaLnBrk="1" latinLnBrk="0" hangingPunct="1">
                        <a:defRPr sz="1800" kern="1200">
                          <a:solidFill>
                            <a:schemeClr val="dk1"/>
                          </a:solidFill>
                          <a:latin typeface="Calibri" panose="020F0502020204030204"/>
                        </a:defRPr>
                      </a:lvl5pPr>
                      <a:lvl6pPr marL="2331856" algn="l" defTabSz="932742" rtl="0" eaLnBrk="1" latinLnBrk="0" hangingPunct="1">
                        <a:defRPr sz="1800" kern="1200">
                          <a:solidFill>
                            <a:schemeClr val="dk1"/>
                          </a:solidFill>
                          <a:latin typeface="Calibri" panose="020F0502020204030204"/>
                        </a:defRPr>
                      </a:lvl6pPr>
                      <a:lvl7pPr marL="2798226" algn="l" defTabSz="932742" rtl="0" eaLnBrk="1" latinLnBrk="0" hangingPunct="1">
                        <a:defRPr sz="1800" kern="1200">
                          <a:solidFill>
                            <a:schemeClr val="dk1"/>
                          </a:solidFill>
                          <a:latin typeface="Calibri" panose="020F0502020204030204"/>
                        </a:defRPr>
                      </a:lvl7pPr>
                      <a:lvl8pPr marL="3264597" algn="l" defTabSz="932742" rtl="0" eaLnBrk="1" latinLnBrk="0" hangingPunct="1">
                        <a:defRPr sz="1800" kern="1200">
                          <a:solidFill>
                            <a:schemeClr val="dk1"/>
                          </a:solidFill>
                          <a:latin typeface="Calibri" panose="020F0502020204030204"/>
                        </a:defRPr>
                      </a:lvl8pPr>
                      <a:lvl9pPr marL="3730969" algn="l" defTabSz="932742" rtl="0" eaLnBrk="1" latinLnBrk="0" hangingPunct="1">
                        <a:defRPr sz="1800" kern="1200">
                          <a:solidFill>
                            <a:schemeClr val="dk1"/>
                          </a:solidFill>
                          <a:latin typeface="Calibri" panose="020F0502020204030204"/>
                        </a:defRPr>
                      </a:lvl9pPr>
                    </a:lstStyle>
                    <a:p>
                      <a:pPr algn="ctr" fontAlgn="base"/>
                      <a:r>
                        <a:rPr lang="en-US" sz="1800" b="0" noProof="0">
                          <a:solidFill>
                            <a:schemeClr val="tx1"/>
                          </a:solidFill>
                          <a:effectLst/>
                          <a:latin typeface="Segoe Sans Text Semibold" pitchFamily="2" charset="0"/>
                          <a:cs typeface="Segoe Sans Text Semibold" pitchFamily="2" charset="0"/>
                        </a:rPr>
                        <a:t>Topic</a:t>
                      </a:r>
                    </a:p>
                  </a:txBody>
                  <a:tcPr marL="65923" marR="65923" marT="32957" marB="32957">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7002"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72013037"/>
                  </a:ext>
                </a:extLst>
              </a:tr>
              <a:tr h="285500">
                <a:tc>
                  <a:txBody>
                    <a:bodyPr/>
                    <a:lstStyle/>
                    <a:p>
                      <a:pPr lvl="0" algn="ctr">
                        <a:buNone/>
                      </a:pPr>
                      <a:r>
                        <a:rPr lang="en-US" sz="1400" noProof="0">
                          <a:effectLst/>
                          <a:latin typeface="Segoe UI" panose="020B0502040204020203" pitchFamily="34" charset="0"/>
                          <a:cs typeface="Segoe UI" panose="020B0502040204020203" pitchFamily="34" charset="0"/>
                        </a:rPr>
                        <a:t>JAN 29 </a:t>
                      </a: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7002"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noProof="0">
                          <a:latin typeface="Segoe UI" panose="020B0502040204020203" pitchFamily="34" charset="0"/>
                          <a:cs typeface="Segoe UI" panose="020B0502040204020203" pitchFamily="34" charset="0"/>
                        </a:rPr>
                        <a:t>Sponsors and Sponsorship</a:t>
                      </a: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7002"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1726588338"/>
                  </a:ext>
                </a:extLst>
              </a:tr>
              <a:tr h="431872">
                <a:tc>
                  <a:txBody>
                    <a:bodyPr/>
                    <a:lstStyle/>
                    <a:p>
                      <a:pPr lvl="0" algn="ctr">
                        <a:buNone/>
                      </a:pPr>
                      <a:r>
                        <a:rPr lang="en-US" sz="1400" noProof="0">
                          <a:effectLst/>
                          <a:latin typeface="Segoe UI" panose="020B0502040204020203" pitchFamily="34" charset="0"/>
                          <a:cs typeface="Segoe UI" panose="020B0502040204020203" pitchFamily="34" charset="0"/>
                        </a:rPr>
                        <a:t>FEB 26</a:t>
                      </a:r>
                      <a:endParaRPr lang="en-US" sz="1400" noProof="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lnSpc>
                          <a:spcPct val="100000"/>
                        </a:lnSpc>
                        <a:spcBef>
                          <a:spcPts val="0"/>
                        </a:spcBef>
                        <a:spcAft>
                          <a:spcPts val="0"/>
                        </a:spcAft>
                        <a:buNone/>
                      </a:pPr>
                      <a:r>
                        <a:rPr lang="en-US" sz="1400" b="0" i="0" u="none" strike="noStrike" noProof="0">
                          <a:solidFill>
                            <a:srgbClr val="1A1A1A"/>
                          </a:solidFill>
                          <a:effectLst/>
                          <a:latin typeface="Segoe UI" panose="020B0502040204020203" pitchFamily="34" charset="0"/>
                          <a:cs typeface="Segoe UI" panose="020B0502040204020203" pitchFamily="34" charset="0"/>
                        </a:rPr>
                        <a:t>Community Days, MTC User Groups &amp; AMC</a:t>
                      </a: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4017572173"/>
                  </a:ext>
                </a:extLst>
              </a:tr>
              <a:tr h="285500">
                <a:tc>
                  <a:txBody>
                    <a:bodyPr/>
                    <a:lstStyle/>
                    <a:p>
                      <a:pPr lvl="0" algn="ctr">
                        <a:buNone/>
                      </a:pPr>
                      <a:r>
                        <a:rPr lang="en-US" sz="1400" noProof="0">
                          <a:effectLst/>
                          <a:latin typeface="Segoe UI" panose="020B0502040204020203" pitchFamily="34" charset="0"/>
                          <a:cs typeface="Segoe UI" panose="020B0502040204020203" pitchFamily="34" charset="0"/>
                        </a:rPr>
                        <a:t>MAR 26</a:t>
                      </a:r>
                      <a:endParaRPr lang="en-US" sz="1400" noProof="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lnSpc>
                          <a:spcPct val="100000"/>
                        </a:lnSpc>
                        <a:spcBef>
                          <a:spcPts val="0"/>
                        </a:spcBef>
                        <a:spcAft>
                          <a:spcPts val="0"/>
                        </a:spcAft>
                        <a:buNone/>
                      </a:pPr>
                      <a:r>
                        <a:rPr lang="en-US" sz="1400" b="0" i="0" u="none" strike="noStrike" noProof="0">
                          <a:solidFill>
                            <a:srgbClr val="1A1A1A"/>
                          </a:solidFill>
                          <a:effectLst/>
                          <a:latin typeface="Segoe UI" panose="020B0502040204020203" pitchFamily="34" charset="0"/>
                          <a:cs typeface="Segoe UI" panose="020B0502040204020203" pitchFamily="34" charset="0"/>
                        </a:rPr>
                        <a:t>SPRING BREAK</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1880229079"/>
                  </a:ext>
                </a:extLst>
              </a:tr>
              <a:tr h="412831">
                <a:tc>
                  <a:txBody>
                    <a:bodyPr/>
                    <a:lstStyle/>
                    <a:p>
                      <a:pPr lvl="0" algn="ctr">
                        <a:buNone/>
                      </a:pPr>
                      <a:r>
                        <a:rPr lang="en-US" sz="1400" noProof="0">
                          <a:effectLst/>
                          <a:latin typeface="Segoe UI" panose="020B0502040204020203" pitchFamily="34" charset="0"/>
                          <a:cs typeface="Segoe UI" panose="020B0502040204020203" pitchFamily="34" charset="0"/>
                        </a:rPr>
                        <a:t>APR 30</a:t>
                      </a: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lnSpc>
                          <a:spcPct val="100000"/>
                        </a:lnSpc>
                        <a:spcBef>
                          <a:spcPts val="0"/>
                        </a:spcBef>
                        <a:spcAft>
                          <a:spcPts val="0"/>
                        </a:spcAft>
                        <a:buNone/>
                      </a:pPr>
                      <a:r>
                        <a:rPr lang="en-US" sz="1400" b="0" i="0" u="none" strike="noStrike" noProof="0">
                          <a:solidFill>
                            <a:srgbClr val="1A1A1A"/>
                          </a:solidFill>
                          <a:effectLst/>
                          <a:latin typeface="Segoe UI" panose="020B0502040204020203" pitchFamily="34" charset="0"/>
                          <a:cs typeface="Segoe UI" panose="020B0502040204020203" pitchFamily="34" charset="0"/>
                        </a:rPr>
                        <a:t>Run of Show – Day of Event Lessons Learned</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3720665746"/>
                  </a:ext>
                </a:extLst>
              </a:tr>
              <a:tr h="285500">
                <a:tc>
                  <a:txBody>
                    <a:bodyPr/>
                    <a:lstStyle/>
                    <a:p>
                      <a:pPr lvl="0" algn="ctr">
                        <a:buNone/>
                      </a:pPr>
                      <a:r>
                        <a:rPr lang="en-US" sz="1400" noProof="0">
                          <a:effectLst/>
                          <a:latin typeface="Segoe UI" panose="020B0502040204020203" pitchFamily="34" charset="0"/>
                          <a:cs typeface="Segoe UI" panose="020B0502040204020203" pitchFamily="34" charset="0"/>
                        </a:rPr>
                        <a:t>MAY 28</a:t>
                      </a:r>
                      <a:endParaRPr lang="en-US" sz="1400" noProof="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lnSpc>
                          <a:spcPct val="100000"/>
                        </a:lnSpc>
                        <a:spcBef>
                          <a:spcPts val="0"/>
                        </a:spcBef>
                        <a:spcAft>
                          <a:spcPts val="0"/>
                        </a:spcAft>
                        <a:buNone/>
                      </a:pPr>
                      <a:r>
                        <a:rPr lang="en-US" sz="1400" b="0" i="0" u="none" strike="noStrike" noProof="0">
                          <a:solidFill>
                            <a:srgbClr val="1A1A1A"/>
                          </a:solidFill>
                          <a:effectLst/>
                          <a:latin typeface="Segoe UI" panose="020B0502040204020203" pitchFamily="34" charset="0"/>
                          <a:cs typeface="Segoe UI" panose="020B0502040204020203" pitchFamily="34" charset="0"/>
                        </a:rPr>
                        <a:t>Event &amp; Committee Planning</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1527753014"/>
                  </a:ext>
                </a:extLst>
              </a:tr>
              <a:tr h="285500">
                <a:tc>
                  <a:txBody>
                    <a:bodyPr/>
                    <a:lstStyle/>
                    <a:p>
                      <a:pPr lvl="0" algn="ctr">
                        <a:buNone/>
                      </a:pPr>
                      <a:r>
                        <a:rPr lang="en-US" sz="1400" noProof="0">
                          <a:effectLst/>
                          <a:latin typeface="Segoe UI" panose="020B0502040204020203" pitchFamily="34" charset="0"/>
                          <a:cs typeface="Segoe UI" panose="020B0502040204020203" pitchFamily="34" charset="0"/>
                        </a:rPr>
                        <a:t>JUN 25</a:t>
                      </a:r>
                      <a:endParaRPr lang="en-US" sz="1400" noProof="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lnSpc>
                          <a:spcPct val="100000"/>
                        </a:lnSpc>
                        <a:spcBef>
                          <a:spcPts val="0"/>
                        </a:spcBef>
                        <a:spcAft>
                          <a:spcPts val="0"/>
                        </a:spcAft>
                        <a:buNone/>
                      </a:pPr>
                      <a:r>
                        <a:rPr lang="en-US" sz="1400" b="0" i="0" u="none" strike="noStrike" noProof="0">
                          <a:solidFill>
                            <a:srgbClr val="1A1A1A"/>
                          </a:solidFill>
                          <a:effectLst/>
                          <a:latin typeface="Segoe UI" panose="020B0502040204020203" pitchFamily="34" charset="0"/>
                          <a:cs typeface="Segoe UI" panose="020B0502040204020203" pitchFamily="34" charset="0"/>
                        </a:rPr>
                        <a:t>How to find and select speakers</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452561288"/>
                  </a:ext>
                </a:extLst>
              </a:tr>
              <a:tr h="285500">
                <a:tc>
                  <a:txBody>
                    <a:bodyPr/>
                    <a:lstStyle/>
                    <a:p>
                      <a:pPr lvl="0" algn="ctr">
                        <a:buNone/>
                      </a:pPr>
                      <a:r>
                        <a:rPr lang="en-US" sz="1400" noProof="0">
                          <a:effectLst/>
                          <a:latin typeface="Segoe UI" panose="020B0502040204020203" pitchFamily="34" charset="0"/>
                          <a:cs typeface="Segoe UI" panose="020B0502040204020203" pitchFamily="34" charset="0"/>
                        </a:rPr>
                        <a:t>JUL 30</a:t>
                      </a:r>
                      <a:endParaRPr lang="en-US" sz="1600" noProof="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b="0" i="0" u="none" strike="noStrike" noProof="0">
                          <a:solidFill>
                            <a:srgbClr val="1A1A1A"/>
                          </a:solidFill>
                          <a:effectLst/>
                          <a:latin typeface="Segoe UI" panose="020B0502040204020203" pitchFamily="34" charset="0"/>
                          <a:cs typeface="Segoe UI" panose="020B0502040204020203" pitchFamily="34" charset="0"/>
                        </a:rPr>
                        <a:t>FOOD! Meals, Snacks, and Beverages</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1527315065"/>
                  </a:ext>
                </a:extLst>
              </a:tr>
              <a:tr h="385159">
                <a:tc>
                  <a:txBody>
                    <a:bodyPr/>
                    <a:lstStyle/>
                    <a:p>
                      <a:pPr lvl="0" algn="ctr">
                        <a:buNone/>
                      </a:pPr>
                      <a:r>
                        <a:rPr lang="en-US" sz="1400" noProof="0">
                          <a:effectLst/>
                          <a:latin typeface="Segoe UI" panose="020B0502040204020203" pitchFamily="34" charset="0"/>
                          <a:cs typeface="Segoe UI" panose="020B0502040204020203" pitchFamily="34" charset="0"/>
                        </a:rPr>
                        <a:t>AUG 27</a:t>
                      </a:r>
                      <a:endParaRPr lang="en-US" sz="1400" noProof="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noProof="0">
                          <a:effectLst/>
                          <a:latin typeface="Segoe UI" panose="020B0502040204020203" pitchFamily="34" charset="0"/>
                          <a:cs typeface="Segoe UI" panose="020B0502040204020203" pitchFamily="34" charset="0"/>
                        </a:rPr>
                        <a:t>SUMMER BREAK</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2170960322"/>
                  </a:ext>
                </a:extLst>
              </a:tr>
              <a:tr h="433137">
                <a:tc>
                  <a:txBody>
                    <a:bodyPr/>
                    <a:lstStyle/>
                    <a:p>
                      <a:pPr lvl="0" algn="ctr">
                        <a:buNone/>
                      </a:pPr>
                      <a:r>
                        <a:rPr lang="en-US" sz="1400" b="0" noProof="0">
                          <a:effectLst/>
                          <a:latin typeface="Segoe UI" panose="020B0502040204020203" pitchFamily="34" charset="0"/>
                          <a:cs typeface="Segoe UI" panose="020B0502040204020203" pitchFamily="34" charset="0"/>
                        </a:rPr>
                        <a:t>SEP 24</a:t>
                      </a:r>
                      <a:endParaRPr lang="en-US" sz="1400" b="0" noProof="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b="0" i="0" u="none" strike="noStrike" noProof="0">
                          <a:solidFill>
                            <a:srgbClr val="1A1A1A"/>
                          </a:solidFill>
                          <a:effectLst/>
                          <a:latin typeface="Segoe UI" panose="020B0502040204020203" pitchFamily="34" charset="0"/>
                          <a:cs typeface="Segoe UI" panose="020B0502040204020203" pitchFamily="34" charset="0"/>
                        </a:rPr>
                        <a:t>Event branding – Graphics &amp; Image tips</a:t>
                      </a:r>
                      <a:endParaRPr lang="en-US" sz="1400" b="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406746555"/>
                  </a:ext>
                </a:extLst>
              </a:tr>
              <a:tr h="404261">
                <a:tc>
                  <a:txBody>
                    <a:bodyPr/>
                    <a:lstStyle/>
                    <a:p>
                      <a:pPr lvl="0" algn="ctr">
                        <a:buNone/>
                      </a:pPr>
                      <a:r>
                        <a:rPr lang="en-US" sz="1400" b="1" noProof="0">
                          <a:effectLst/>
                          <a:latin typeface="Segoe UI" panose="020B0502040204020203" pitchFamily="34" charset="0"/>
                          <a:cs typeface="Segoe UI" panose="020B0502040204020203" pitchFamily="34" charset="0"/>
                        </a:rPr>
                        <a:t>OCT 29</a:t>
                      </a:r>
                      <a:endParaRPr lang="en-US" sz="1400" b="1" noProof="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b="1" i="0" u="none" strike="noStrike" noProof="0">
                          <a:solidFill>
                            <a:srgbClr val="1A1A1A"/>
                          </a:solidFill>
                          <a:effectLst/>
                          <a:latin typeface="Segoe UI" panose="020B0502040204020203" pitchFamily="34" charset="0"/>
                          <a:cs typeface="Segoe UI" panose="020B0502040204020203" pitchFamily="34" charset="0"/>
                        </a:rPr>
                        <a:t>Filling seats! How to market your event</a:t>
                      </a:r>
                      <a:endParaRPr lang="en-US" sz="1400" b="1"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1106827043"/>
                  </a:ext>
                </a:extLst>
              </a:tr>
              <a:tr h="347427">
                <a:tc>
                  <a:txBody>
                    <a:bodyPr/>
                    <a:lstStyle/>
                    <a:p>
                      <a:pPr lvl="0" algn="ctr">
                        <a:buNone/>
                      </a:pPr>
                      <a:r>
                        <a:rPr lang="en-US" sz="1400" noProof="0">
                          <a:effectLst/>
                          <a:latin typeface="Segoe UI" panose="020B0502040204020203" pitchFamily="34" charset="0"/>
                          <a:cs typeface="Segoe UI" panose="020B0502040204020203" pitchFamily="34" charset="0"/>
                        </a:rPr>
                        <a:t>NOV 26</a:t>
                      </a:r>
                      <a:endParaRPr lang="en-US" sz="1400" noProof="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b="0" i="0" u="none" strike="noStrike" noProof="0">
                          <a:solidFill>
                            <a:srgbClr val="1A1A1A"/>
                          </a:solidFill>
                          <a:effectLst/>
                          <a:latin typeface="Segoe UI" panose="020B0502040204020203" pitchFamily="34" charset="0"/>
                          <a:cs typeface="Segoe UI" panose="020B0502040204020203" pitchFamily="34" charset="0"/>
                        </a:rPr>
                        <a:t>HOLIDAY BREAK</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3724962100"/>
                  </a:ext>
                </a:extLst>
              </a:tr>
              <a:tr h="347427">
                <a:tc>
                  <a:txBody>
                    <a:bodyPr/>
                    <a:lstStyle/>
                    <a:p>
                      <a:pPr lvl="0" algn="ctr">
                        <a:buNone/>
                      </a:pPr>
                      <a:r>
                        <a:rPr lang="en-US" sz="1400" noProof="0">
                          <a:effectLst/>
                          <a:latin typeface="Segoe UI" panose="020B0502040204020203" pitchFamily="34" charset="0"/>
                          <a:cs typeface="Segoe UI" panose="020B0502040204020203" pitchFamily="34" charset="0"/>
                        </a:rPr>
                        <a:t>DEC 24</a:t>
                      </a:r>
                      <a:endParaRPr lang="en-US" sz="1600" noProof="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7001" cap="flat" cmpd="sng" algn="ctr">
                      <a:noFill/>
                      <a:prstDash val="solid"/>
                      <a:round/>
                      <a:headEnd type="none" w="med" len="med"/>
                      <a:tailEnd type="none" w="med" len="med"/>
                    </a:lnB>
                    <a:lnTlToBr w="0">
                      <a:noFill/>
                    </a:lnTlToBr>
                    <a:lnBlToTr w="0">
                      <a:noFill/>
                    </a:lnBlToTr>
                  </a:tcPr>
                </a:tc>
                <a:tc>
                  <a:txBody>
                    <a:bodyPr/>
                    <a:lstStyle/>
                    <a:p>
                      <a:pPr lvl="0" algn="l">
                        <a:buNone/>
                      </a:pPr>
                      <a:r>
                        <a:rPr lang="en-US" sz="1400" b="0" i="0" u="none" strike="noStrike" noProof="0">
                          <a:solidFill>
                            <a:srgbClr val="1A1A1A"/>
                          </a:solidFill>
                          <a:effectLst/>
                          <a:latin typeface="Segoe UI" panose="020B0502040204020203" pitchFamily="34" charset="0"/>
                          <a:cs typeface="Segoe UI" panose="020B0502040204020203" pitchFamily="34" charset="0"/>
                        </a:rPr>
                        <a:t>HOLIDAY BREAK</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7001" cap="flat" cmpd="sng" algn="ctr">
                      <a:no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771013537"/>
                  </a:ext>
                </a:extLst>
              </a:tr>
            </a:tbl>
          </a:graphicData>
        </a:graphic>
      </p:graphicFrame>
    </p:spTree>
    <p:extLst>
      <p:ext uri="{BB962C8B-B14F-4D97-AF65-F5344CB8AC3E}">
        <p14:creationId xmlns:p14="http://schemas.microsoft.com/office/powerpoint/2010/main" val="4009602994"/>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4E8FD-DDFB-1452-67D4-1AE2B3B528CE}"/>
            </a:ext>
          </a:extLst>
        </p:cNvPr>
        <p:cNvGrpSpPr/>
        <p:nvPr/>
      </p:nvGrpSpPr>
      <p:grpSpPr>
        <a:xfrm>
          <a:off x="0" y="0"/>
          <a:ext cx="0" cy="0"/>
          <a:chOff x="0" y="0"/>
          <a:chExt cx="0" cy="0"/>
        </a:xfrm>
      </p:grpSpPr>
      <p:sp>
        <p:nvSpPr>
          <p:cNvPr id="3" name="Text Placeholder 28">
            <a:extLst>
              <a:ext uri="{FF2B5EF4-FFF2-40B4-BE49-F238E27FC236}">
                <a16:creationId xmlns:a16="http://schemas.microsoft.com/office/drawing/2014/main" id="{2036B5F2-96B3-A2D8-6D20-6F1791418B13}"/>
              </a:ext>
            </a:extLst>
          </p:cNvPr>
          <p:cNvSpPr txBox="1">
            <a:spLocks/>
          </p:cNvSpPr>
          <p:nvPr/>
        </p:nvSpPr>
        <p:spPr>
          <a:xfrm>
            <a:off x="609351" y="4163185"/>
            <a:ext cx="5118348" cy="523220"/>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0" i="0" u="sng" strike="noStrike" kern="1200" cap="none" spc="0" normalizeH="0" baseline="0" noProof="0">
                <a:ln>
                  <a:noFill/>
                </a:ln>
                <a:solidFill>
                  <a:prstClr val="black"/>
                </a:solidFill>
                <a:effectLst/>
                <a:uLnTx/>
                <a:uFillTx/>
                <a:latin typeface="Segoe UI"/>
                <a:ea typeface="+mn-ea"/>
                <a:cs typeface="Segoe UI"/>
                <a:hlinkClick r:id="rId2"/>
              </a:rPr>
              <a:t>https://aka.ms/MGCIFeedback</a:t>
            </a:r>
            <a:r>
              <a:rPr kumimoji="0" lang="en-US" sz="2800" b="0" i="0" u="sng" strike="noStrike" kern="1200" cap="none" spc="0" normalizeH="0" baseline="0" noProof="0">
                <a:ln>
                  <a:noFill/>
                </a:ln>
                <a:solidFill>
                  <a:prstClr val="black"/>
                </a:solidFill>
                <a:effectLst/>
                <a:uLnTx/>
                <a:uFillTx/>
                <a:latin typeface="Segoe UI"/>
                <a:ea typeface="+mn-ea"/>
                <a:cs typeface="Segoe UI"/>
              </a:rPr>
              <a:t> </a:t>
            </a:r>
            <a:endParaRPr kumimoji="0" lang="en-US" sz="2800" b="0" i="0" u="sng"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endParaRPr>
          </a:p>
        </p:txBody>
      </p:sp>
      <p:sp>
        <p:nvSpPr>
          <p:cNvPr id="5" name="Title 26">
            <a:extLst>
              <a:ext uri="{FF2B5EF4-FFF2-40B4-BE49-F238E27FC236}">
                <a16:creationId xmlns:a16="http://schemas.microsoft.com/office/drawing/2014/main" id="{E63ABCCC-2FA9-C90D-B8E6-819DF4BFF90B}"/>
              </a:ext>
            </a:extLst>
          </p:cNvPr>
          <p:cNvSpPr txBox="1">
            <a:spLocks/>
          </p:cNvSpPr>
          <p:nvPr/>
        </p:nvSpPr>
        <p:spPr>
          <a:xfrm>
            <a:off x="571251" y="2171595"/>
            <a:ext cx="4919923"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We Want Your Feedback!</a:t>
            </a:r>
          </a:p>
        </p:txBody>
      </p:sp>
      <p:sp>
        <p:nvSpPr>
          <p:cNvPr id="2" name="Flowchart: Alternate Process 1">
            <a:extLst>
              <a:ext uri="{FF2B5EF4-FFF2-40B4-BE49-F238E27FC236}">
                <a16:creationId xmlns:a16="http://schemas.microsoft.com/office/drawing/2014/main" id="{226365E6-9B76-48DC-B47B-F86E5AA7E91A}"/>
              </a:ext>
            </a:extLst>
          </p:cNvPr>
          <p:cNvSpPr/>
          <p:nvPr/>
        </p:nvSpPr>
        <p:spPr>
          <a:xfrm>
            <a:off x="7418895" y="760202"/>
            <a:ext cx="3346516" cy="3190911"/>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8" name="Picture 7">
            <a:extLst>
              <a:ext uri="{FF2B5EF4-FFF2-40B4-BE49-F238E27FC236}">
                <a16:creationId xmlns:a16="http://schemas.microsoft.com/office/drawing/2014/main" id="{6982AEFE-6233-7135-C0F5-3D597EF0ED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4696" y="1138201"/>
            <a:ext cx="2434914" cy="2434914"/>
          </a:xfrm>
          <a:prstGeom prst="rect">
            <a:avLst/>
          </a:prstGeom>
        </p:spPr>
      </p:pic>
    </p:spTree>
    <p:extLst>
      <p:ext uri="{BB962C8B-B14F-4D97-AF65-F5344CB8AC3E}">
        <p14:creationId xmlns:p14="http://schemas.microsoft.com/office/powerpoint/2010/main" val="3540331969"/>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145D16E-74D3-8744-81E3-0E73AA885082}"/>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D941AAC2-37D4-E55B-CADC-43832BBE8FD8}"/>
              </a:ext>
            </a:extLst>
          </p:cNvPr>
          <p:cNvSpPr/>
          <p:nvPr/>
        </p:nvSpPr>
        <p:spPr>
          <a:xfrm>
            <a:off x="0" y="0"/>
            <a:ext cx="4112292" cy="6857999"/>
          </a:xfrm>
          <a:prstGeom prst="rect">
            <a:avLst/>
          </a:prstGeom>
          <a:solidFill>
            <a:srgbClr val="0423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Rounded Corners 15">
            <a:extLst>
              <a:ext uri="{FF2B5EF4-FFF2-40B4-BE49-F238E27FC236}">
                <a16:creationId xmlns:a16="http://schemas.microsoft.com/office/drawing/2014/main" id="{55504E44-2C70-2F18-2A8C-E9A51CB2FA1B}"/>
              </a:ext>
              <a:ext uri="{C183D7F6-B498-43B3-948B-1728B52AA6E4}">
                <adec:decorative xmlns:adec="http://schemas.microsoft.com/office/drawing/2017/decorative" val="1"/>
              </a:ext>
            </a:extLst>
          </p:cNvPr>
          <p:cNvSpPr/>
          <p:nvPr/>
        </p:nvSpPr>
        <p:spPr bwMode="auto">
          <a:xfrm>
            <a:off x="722116" y="617336"/>
            <a:ext cx="3795198" cy="5623324"/>
          </a:xfrm>
          <a:prstGeom prst="roundRect">
            <a:avLst>
              <a:gd name="adj" fmla="val 29403"/>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rgbClr val="454142">
                <a:alpha val="20000"/>
              </a:srgb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defTabSz="932742"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cs typeface="Segoe Sans Text" pitchFamily="2" charset="0"/>
            </a:endParaRPr>
          </a:p>
        </p:txBody>
      </p:sp>
      <p:pic>
        <p:nvPicPr>
          <p:cNvPr id="7" name="Picture 6">
            <a:extLst>
              <a:ext uri="{FF2B5EF4-FFF2-40B4-BE49-F238E27FC236}">
                <a16:creationId xmlns:a16="http://schemas.microsoft.com/office/drawing/2014/main" id="{5FE1B236-09D6-53B8-92C3-4DA5A6AC053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5319" b="5319"/>
          <a:stretch/>
        </p:blipFill>
        <p:spPr>
          <a:xfrm>
            <a:off x="668228" y="1383805"/>
            <a:ext cx="3902974" cy="4090386"/>
          </a:xfrm>
          <a:prstGeom prst="rect">
            <a:avLst/>
          </a:prstGeom>
        </p:spPr>
      </p:pic>
      <p:sp>
        <p:nvSpPr>
          <p:cNvPr id="8" name="Rectangle: Rounded Corners 15">
            <a:extLst>
              <a:ext uri="{FF2B5EF4-FFF2-40B4-BE49-F238E27FC236}">
                <a16:creationId xmlns:a16="http://schemas.microsoft.com/office/drawing/2014/main" id="{15F0C365-3549-FF18-6391-700F46B2C982}"/>
              </a:ext>
              <a:ext uri="{C183D7F6-B498-43B3-948B-1728B52AA6E4}">
                <adec:decorative xmlns:adec="http://schemas.microsoft.com/office/drawing/2017/decorative" val="1"/>
              </a:ext>
            </a:extLst>
          </p:cNvPr>
          <p:cNvSpPr/>
          <p:nvPr/>
        </p:nvSpPr>
        <p:spPr bwMode="auto">
          <a:xfrm>
            <a:off x="539019" y="489421"/>
            <a:ext cx="4161393" cy="5879155"/>
          </a:xfrm>
          <a:prstGeom prst="roundRect">
            <a:avLst>
              <a:gd name="adj" fmla="val 29403"/>
            </a:avLst>
          </a:prstGeom>
          <a:noFill/>
          <a:ln w="38100" cap="flat" cmpd="sng" algn="ctr">
            <a:gradFill flip="none" rotWithShape="1">
              <a:gsLst>
                <a:gs pos="0">
                  <a:srgbClr val="46B7B2"/>
                </a:gs>
                <a:gs pos="100000">
                  <a:srgbClr val="2C7E9C"/>
                </a:gs>
              </a:gsLst>
              <a:lin ang="2700000" scaled="1"/>
              <a:tileRect/>
            </a:gradFill>
            <a:prstDash val="solid"/>
            <a:headEnd type="none" w="med" len="med"/>
            <a:tailEnd type="none" w="med" len="med"/>
          </a:ln>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defTabSz="932742"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cs typeface="Segoe Sans Text" pitchFamily="2" charset="0"/>
            </a:endParaRPr>
          </a:p>
        </p:txBody>
      </p:sp>
      <p:sp>
        <p:nvSpPr>
          <p:cNvPr id="2" name="Rectangle: Rounded Corners 1">
            <a:extLst>
              <a:ext uri="{FF2B5EF4-FFF2-40B4-BE49-F238E27FC236}">
                <a16:creationId xmlns:a16="http://schemas.microsoft.com/office/drawing/2014/main" id="{77B2024E-F9AC-859B-3E7A-FD656179D4BD}"/>
              </a:ext>
              <a:ext uri="{C183D7F6-B498-43B3-948B-1728B52AA6E4}">
                <adec:decorative xmlns:adec="http://schemas.microsoft.com/office/drawing/2017/decorative" val="1"/>
              </a:ext>
            </a:extLst>
          </p:cNvPr>
          <p:cNvSpPr/>
          <p:nvPr/>
        </p:nvSpPr>
        <p:spPr>
          <a:xfrm>
            <a:off x="6354618" y="1493303"/>
            <a:ext cx="4087639" cy="4077596"/>
          </a:xfrm>
          <a:prstGeom prst="roundRect">
            <a:avLst>
              <a:gd name="adj" fmla="val 20550"/>
            </a:avLst>
          </a:prstGeom>
          <a:gradFill flip="none" rotWithShape="1">
            <a:gsLst>
              <a:gs pos="100000">
                <a:srgbClr val="2C7E9C"/>
              </a:gs>
              <a:gs pos="0">
                <a:srgbClr val="46B7B2"/>
              </a:gs>
            </a:gsLst>
            <a:path path="circle">
              <a:fillToRect r="100000" b="100000"/>
            </a:path>
            <a:tileRect l="-100000" t="-100000"/>
          </a:gradFill>
          <a:ln w="9525" cap="flat" cmpd="sng" algn="ctr">
            <a:noFill/>
            <a:prstDash val="solid"/>
            <a:headEnd type="none" w="med" len="med"/>
            <a:tailEnd type="none" w="med" len="med"/>
          </a:ln>
          <a:effectLst>
            <a:outerShdw blurRad="190500" algn="ctr" rotWithShape="0">
              <a:prstClr val="black">
                <a:alpha val="2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4192" fontAlgn="base">
              <a:spcBef>
                <a:spcPct val="0"/>
              </a:spcBef>
              <a:spcAft>
                <a:spcPct val="0"/>
              </a:spcAft>
              <a:defRPr/>
            </a:pPr>
            <a:endParaRPr lang="en-US" kern="0">
              <a:ln w="3175">
                <a:noFill/>
              </a:ln>
              <a:solidFill>
                <a:srgbClr val="FFFFFF"/>
              </a:solidFill>
              <a:latin typeface="Segoe UI Semibold"/>
              <a:cs typeface="Segoe UI" pitchFamily="34" charset="0"/>
            </a:endParaRPr>
          </a:p>
        </p:txBody>
      </p:sp>
      <p:sp>
        <p:nvSpPr>
          <p:cNvPr id="3" name="TextBox 2">
            <a:extLst>
              <a:ext uri="{FF2B5EF4-FFF2-40B4-BE49-F238E27FC236}">
                <a16:creationId xmlns:a16="http://schemas.microsoft.com/office/drawing/2014/main" id="{F940239B-695F-E1C3-73C0-69A678CA98FF}"/>
              </a:ext>
            </a:extLst>
          </p:cNvPr>
          <p:cNvSpPr txBox="1"/>
          <p:nvPr/>
        </p:nvSpPr>
        <p:spPr>
          <a:xfrm>
            <a:off x="6842110" y="2074781"/>
            <a:ext cx="3112654" cy="2585323"/>
          </a:xfrm>
          <a:prstGeom prst="rect">
            <a:avLst/>
          </a:prstGeom>
          <a:noFill/>
        </p:spPr>
        <p:txBody>
          <a:bodyPr wrap="square" lIns="0" tIns="0" rIns="0" bIns="0" rtlCol="0" anchor="t">
            <a:spAutoFit/>
          </a:bodyPr>
          <a:lstStyle/>
          <a:p>
            <a:pPr algn="ctr"/>
            <a:r>
              <a:rPr lang="fi-FI" sz="2800">
                <a:solidFill>
                  <a:schemeClr val="bg1"/>
                </a:solidFill>
                <a:latin typeface="Segoe Sans Text Semibold"/>
                <a:cs typeface="Segoe Sans Text Semibold"/>
              </a:rPr>
              <a:t>Keep the questions coming – about this topic or other event production topics on </a:t>
            </a:r>
            <a:r>
              <a:rPr lang="fi-FI" sz="2800">
                <a:solidFill>
                  <a:schemeClr val="bg1"/>
                </a:solidFill>
                <a:latin typeface="Segoe Sans Text Semibold"/>
                <a:cs typeface="Segoe Sans Text Semibold"/>
                <a:hlinkClick r:id="rId4">
                  <a:extLst>
                    <a:ext uri="{A12FA001-AC4F-418D-AE19-62706E023703}">
                      <ahyp:hlinkClr xmlns:ahyp="http://schemas.microsoft.com/office/drawing/2018/hyperlinkcolor" val="tx"/>
                    </a:ext>
                  </a:extLst>
                </a:hlinkClick>
              </a:rPr>
              <a:t>TechCommunity</a:t>
            </a:r>
          </a:p>
        </p:txBody>
      </p:sp>
    </p:spTree>
    <p:extLst>
      <p:ext uri="{BB962C8B-B14F-4D97-AF65-F5344CB8AC3E}">
        <p14:creationId xmlns:p14="http://schemas.microsoft.com/office/powerpoint/2010/main" val="2543094774"/>
      </p:ext>
    </p:extLst>
  </p:cSld>
  <p:clrMapOvr>
    <a:masterClrMapping/>
  </p:clrMapOvr>
  <p:transition spd="med">
    <p:fade/>
  </p:transition>
  <p:extLst>
    <p:ext uri="{6950BFC3-D8DA-4A85-94F7-54DA5524770B}">
      <p188:commentRel xmlns:p188="http://schemas.microsoft.com/office/powerpoint/2018/8/main" r:id="rId2"/>
    </p:ext>
  </p:extLst>
</p:sld>
</file>

<file path=ppt/slides/slide3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F7E26A66-3D37-BA30-F032-736D84F4BA9B}"/>
            </a:ext>
          </a:extLst>
        </p:cNvPr>
        <p:cNvGrpSpPr/>
        <p:nvPr/>
      </p:nvGrpSpPr>
      <p:grpSpPr>
        <a:xfrm>
          <a:off x="0" y="0"/>
          <a:ext cx="0" cy="0"/>
          <a:chOff x="0" y="0"/>
          <a:chExt cx="0" cy="0"/>
        </a:xfrm>
      </p:grpSpPr>
      <p:grpSp>
        <p:nvGrpSpPr>
          <p:cNvPr id="10" name="Group 10">
            <a:extLst>
              <a:ext uri="{FF2B5EF4-FFF2-40B4-BE49-F238E27FC236}">
                <a16:creationId xmlns:a16="http://schemas.microsoft.com/office/drawing/2014/main" id="{B2915AC3-FFD0-0047-4D1B-5A64AA57B92D}"/>
              </a:ext>
            </a:extLst>
          </p:cNvPr>
          <p:cNvGrpSpPr/>
          <p:nvPr/>
        </p:nvGrpSpPr>
        <p:grpSpPr>
          <a:xfrm rot="2606061">
            <a:off x="8984736" y="-45455"/>
            <a:ext cx="2678814" cy="9737074"/>
            <a:chOff x="0" y="0"/>
            <a:chExt cx="477203" cy="1734560"/>
          </a:xfrm>
        </p:grpSpPr>
        <p:sp>
          <p:nvSpPr>
            <p:cNvPr id="11" name="Freeform 11">
              <a:extLst>
                <a:ext uri="{FF2B5EF4-FFF2-40B4-BE49-F238E27FC236}">
                  <a16:creationId xmlns:a16="http://schemas.microsoft.com/office/drawing/2014/main" id="{E25B1AF1-33F1-666D-1594-E39009591403}"/>
                </a:ext>
              </a:extLst>
            </p:cNvPr>
            <p:cNvSpPr/>
            <p:nvPr/>
          </p:nvSpPr>
          <p:spPr>
            <a:xfrm>
              <a:off x="0" y="0"/>
              <a:ext cx="477203" cy="1734559"/>
            </a:xfrm>
            <a:custGeom>
              <a:avLst/>
              <a:gdLst/>
              <a:ahLst/>
              <a:cxnLst/>
              <a:rect l="l" t="t" r="r" b="b"/>
              <a:pathLst>
                <a:path w="477203" h="1734559">
                  <a:moveTo>
                    <a:pt x="0" y="0"/>
                  </a:moveTo>
                  <a:lnTo>
                    <a:pt x="477203" y="0"/>
                  </a:lnTo>
                  <a:lnTo>
                    <a:pt x="477203" y="1734559"/>
                  </a:lnTo>
                  <a:lnTo>
                    <a:pt x="0" y="1734559"/>
                  </a:lnTo>
                  <a:close/>
                </a:path>
              </a:pathLst>
            </a:custGeom>
            <a:solidFill>
              <a:srgbClr val="1E1E1E">
                <a:alpha val="9804"/>
              </a:srgbClr>
            </a:soli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2">
              <a:extLst>
                <a:ext uri="{FF2B5EF4-FFF2-40B4-BE49-F238E27FC236}">
                  <a16:creationId xmlns:a16="http://schemas.microsoft.com/office/drawing/2014/main" id="{7AA3C14F-7FC4-9EAF-F8AD-7CC29FA9818D}"/>
                </a:ext>
              </a:extLst>
            </p:cNvPr>
            <p:cNvSpPr txBox="1"/>
            <p:nvPr/>
          </p:nvSpPr>
          <p:spPr>
            <a:xfrm>
              <a:off x="0" y="-57150"/>
              <a:ext cx="477203" cy="1791710"/>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02C078EA-2E7E-D143-9EFF-B454B71F663B}"/>
              </a:ext>
            </a:extLst>
          </p:cNvPr>
          <p:cNvGrpSpPr/>
          <p:nvPr/>
        </p:nvGrpSpPr>
        <p:grpSpPr>
          <a:xfrm rot="-2782956">
            <a:off x="6712944" y="-477696"/>
            <a:ext cx="4272538" cy="1693855"/>
            <a:chOff x="0" y="0"/>
            <a:chExt cx="1025093" cy="406400"/>
          </a:xfrm>
        </p:grpSpPr>
        <p:sp>
          <p:nvSpPr>
            <p:cNvPr id="14" name="Freeform 14">
              <a:extLst>
                <a:ext uri="{FF2B5EF4-FFF2-40B4-BE49-F238E27FC236}">
                  <a16:creationId xmlns:a16="http://schemas.microsoft.com/office/drawing/2014/main" id="{0C96FD49-7D98-2C5D-C9F0-47919CBF9504}"/>
                </a:ext>
              </a:extLst>
            </p:cNvPr>
            <p:cNvSpPr/>
            <p:nvPr/>
          </p:nvSpPr>
          <p:spPr>
            <a:xfrm>
              <a:off x="0" y="0"/>
              <a:ext cx="1025093" cy="406400"/>
            </a:xfrm>
            <a:custGeom>
              <a:avLst/>
              <a:gdLst/>
              <a:ahLst/>
              <a:cxnLst/>
              <a:rect l="l" t="t" r="r" b="b"/>
              <a:pathLst>
                <a:path w="1025093" h="406400">
                  <a:moveTo>
                    <a:pt x="821893" y="0"/>
                  </a:moveTo>
                  <a:cubicBezTo>
                    <a:pt x="934117" y="0"/>
                    <a:pt x="1025093" y="90976"/>
                    <a:pt x="1025093" y="203200"/>
                  </a:cubicBezTo>
                  <a:cubicBezTo>
                    <a:pt x="1025093" y="315424"/>
                    <a:pt x="934117" y="406400"/>
                    <a:pt x="821893" y="406400"/>
                  </a:cubicBezTo>
                  <a:lnTo>
                    <a:pt x="203200" y="406400"/>
                  </a:lnTo>
                  <a:cubicBezTo>
                    <a:pt x="90976" y="406400"/>
                    <a:pt x="0" y="315424"/>
                    <a:pt x="0" y="203200"/>
                  </a:cubicBezTo>
                  <a:cubicBezTo>
                    <a:pt x="0" y="90976"/>
                    <a:pt x="90976" y="0"/>
                    <a:pt x="203200" y="0"/>
                  </a:cubicBezTo>
                  <a:close/>
                </a:path>
              </a:pathLst>
            </a:custGeom>
            <a:solidFill>
              <a:srgbClr val="1E1E1E">
                <a:alpha val="9804"/>
              </a:srgbClr>
            </a:soli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a:extLst>
                <a:ext uri="{FF2B5EF4-FFF2-40B4-BE49-F238E27FC236}">
                  <a16:creationId xmlns:a16="http://schemas.microsoft.com/office/drawing/2014/main" id="{D47224D9-C39B-6F74-184E-A88E2DB6C269}"/>
                </a:ext>
              </a:extLst>
            </p:cNvPr>
            <p:cNvSpPr txBox="1"/>
            <p:nvPr/>
          </p:nvSpPr>
          <p:spPr>
            <a:xfrm>
              <a:off x="0" y="-57150"/>
              <a:ext cx="1025093" cy="463550"/>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6" name="Group 16">
            <a:extLst>
              <a:ext uri="{FF2B5EF4-FFF2-40B4-BE49-F238E27FC236}">
                <a16:creationId xmlns:a16="http://schemas.microsoft.com/office/drawing/2014/main" id="{1B0390F5-6ECB-8354-C847-CB4352B0E8E4}"/>
              </a:ext>
            </a:extLst>
          </p:cNvPr>
          <p:cNvGrpSpPr/>
          <p:nvPr/>
        </p:nvGrpSpPr>
        <p:grpSpPr>
          <a:xfrm rot="2606061">
            <a:off x="8537123" y="-1022830"/>
            <a:ext cx="4752704" cy="5375738"/>
            <a:chOff x="0" y="0"/>
            <a:chExt cx="846645" cy="957632"/>
          </a:xfrm>
        </p:grpSpPr>
        <p:sp>
          <p:nvSpPr>
            <p:cNvPr id="17" name="Freeform 17">
              <a:extLst>
                <a:ext uri="{FF2B5EF4-FFF2-40B4-BE49-F238E27FC236}">
                  <a16:creationId xmlns:a16="http://schemas.microsoft.com/office/drawing/2014/main" id="{45BBE470-81CC-EABC-CCD9-4E9CDD5032A6}"/>
                </a:ext>
              </a:extLst>
            </p:cNvPr>
            <p:cNvSpPr/>
            <p:nvPr/>
          </p:nvSpPr>
          <p:spPr>
            <a:xfrm>
              <a:off x="0" y="0"/>
              <a:ext cx="846645" cy="957632"/>
            </a:xfrm>
            <a:custGeom>
              <a:avLst/>
              <a:gdLst/>
              <a:ahLst/>
              <a:cxnLst/>
              <a:rect l="l" t="t" r="r" b="b"/>
              <a:pathLst>
                <a:path w="846645" h="957632">
                  <a:moveTo>
                    <a:pt x="0" y="0"/>
                  </a:moveTo>
                  <a:lnTo>
                    <a:pt x="846645" y="0"/>
                  </a:lnTo>
                  <a:lnTo>
                    <a:pt x="846645" y="957632"/>
                  </a:lnTo>
                  <a:lnTo>
                    <a:pt x="0" y="957632"/>
                  </a:lnTo>
                  <a:close/>
                </a:path>
              </a:pathLst>
            </a:custGeom>
            <a:gradFill rotWithShape="1">
              <a:gsLst>
                <a:gs pos="0">
                  <a:srgbClr val="2C7E9C"/>
                </a:gs>
                <a:gs pos="100000">
                  <a:srgbClr val="46B7B2"/>
                </a:gs>
              </a:gsLst>
              <a:lin ang="5400000"/>
            </a:gra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18" name="TextBox 18">
              <a:extLst>
                <a:ext uri="{FF2B5EF4-FFF2-40B4-BE49-F238E27FC236}">
                  <a16:creationId xmlns:a16="http://schemas.microsoft.com/office/drawing/2014/main" id="{577C0F97-0B2A-0E1D-0D0A-EDD80CFD2674}"/>
                </a:ext>
              </a:extLst>
            </p:cNvPr>
            <p:cNvSpPr txBox="1"/>
            <p:nvPr/>
          </p:nvSpPr>
          <p:spPr>
            <a:xfrm>
              <a:off x="0" y="-57150"/>
              <a:ext cx="846645" cy="1014782"/>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9" name="Group 19">
            <a:extLst>
              <a:ext uri="{FF2B5EF4-FFF2-40B4-BE49-F238E27FC236}">
                <a16:creationId xmlns:a16="http://schemas.microsoft.com/office/drawing/2014/main" id="{481B8680-56D3-C8CB-0F59-CAD71E327402}"/>
              </a:ext>
            </a:extLst>
          </p:cNvPr>
          <p:cNvGrpSpPr/>
          <p:nvPr/>
        </p:nvGrpSpPr>
        <p:grpSpPr>
          <a:xfrm rot="-2782956">
            <a:off x="5641975" y="4912527"/>
            <a:ext cx="4022636" cy="1361966"/>
            <a:chOff x="0" y="0"/>
            <a:chExt cx="1200323" cy="406400"/>
          </a:xfrm>
        </p:grpSpPr>
        <p:sp>
          <p:nvSpPr>
            <p:cNvPr id="20" name="Freeform 20">
              <a:extLst>
                <a:ext uri="{FF2B5EF4-FFF2-40B4-BE49-F238E27FC236}">
                  <a16:creationId xmlns:a16="http://schemas.microsoft.com/office/drawing/2014/main" id="{5649802D-8350-6732-900D-D3B1D06A1286}"/>
                </a:ext>
              </a:extLst>
            </p:cNvPr>
            <p:cNvSpPr/>
            <p:nvPr/>
          </p:nvSpPr>
          <p:spPr>
            <a:xfrm>
              <a:off x="0" y="0"/>
              <a:ext cx="1200323" cy="406400"/>
            </a:xfrm>
            <a:custGeom>
              <a:avLst/>
              <a:gdLst/>
              <a:ahLst/>
              <a:cxnLst/>
              <a:rect l="l" t="t" r="r" b="b"/>
              <a:pathLst>
                <a:path w="1200323" h="406400">
                  <a:moveTo>
                    <a:pt x="997123" y="0"/>
                  </a:moveTo>
                  <a:cubicBezTo>
                    <a:pt x="1109347" y="0"/>
                    <a:pt x="1200323" y="90976"/>
                    <a:pt x="1200323" y="203200"/>
                  </a:cubicBezTo>
                  <a:cubicBezTo>
                    <a:pt x="1200323" y="315424"/>
                    <a:pt x="1109347" y="406400"/>
                    <a:pt x="997123" y="406400"/>
                  </a:cubicBezTo>
                  <a:lnTo>
                    <a:pt x="203200" y="406400"/>
                  </a:lnTo>
                  <a:cubicBezTo>
                    <a:pt x="90976" y="406400"/>
                    <a:pt x="0" y="315424"/>
                    <a:pt x="0" y="203200"/>
                  </a:cubicBezTo>
                  <a:cubicBezTo>
                    <a:pt x="0" y="90976"/>
                    <a:pt x="90976" y="0"/>
                    <a:pt x="203200" y="0"/>
                  </a:cubicBezTo>
                  <a:close/>
                </a:path>
              </a:pathLst>
            </a:custGeom>
            <a:gradFill rotWithShape="1">
              <a:gsLst>
                <a:gs pos="0">
                  <a:srgbClr val="2C7E9C"/>
                </a:gs>
                <a:gs pos="100000">
                  <a:srgbClr val="46B7B2"/>
                </a:gs>
              </a:gsLst>
              <a:lin ang="0"/>
            </a:gra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21" name="TextBox 21">
              <a:extLst>
                <a:ext uri="{FF2B5EF4-FFF2-40B4-BE49-F238E27FC236}">
                  <a16:creationId xmlns:a16="http://schemas.microsoft.com/office/drawing/2014/main" id="{4D049543-898C-9908-95F2-80CFABA10FA4}"/>
                </a:ext>
              </a:extLst>
            </p:cNvPr>
            <p:cNvSpPr txBox="1"/>
            <p:nvPr/>
          </p:nvSpPr>
          <p:spPr>
            <a:xfrm>
              <a:off x="0" y="-57150"/>
              <a:ext cx="1200323" cy="463550"/>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2" name="Group 22">
            <a:extLst>
              <a:ext uri="{FF2B5EF4-FFF2-40B4-BE49-F238E27FC236}">
                <a16:creationId xmlns:a16="http://schemas.microsoft.com/office/drawing/2014/main" id="{FEF21E8A-C445-0877-3491-52F5F05C4D71}"/>
              </a:ext>
            </a:extLst>
          </p:cNvPr>
          <p:cNvGrpSpPr/>
          <p:nvPr/>
        </p:nvGrpSpPr>
        <p:grpSpPr>
          <a:xfrm rot="-2782956">
            <a:off x="8722132" y="6186922"/>
            <a:ext cx="3075502" cy="1361966"/>
            <a:chOff x="0" y="0"/>
            <a:chExt cx="917706" cy="406400"/>
          </a:xfrm>
        </p:grpSpPr>
        <p:sp>
          <p:nvSpPr>
            <p:cNvPr id="23" name="Freeform 23">
              <a:extLst>
                <a:ext uri="{FF2B5EF4-FFF2-40B4-BE49-F238E27FC236}">
                  <a16:creationId xmlns:a16="http://schemas.microsoft.com/office/drawing/2014/main" id="{A2E809CF-A195-B87D-B306-8E4DA6D4352F}"/>
                </a:ext>
              </a:extLst>
            </p:cNvPr>
            <p:cNvSpPr/>
            <p:nvPr/>
          </p:nvSpPr>
          <p:spPr>
            <a:xfrm>
              <a:off x="0" y="0"/>
              <a:ext cx="917706" cy="406400"/>
            </a:xfrm>
            <a:custGeom>
              <a:avLst/>
              <a:gdLst/>
              <a:ahLst/>
              <a:cxnLst/>
              <a:rect l="l" t="t" r="r" b="b"/>
              <a:pathLst>
                <a:path w="917706" h="406400">
                  <a:moveTo>
                    <a:pt x="714506" y="0"/>
                  </a:moveTo>
                  <a:cubicBezTo>
                    <a:pt x="826730" y="0"/>
                    <a:pt x="917706" y="90976"/>
                    <a:pt x="917706" y="203200"/>
                  </a:cubicBezTo>
                  <a:cubicBezTo>
                    <a:pt x="917706" y="315424"/>
                    <a:pt x="826730" y="406400"/>
                    <a:pt x="714506" y="406400"/>
                  </a:cubicBezTo>
                  <a:lnTo>
                    <a:pt x="203200" y="406400"/>
                  </a:lnTo>
                  <a:cubicBezTo>
                    <a:pt x="90976" y="406400"/>
                    <a:pt x="0" y="315424"/>
                    <a:pt x="0" y="203200"/>
                  </a:cubicBezTo>
                  <a:cubicBezTo>
                    <a:pt x="0" y="90976"/>
                    <a:pt x="90976" y="0"/>
                    <a:pt x="203200" y="0"/>
                  </a:cubicBezTo>
                  <a:close/>
                </a:path>
              </a:pathLst>
            </a:custGeom>
            <a:gradFill rotWithShape="1">
              <a:gsLst>
                <a:gs pos="0">
                  <a:srgbClr val="2C7E9C"/>
                </a:gs>
                <a:gs pos="100000">
                  <a:srgbClr val="46B7B2"/>
                </a:gs>
              </a:gsLst>
              <a:lin ang="0"/>
            </a:gra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24" name="TextBox 24">
              <a:extLst>
                <a:ext uri="{FF2B5EF4-FFF2-40B4-BE49-F238E27FC236}">
                  <a16:creationId xmlns:a16="http://schemas.microsoft.com/office/drawing/2014/main" id="{263CD263-E7EA-65D2-FE5E-0485EC61F04B}"/>
                </a:ext>
              </a:extLst>
            </p:cNvPr>
            <p:cNvSpPr txBox="1"/>
            <p:nvPr/>
          </p:nvSpPr>
          <p:spPr>
            <a:xfrm>
              <a:off x="0" y="-57150"/>
              <a:ext cx="917706" cy="463550"/>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25" name="Freeform 25">
            <a:extLst>
              <a:ext uri="{FF2B5EF4-FFF2-40B4-BE49-F238E27FC236}">
                <a16:creationId xmlns:a16="http://schemas.microsoft.com/office/drawing/2014/main" id="{1A1382E0-1260-5BE6-D805-C141FC5CDCC5}"/>
              </a:ext>
            </a:extLst>
          </p:cNvPr>
          <p:cNvSpPr/>
          <p:nvPr/>
        </p:nvSpPr>
        <p:spPr>
          <a:xfrm>
            <a:off x="8929894" y="-1022322"/>
            <a:ext cx="4883546" cy="5160947"/>
          </a:xfrm>
          <a:custGeom>
            <a:avLst/>
            <a:gdLst/>
            <a:ahLst/>
            <a:cxnLst/>
            <a:rect l="l" t="t" r="r" b="b"/>
            <a:pathLst>
              <a:path w="7325319" h="7741420">
                <a:moveTo>
                  <a:pt x="0" y="0"/>
                </a:moveTo>
                <a:lnTo>
                  <a:pt x="7325318" y="0"/>
                </a:lnTo>
                <a:lnTo>
                  <a:pt x="7325318" y="7741420"/>
                </a:lnTo>
                <a:lnTo>
                  <a:pt x="0" y="7741420"/>
                </a:lnTo>
                <a:lnTo>
                  <a:pt x="0" y="0"/>
                </a:lnTo>
                <a:close/>
              </a:path>
            </a:pathLst>
          </a:custGeom>
          <a:blipFill>
            <a:blip>
              <a:alphaModFix amt="80000"/>
              <a:extLst>
                <a:ext uri="{96DAC541-7B7A-43D3-8B79-37D633B846F1}">
                  <asvg:svgBlip xmlns:asvg="http://schemas.microsoft.com/office/drawing/2016/SVG/main" r:embed="rId2"/>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26" name="Group 26">
            <a:extLst>
              <a:ext uri="{FF2B5EF4-FFF2-40B4-BE49-F238E27FC236}">
                <a16:creationId xmlns:a16="http://schemas.microsoft.com/office/drawing/2014/main" id="{32937503-EF29-04D1-8CBA-41855482773E}"/>
              </a:ext>
            </a:extLst>
          </p:cNvPr>
          <p:cNvGrpSpPr/>
          <p:nvPr/>
        </p:nvGrpSpPr>
        <p:grpSpPr>
          <a:xfrm>
            <a:off x="6854074" y="1022004"/>
            <a:ext cx="4813993" cy="4813993"/>
            <a:chOff x="0" y="0"/>
            <a:chExt cx="812800" cy="812800"/>
          </a:xfrm>
        </p:grpSpPr>
        <p:sp>
          <p:nvSpPr>
            <p:cNvPr id="27" name="Freeform 27">
              <a:extLst>
                <a:ext uri="{FF2B5EF4-FFF2-40B4-BE49-F238E27FC236}">
                  <a16:creationId xmlns:a16="http://schemas.microsoft.com/office/drawing/2014/main" id="{3585599E-E90B-C969-CE16-717D007FA95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2C7E9C"/>
                </a:gs>
                <a:gs pos="100000">
                  <a:srgbClr val="46B7B2"/>
                </a:gs>
              </a:gsLst>
              <a:lin ang="0"/>
            </a:gra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28" name="TextBox 28">
              <a:extLst>
                <a:ext uri="{FF2B5EF4-FFF2-40B4-BE49-F238E27FC236}">
                  <a16:creationId xmlns:a16="http://schemas.microsoft.com/office/drawing/2014/main" id="{45A8FCD9-55B1-0585-56E9-5ABB1E8734CC}"/>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31" name="Freeform 31">
            <a:extLst>
              <a:ext uri="{FF2B5EF4-FFF2-40B4-BE49-F238E27FC236}">
                <a16:creationId xmlns:a16="http://schemas.microsoft.com/office/drawing/2014/main" id="{E5EB8BB3-46F8-9836-7466-E8054E6590B0}"/>
              </a:ext>
            </a:extLst>
          </p:cNvPr>
          <p:cNvSpPr/>
          <p:nvPr/>
        </p:nvSpPr>
        <p:spPr>
          <a:xfrm>
            <a:off x="5887695" y="198760"/>
            <a:ext cx="1379241" cy="336190"/>
          </a:xfrm>
          <a:custGeom>
            <a:avLst/>
            <a:gdLst/>
            <a:ahLst/>
            <a:cxnLst/>
            <a:rect l="l" t="t" r="r" b="b"/>
            <a:pathLst>
              <a:path w="2068862" h="504285">
                <a:moveTo>
                  <a:pt x="0" y="0"/>
                </a:moveTo>
                <a:lnTo>
                  <a:pt x="2068862" y="0"/>
                </a:lnTo>
                <a:lnTo>
                  <a:pt x="2068862" y="504285"/>
                </a:lnTo>
                <a:lnTo>
                  <a:pt x="0" y="50428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32" name="Freeform 32">
            <a:extLst>
              <a:ext uri="{FF2B5EF4-FFF2-40B4-BE49-F238E27FC236}">
                <a16:creationId xmlns:a16="http://schemas.microsoft.com/office/drawing/2014/main" id="{51588489-1EC5-B436-27A6-7A63D4A3DE34}"/>
              </a:ext>
            </a:extLst>
          </p:cNvPr>
          <p:cNvSpPr/>
          <p:nvPr/>
        </p:nvSpPr>
        <p:spPr>
          <a:xfrm>
            <a:off x="10610763" y="6052866"/>
            <a:ext cx="466929" cy="336190"/>
          </a:xfrm>
          <a:custGeom>
            <a:avLst/>
            <a:gdLst/>
            <a:ahLst/>
            <a:cxnLst/>
            <a:rect l="l" t="t" r="r" b="b"/>
            <a:pathLst>
              <a:path w="700393" h="504285">
                <a:moveTo>
                  <a:pt x="0" y="0"/>
                </a:moveTo>
                <a:lnTo>
                  <a:pt x="700394" y="0"/>
                </a:lnTo>
                <a:lnTo>
                  <a:pt x="700394" y="504286"/>
                </a:lnTo>
                <a:lnTo>
                  <a:pt x="0" y="504286"/>
                </a:lnTo>
                <a:lnTo>
                  <a:pt x="0" y="0"/>
                </a:lnTo>
                <a:close/>
              </a:path>
            </a:pathLst>
          </a:custGeom>
          <a:blipFill>
            <a:blip>
              <a:extLst>
                <a:ext uri="{96DAC541-7B7A-43D3-8B79-37D633B846F1}">
                  <asvg:svgBlip xmlns:asvg="http://schemas.microsoft.com/office/drawing/2016/SVG/main" r:embed="rId4"/>
                </a:ext>
              </a:extLst>
            </a:blip>
            <a:stretch>
              <a:fillRect r="-195385"/>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43" name="Freeform 27">
            <a:extLst>
              <a:ext uri="{FF2B5EF4-FFF2-40B4-BE49-F238E27FC236}">
                <a16:creationId xmlns:a16="http://schemas.microsoft.com/office/drawing/2014/main" id="{9735E2BB-E027-439F-3E34-8A0536108FB1}"/>
              </a:ext>
            </a:extLst>
          </p:cNvPr>
          <p:cNvSpPr/>
          <p:nvPr/>
        </p:nvSpPr>
        <p:spPr>
          <a:xfrm>
            <a:off x="7083070" y="1251000"/>
            <a:ext cx="4356000" cy="43560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bg1"/>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pic>
        <p:nvPicPr>
          <p:cNvPr id="42" name="Picture 41">
            <a:extLst>
              <a:ext uri="{FF2B5EF4-FFF2-40B4-BE49-F238E27FC236}">
                <a16:creationId xmlns:a16="http://schemas.microsoft.com/office/drawing/2014/main" id="{FB48A303-3E7F-19BE-B944-DA2586C0841E}"/>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rcRect t="5319" b="5319"/>
          <a:stretch/>
        </p:blipFill>
        <p:spPr>
          <a:xfrm>
            <a:off x="7547823" y="1779895"/>
            <a:ext cx="3286793" cy="3444617"/>
          </a:xfrm>
          <a:prstGeom prst="rect">
            <a:avLst/>
          </a:prstGeom>
        </p:spPr>
      </p:pic>
      <p:sp>
        <p:nvSpPr>
          <p:cNvPr id="50" name="Title 1">
            <a:extLst>
              <a:ext uri="{FF2B5EF4-FFF2-40B4-BE49-F238E27FC236}">
                <a16:creationId xmlns:a16="http://schemas.microsoft.com/office/drawing/2014/main" id="{71A45D16-7069-8022-2A15-5F1333C05322}"/>
              </a:ext>
            </a:extLst>
          </p:cNvPr>
          <p:cNvSpPr txBox="1">
            <a:spLocks/>
          </p:cNvSpPr>
          <p:nvPr/>
        </p:nvSpPr>
        <p:spPr>
          <a:xfrm>
            <a:off x="523933" y="2044968"/>
            <a:ext cx="5747185" cy="1107996"/>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50" normalizeH="0" baseline="0" noProof="0">
                <a:ln w="3175">
                  <a:noFill/>
                </a:ln>
                <a:solidFill>
                  <a:srgbClr val="000000"/>
                </a:solidFill>
                <a:effectLst/>
                <a:uLnTx/>
                <a:uFillTx/>
                <a:latin typeface="Segoe Sans Text" pitchFamily="2" charset="0"/>
                <a:ea typeface="+mn-ea"/>
                <a:cs typeface="Segoe Sans Text" pitchFamily="2" charset="0"/>
              </a:rPr>
              <a:t>Learn from your peers and get updates on the MGCI program.</a:t>
            </a:r>
          </a:p>
          <a:p>
            <a:pPr marL="0" marR="0" lvl="0" indent="0" algn="l" defTabSz="932742"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50" normalizeH="0" baseline="0" noProof="0">
              <a:ln w="3175">
                <a:noFill/>
              </a:ln>
              <a:solidFill>
                <a:srgbClr val="000000"/>
              </a:solidFill>
              <a:effectLst/>
              <a:uLnTx/>
              <a:uFillTx/>
              <a:latin typeface="Segoe Sans Text" pitchFamily="2" charset="0"/>
              <a:ea typeface="+mn-ea"/>
              <a:cs typeface="Segoe Sans Text" pitchFamily="2" charset="0"/>
            </a:endParaRPr>
          </a:p>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50" normalizeH="0" baseline="0" noProof="0">
                <a:ln w="3175">
                  <a:noFill/>
                </a:ln>
                <a:solidFill>
                  <a:srgbClr val="000000"/>
                </a:solidFill>
                <a:effectLst/>
                <a:uLnTx/>
                <a:uFillTx/>
                <a:latin typeface="Segoe Sans Text"/>
                <a:ea typeface="+mn-ea"/>
                <a:cs typeface="Segoe Sans Text"/>
              </a:rPr>
              <a:t>4th Thursday of every month at 8:10 AM PT.</a:t>
            </a:r>
            <a:endParaRPr lang="en-US" sz="1800" b="1" i="0" u="none" strike="noStrike" kern="1200" cap="none" spc="-50" normalizeH="0" baseline="0" noProof="0">
              <a:ln w="3175">
                <a:noFill/>
              </a:ln>
              <a:solidFill>
                <a:srgbClr val="000000"/>
              </a:solidFill>
              <a:effectLst/>
              <a:uLnTx/>
              <a:uFillTx/>
              <a:latin typeface="Segoe Sans Text"/>
              <a:cs typeface="Segoe Sans Text"/>
            </a:endParaRPr>
          </a:p>
        </p:txBody>
      </p:sp>
      <p:sp>
        <p:nvSpPr>
          <p:cNvPr id="2" name="Title 1">
            <a:extLst>
              <a:ext uri="{FF2B5EF4-FFF2-40B4-BE49-F238E27FC236}">
                <a16:creationId xmlns:a16="http://schemas.microsoft.com/office/drawing/2014/main" id="{5587A52F-5325-7A02-EC58-3A971388987A}"/>
              </a:ext>
            </a:extLst>
          </p:cNvPr>
          <p:cNvSpPr txBox="1">
            <a:spLocks/>
          </p:cNvSpPr>
          <p:nvPr/>
        </p:nvSpPr>
        <p:spPr>
          <a:xfrm>
            <a:off x="523934" y="400000"/>
            <a:ext cx="5416723" cy="1231106"/>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50" normalizeH="0" baseline="0" noProof="0">
                <a:ln w="3175">
                  <a:noFill/>
                </a:ln>
                <a:solidFill>
                  <a:srgbClr val="000000"/>
                </a:solidFill>
                <a:effectLst/>
                <a:uLnTx/>
                <a:uFillTx/>
                <a:latin typeface="Segoe Sans Text Semibold"/>
                <a:ea typeface="+mn-ea"/>
                <a:cs typeface="Segoe Sans Text" pitchFamily="2" charset="0"/>
              </a:rPr>
              <a:t>Community Event Organizer Trainings</a:t>
            </a:r>
            <a:endParaRPr kumimoji="0" lang="en-CA" sz="4000" b="0" i="0" u="none" strike="noStrike" kern="1200" cap="none" spc="-50" normalizeH="0" baseline="0" noProof="0">
              <a:ln w="3175">
                <a:noFill/>
              </a:ln>
              <a:solidFill>
                <a:srgbClr val="000000"/>
              </a:solidFill>
              <a:effectLst/>
              <a:uLnTx/>
              <a:uFillTx/>
              <a:latin typeface="Segoe Sans Text Semibold"/>
              <a:ea typeface="+mn-ea"/>
              <a:cs typeface="Segoe Sans Text" pitchFamily="2" charset="0"/>
            </a:endParaRPr>
          </a:p>
        </p:txBody>
      </p:sp>
      <p:sp>
        <p:nvSpPr>
          <p:cNvPr id="30" name="TextBox 4">
            <a:extLst>
              <a:ext uri="{FF2B5EF4-FFF2-40B4-BE49-F238E27FC236}">
                <a16:creationId xmlns:a16="http://schemas.microsoft.com/office/drawing/2014/main" id="{3644F7B0-0BA0-18CF-BD24-FC55837D255B}"/>
              </a:ext>
            </a:extLst>
          </p:cNvPr>
          <p:cNvSpPr txBox="1"/>
          <p:nvPr/>
        </p:nvSpPr>
        <p:spPr>
          <a:xfrm>
            <a:off x="-460360" y="4161482"/>
            <a:ext cx="6131736" cy="851864"/>
          </a:xfrm>
          <a:prstGeom prst="rect">
            <a:avLst/>
          </a:prstGeom>
        </p:spPr>
        <p:txBody>
          <a:bodyPr lIns="33867" tIns="33867" rIns="33867" bIns="33867" rtlCol="0" anchor="ctr"/>
          <a:lstStyle/>
          <a:p>
            <a:pPr marL="0" marR="0" lvl="0" indent="0" algn="ctr" defTabSz="609630" rtl="0" eaLnBrk="1" fontAlgn="auto" latinLnBrk="0" hangingPunct="1">
              <a:lnSpc>
                <a:spcPts val="2335"/>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34" name="Group 33">
            <a:extLst>
              <a:ext uri="{FF2B5EF4-FFF2-40B4-BE49-F238E27FC236}">
                <a16:creationId xmlns:a16="http://schemas.microsoft.com/office/drawing/2014/main" id="{3C14342B-B1A6-195D-24E4-23A072155689}"/>
              </a:ext>
            </a:extLst>
          </p:cNvPr>
          <p:cNvGrpSpPr/>
          <p:nvPr/>
        </p:nvGrpSpPr>
        <p:grpSpPr>
          <a:xfrm>
            <a:off x="145065" y="3854013"/>
            <a:ext cx="6131736" cy="851864"/>
            <a:chOff x="-460360" y="3623455"/>
            <a:chExt cx="5444955" cy="851864"/>
          </a:xfrm>
        </p:grpSpPr>
        <p:sp>
          <p:nvSpPr>
            <p:cNvPr id="37" name="Freeform 3">
              <a:extLst>
                <a:ext uri="{FF2B5EF4-FFF2-40B4-BE49-F238E27FC236}">
                  <a16:creationId xmlns:a16="http://schemas.microsoft.com/office/drawing/2014/main" id="{9A452BB0-5391-1087-E33D-9E7654D7C6CC}"/>
                </a:ext>
              </a:extLst>
            </p:cNvPr>
            <p:cNvSpPr/>
            <p:nvPr/>
          </p:nvSpPr>
          <p:spPr>
            <a:xfrm>
              <a:off x="-460360" y="3757960"/>
              <a:ext cx="5444953" cy="717359"/>
            </a:xfrm>
            <a:custGeom>
              <a:avLst/>
              <a:gdLst/>
              <a:ahLst/>
              <a:cxnLst/>
              <a:rect l="l" t="t" r="r" b="b"/>
              <a:pathLst>
                <a:path w="2325083" h="406400">
                  <a:moveTo>
                    <a:pt x="2121883" y="0"/>
                  </a:moveTo>
                  <a:cubicBezTo>
                    <a:pt x="2234108" y="0"/>
                    <a:pt x="2325083" y="90976"/>
                    <a:pt x="2325083" y="203200"/>
                  </a:cubicBezTo>
                  <a:cubicBezTo>
                    <a:pt x="2325083" y="315424"/>
                    <a:pt x="2234108" y="406400"/>
                    <a:pt x="2121883" y="406400"/>
                  </a:cubicBezTo>
                  <a:lnTo>
                    <a:pt x="203200" y="406400"/>
                  </a:lnTo>
                  <a:cubicBezTo>
                    <a:pt x="90976" y="406400"/>
                    <a:pt x="0" y="315424"/>
                    <a:pt x="0" y="203200"/>
                  </a:cubicBezTo>
                  <a:cubicBezTo>
                    <a:pt x="0" y="90976"/>
                    <a:pt x="90976" y="0"/>
                    <a:pt x="203200" y="0"/>
                  </a:cubicBezTo>
                  <a:close/>
                </a:path>
              </a:pathLst>
            </a:custGeom>
            <a:gradFill flip="none" rotWithShape="1">
              <a:gsLst>
                <a:gs pos="0">
                  <a:srgbClr val="46B7B2"/>
                </a:gs>
                <a:gs pos="87000">
                  <a:srgbClr val="2C7E9C"/>
                </a:gs>
              </a:gsLst>
              <a:path path="circle">
                <a:fillToRect l="100000" t="100000"/>
              </a:path>
              <a:tileRect r="-100000" b="-100000"/>
            </a:gradFill>
            <a:ln w="19050" cap="flat" cmpd="sng" algn="ctr">
              <a:solidFill>
                <a:srgbClr val="FFFFFF"/>
              </a:solidFill>
              <a:prstDash val="solid"/>
              <a:headEnd type="none" w="med" len="med"/>
              <a:tailEnd type="none" w="med" len="med"/>
            </a:ln>
            <a:effectLst>
              <a:outerShdw blurRad="63500" dist="127000" dir="2700000" algn="ctr" rotWithShape="0">
                <a:srgbClr val="454142">
                  <a:alpha val="20000"/>
                </a:srgb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CA" sz="2000" b="0" i="0" u="none" strike="noStrike" kern="0" cap="none" spc="0" normalizeH="0" baseline="0" noProof="0">
                <a:ln>
                  <a:noFill/>
                </a:ln>
                <a:solidFill>
                  <a:srgbClr val="FFFFFF"/>
                </a:solidFill>
                <a:effectLst/>
                <a:uLnTx/>
                <a:uFillTx/>
                <a:latin typeface="Segoe Sans Text" pitchFamily="2" charset="0"/>
                <a:ea typeface="+mn-ea"/>
                <a:cs typeface="Segoe Sans Text" pitchFamily="2" charset="0"/>
              </a:endParaRPr>
            </a:p>
          </p:txBody>
        </p:sp>
        <p:sp>
          <p:nvSpPr>
            <p:cNvPr id="38" name="TextBox 4">
              <a:extLst>
                <a:ext uri="{FF2B5EF4-FFF2-40B4-BE49-F238E27FC236}">
                  <a16:creationId xmlns:a16="http://schemas.microsoft.com/office/drawing/2014/main" id="{8899E902-81DF-3EC9-F900-E8142C340F4F}"/>
                </a:ext>
              </a:extLst>
            </p:cNvPr>
            <p:cNvSpPr txBox="1"/>
            <p:nvPr/>
          </p:nvSpPr>
          <p:spPr>
            <a:xfrm>
              <a:off x="-460360" y="3623455"/>
              <a:ext cx="5444955" cy="851864"/>
            </a:xfrm>
            <a:prstGeom prst="rect">
              <a:avLst/>
            </a:prstGeom>
          </p:spPr>
          <p:txBody>
            <a:bodyPr lIns="33867" tIns="33867" rIns="33867" bIns="33867" rtlCol="0" anchor="ctr"/>
            <a:lstStyle/>
            <a:p>
              <a:pPr marL="0" marR="0" lvl="0" indent="0" algn="ctr" defTabSz="609630" rtl="0" eaLnBrk="1" fontAlgn="auto" latinLnBrk="0" hangingPunct="1">
                <a:lnSpc>
                  <a:spcPts val="2335"/>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35" name="Title 1">
            <a:extLst>
              <a:ext uri="{FF2B5EF4-FFF2-40B4-BE49-F238E27FC236}">
                <a16:creationId xmlns:a16="http://schemas.microsoft.com/office/drawing/2014/main" id="{7E6744ED-B61A-DA89-5E4F-B5976E9A8B15}"/>
              </a:ext>
            </a:extLst>
          </p:cNvPr>
          <p:cNvSpPr txBox="1">
            <a:spLocks/>
          </p:cNvSpPr>
          <p:nvPr/>
        </p:nvSpPr>
        <p:spPr>
          <a:xfrm>
            <a:off x="868399" y="4161195"/>
            <a:ext cx="4552348" cy="307777"/>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a:defRPr/>
            </a:pPr>
            <a:r>
              <a:rPr kumimoji="0" lang="en-CA" sz="2000" b="0" i="0" u="none" strike="noStrike" kern="1200" cap="none" spc="-50" normalizeH="0" baseline="0" noProof="0">
                <a:ln w="3175">
                  <a:noFill/>
                </a:ln>
                <a:solidFill>
                  <a:prstClr val="white"/>
                </a:solidFill>
                <a:effectLst/>
                <a:uLnTx/>
                <a:uFillTx/>
                <a:latin typeface="Segoe Sans Text Semibold"/>
                <a:ea typeface="+mn-ea"/>
                <a:cs typeface="Segoe Sans Text Semibold"/>
              </a:rPr>
              <a:t>Join: </a:t>
            </a:r>
            <a:r>
              <a:rPr kumimoji="0" lang="en-US" sz="1800" b="0" i="0" strike="noStrike" kern="1200" cap="none" spc="-50" normalizeH="0" baseline="0" noProof="0">
                <a:ln w="3175">
                  <a:noFill/>
                </a:ln>
                <a:solidFill>
                  <a:prstClr val="white"/>
                </a:solidFill>
                <a:effectLst/>
                <a:uLnTx/>
                <a:uFillTx/>
                <a:latin typeface="Segoe UI"/>
                <a:cs typeface="Segoe UI"/>
                <a:hlinkClick r:id="rId6">
                  <a:extLst>
                    <a:ext uri="{A12FA001-AC4F-418D-AE19-62706E023703}">
                      <ahyp:hlinkClr xmlns:ahyp="http://schemas.microsoft.com/office/drawing/2018/hyperlinkcolor" val="tx"/>
                    </a:ext>
                  </a:extLst>
                </a:hlinkClick>
              </a:rPr>
              <a:t>https://aka.ms/</a:t>
            </a:r>
            <a:r>
              <a:rPr lang="en-US" sz="1800" err="1">
                <a:solidFill>
                  <a:prstClr val="white"/>
                </a:solidFill>
                <a:latin typeface="Segoe UI"/>
                <a:cs typeface="Segoe UI"/>
                <a:hlinkClick r:id="rId6">
                  <a:extLst>
                    <a:ext uri="{A12FA001-AC4F-418D-AE19-62706E023703}">
                      <ahyp:hlinkClr xmlns:ahyp="http://schemas.microsoft.com/office/drawing/2018/hyperlinkcolor" val="tx"/>
                    </a:ext>
                  </a:extLst>
                </a:hlinkClick>
              </a:rPr>
              <a:t>MGCITrainingMTG</a:t>
            </a:r>
            <a:r>
              <a:rPr lang="en-US" sz="1800">
                <a:solidFill>
                  <a:schemeClr val="bg1"/>
                </a:solidFill>
                <a:latin typeface="Segoe UI"/>
                <a:cs typeface="Segoe UI"/>
              </a:rPr>
              <a:t> </a:t>
            </a:r>
            <a:endParaRPr kumimoji="0" lang="en-CA" sz="1600" b="0" i="0" u="sng" strike="noStrike" kern="1200" cap="none" spc="-50" normalizeH="0" baseline="0" noProof="0">
              <a:ln w="3175">
                <a:noFill/>
              </a:ln>
              <a:solidFill>
                <a:prstClr val="white"/>
              </a:solidFill>
              <a:effectLst/>
              <a:uLnTx/>
              <a:uFillTx/>
              <a:latin typeface="Segoe Sans Text Semibold"/>
              <a:ea typeface="+mn-ea"/>
              <a:cs typeface="Segoe Sans Text Semibold"/>
            </a:endParaRPr>
          </a:p>
        </p:txBody>
      </p:sp>
      <p:sp>
        <p:nvSpPr>
          <p:cNvPr id="39" name="Title 1">
            <a:extLst>
              <a:ext uri="{FF2B5EF4-FFF2-40B4-BE49-F238E27FC236}">
                <a16:creationId xmlns:a16="http://schemas.microsoft.com/office/drawing/2014/main" id="{BA47887D-AE51-54B9-4678-ECC9CE9114BD}"/>
              </a:ext>
            </a:extLst>
          </p:cNvPr>
          <p:cNvSpPr txBox="1">
            <a:spLocks/>
          </p:cNvSpPr>
          <p:nvPr/>
        </p:nvSpPr>
        <p:spPr>
          <a:xfrm>
            <a:off x="523932" y="5411908"/>
            <a:ext cx="5248867" cy="830997"/>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50" normalizeH="0" baseline="0" noProof="0">
                <a:ln w="3175">
                  <a:noFill/>
                </a:ln>
                <a:solidFill>
                  <a:srgbClr val="000000"/>
                </a:solidFill>
                <a:effectLst/>
                <a:uLnTx/>
                <a:uFillTx/>
                <a:latin typeface="Segoe Sans Text" pitchFamily="2" charset="0"/>
                <a:ea typeface="+mn-ea"/>
                <a:cs typeface="Segoe Sans Text" pitchFamily="2" charset="0"/>
              </a:rPr>
              <a:t>All sessions are also available on-demand via the Microsoft Community Learning YouTube channel:</a:t>
            </a:r>
          </a:p>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50" normalizeH="0" baseline="0" noProof="0">
                <a:ln w="3175">
                  <a:noFill/>
                </a:ln>
                <a:solidFill>
                  <a:srgbClr val="2C7E9C"/>
                </a:solidFill>
                <a:effectLst/>
                <a:uLnTx/>
                <a:uFillTx/>
                <a:latin typeface="Segoe Sans Text" pitchFamily="2" charset="0"/>
                <a:ea typeface="+mn-ea"/>
                <a:cs typeface="Segoe Sans Text" pitchFamily="2" charset="0"/>
                <a:hlinkClick r:id="rId7">
                  <a:extLst>
                    <a:ext uri="{A12FA001-AC4F-418D-AE19-62706E023703}">
                      <ahyp:hlinkClr xmlns:ahyp="http://schemas.microsoft.com/office/drawing/2018/hyperlinkcolor" val="tx"/>
                    </a:ext>
                  </a:extLst>
                </a:hlinkClick>
              </a:rPr>
              <a:t>https://aka.ms/community/learning</a:t>
            </a:r>
            <a:endParaRPr kumimoji="0" lang="en-US" sz="1800" b="0" i="0" u="none" strike="noStrike" kern="1200" cap="none" spc="-50" normalizeH="0" baseline="0" noProof="0">
              <a:ln w="3175">
                <a:noFill/>
              </a:ln>
              <a:solidFill>
                <a:srgbClr val="2C7E9C"/>
              </a:solidFill>
              <a:effectLst/>
              <a:uLnTx/>
              <a:uFillTx/>
              <a:latin typeface="Segoe Sans Text" pitchFamily="2" charset="0"/>
              <a:ea typeface="+mn-ea"/>
              <a:cs typeface="Segoe Sans Text" pitchFamily="2" charset="0"/>
            </a:endParaRPr>
          </a:p>
        </p:txBody>
      </p:sp>
    </p:spTree>
    <p:extLst>
      <p:ext uri="{BB962C8B-B14F-4D97-AF65-F5344CB8AC3E}">
        <p14:creationId xmlns:p14="http://schemas.microsoft.com/office/powerpoint/2010/main" val="436309723"/>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4" name="Group 16">
            <a:extLst>
              <a:ext uri="{FF2B5EF4-FFF2-40B4-BE49-F238E27FC236}">
                <a16:creationId xmlns:a16="http://schemas.microsoft.com/office/drawing/2014/main" id="{3FD2B853-E6D8-796D-81C9-D2D251C1DFF0}"/>
              </a:ext>
            </a:extLst>
          </p:cNvPr>
          <p:cNvGrpSpPr/>
          <p:nvPr/>
        </p:nvGrpSpPr>
        <p:grpSpPr>
          <a:xfrm rot="2606061">
            <a:off x="10430919" y="2577757"/>
            <a:ext cx="4752704" cy="6968691"/>
            <a:chOff x="0" y="0"/>
            <a:chExt cx="846645" cy="957632"/>
          </a:xfrm>
        </p:grpSpPr>
        <p:sp>
          <p:nvSpPr>
            <p:cNvPr id="35" name="Freeform 17">
              <a:extLst>
                <a:ext uri="{FF2B5EF4-FFF2-40B4-BE49-F238E27FC236}">
                  <a16:creationId xmlns:a16="http://schemas.microsoft.com/office/drawing/2014/main" id="{C4A1CACE-D766-9210-E3E1-3DF076AF6207}"/>
                </a:ext>
              </a:extLst>
            </p:cNvPr>
            <p:cNvSpPr/>
            <p:nvPr/>
          </p:nvSpPr>
          <p:spPr>
            <a:xfrm>
              <a:off x="0" y="0"/>
              <a:ext cx="846645" cy="957632"/>
            </a:xfrm>
            <a:custGeom>
              <a:avLst/>
              <a:gdLst/>
              <a:ahLst/>
              <a:cxnLst/>
              <a:rect l="l" t="t" r="r" b="b"/>
              <a:pathLst>
                <a:path w="846645" h="957632">
                  <a:moveTo>
                    <a:pt x="0" y="0"/>
                  </a:moveTo>
                  <a:lnTo>
                    <a:pt x="846645" y="0"/>
                  </a:lnTo>
                  <a:lnTo>
                    <a:pt x="846645" y="957632"/>
                  </a:lnTo>
                  <a:lnTo>
                    <a:pt x="0" y="957632"/>
                  </a:lnTo>
                  <a:close/>
                </a:path>
              </a:pathLst>
            </a:custGeom>
            <a:gradFill rotWithShape="1">
              <a:gsLst>
                <a:gs pos="0">
                  <a:srgbClr val="2C7E9C"/>
                </a:gs>
                <a:gs pos="100000">
                  <a:srgbClr val="46B7B2"/>
                </a:gs>
              </a:gsLst>
              <a:lin ang="5400000"/>
            </a:gra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36" name="TextBox 18">
              <a:extLst>
                <a:ext uri="{FF2B5EF4-FFF2-40B4-BE49-F238E27FC236}">
                  <a16:creationId xmlns:a16="http://schemas.microsoft.com/office/drawing/2014/main" id="{E8CEBB5E-3A07-C396-B5AA-CC97BAE0F602}"/>
                </a:ext>
              </a:extLst>
            </p:cNvPr>
            <p:cNvSpPr txBox="1"/>
            <p:nvPr/>
          </p:nvSpPr>
          <p:spPr>
            <a:xfrm>
              <a:off x="0" y="-57150"/>
              <a:ext cx="846645" cy="1014782"/>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1" name="Group 19">
            <a:extLst>
              <a:ext uri="{FF2B5EF4-FFF2-40B4-BE49-F238E27FC236}">
                <a16:creationId xmlns:a16="http://schemas.microsoft.com/office/drawing/2014/main" id="{9CEB3EEC-AC99-A684-CB2F-76B11B9885B5}"/>
              </a:ext>
            </a:extLst>
          </p:cNvPr>
          <p:cNvGrpSpPr/>
          <p:nvPr/>
        </p:nvGrpSpPr>
        <p:grpSpPr>
          <a:xfrm rot="-2782956">
            <a:off x="-97368" y="-886746"/>
            <a:ext cx="4022636" cy="1661119"/>
            <a:chOff x="0" y="0"/>
            <a:chExt cx="1200323" cy="406400"/>
          </a:xfrm>
        </p:grpSpPr>
        <p:sp>
          <p:nvSpPr>
            <p:cNvPr id="32" name="Freeform 20">
              <a:extLst>
                <a:ext uri="{FF2B5EF4-FFF2-40B4-BE49-F238E27FC236}">
                  <a16:creationId xmlns:a16="http://schemas.microsoft.com/office/drawing/2014/main" id="{AE1F9479-F39B-60E1-7D30-5536BA04EDFD}"/>
                </a:ext>
              </a:extLst>
            </p:cNvPr>
            <p:cNvSpPr/>
            <p:nvPr/>
          </p:nvSpPr>
          <p:spPr>
            <a:xfrm>
              <a:off x="0" y="0"/>
              <a:ext cx="1200323" cy="406400"/>
            </a:xfrm>
            <a:custGeom>
              <a:avLst/>
              <a:gdLst/>
              <a:ahLst/>
              <a:cxnLst/>
              <a:rect l="l" t="t" r="r" b="b"/>
              <a:pathLst>
                <a:path w="1200323" h="406400">
                  <a:moveTo>
                    <a:pt x="997123" y="0"/>
                  </a:moveTo>
                  <a:cubicBezTo>
                    <a:pt x="1109347" y="0"/>
                    <a:pt x="1200323" y="90976"/>
                    <a:pt x="1200323" y="203200"/>
                  </a:cubicBezTo>
                  <a:cubicBezTo>
                    <a:pt x="1200323" y="315424"/>
                    <a:pt x="1109347" y="406400"/>
                    <a:pt x="997123" y="406400"/>
                  </a:cubicBezTo>
                  <a:lnTo>
                    <a:pt x="203200" y="406400"/>
                  </a:lnTo>
                  <a:cubicBezTo>
                    <a:pt x="90976" y="406400"/>
                    <a:pt x="0" y="315424"/>
                    <a:pt x="0" y="203200"/>
                  </a:cubicBezTo>
                  <a:cubicBezTo>
                    <a:pt x="0" y="90976"/>
                    <a:pt x="90976" y="0"/>
                    <a:pt x="203200" y="0"/>
                  </a:cubicBezTo>
                  <a:close/>
                </a:path>
              </a:pathLst>
            </a:custGeom>
            <a:gradFill rotWithShape="1">
              <a:gsLst>
                <a:gs pos="0">
                  <a:srgbClr val="2C7E9C"/>
                </a:gs>
                <a:gs pos="100000">
                  <a:srgbClr val="46B7B2"/>
                </a:gs>
              </a:gsLst>
              <a:lin ang="0"/>
            </a:gra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33" name="TextBox 21">
              <a:extLst>
                <a:ext uri="{FF2B5EF4-FFF2-40B4-BE49-F238E27FC236}">
                  <a16:creationId xmlns:a16="http://schemas.microsoft.com/office/drawing/2014/main" id="{6486A538-B68D-93F7-C940-88E008E9FBBE}"/>
                </a:ext>
              </a:extLst>
            </p:cNvPr>
            <p:cNvSpPr txBox="1"/>
            <p:nvPr/>
          </p:nvSpPr>
          <p:spPr>
            <a:xfrm>
              <a:off x="0" y="-57150"/>
              <a:ext cx="1200323" cy="463550"/>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3" name="Freeform 3"/>
          <p:cNvSpPr/>
          <p:nvPr/>
        </p:nvSpPr>
        <p:spPr>
          <a:xfrm rot="18817044">
            <a:off x="-2845251" y="1198108"/>
            <a:ext cx="8077107" cy="2603939"/>
          </a:xfrm>
          <a:custGeom>
            <a:avLst/>
            <a:gdLst/>
            <a:ahLst/>
            <a:cxnLst/>
            <a:rect l="l" t="t" r="r" b="b"/>
            <a:pathLst>
              <a:path w="1025093" h="406400">
                <a:moveTo>
                  <a:pt x="821893" y="0"/>
                </a:moveTo>
                <a:cubicBezTo>
                  <a:pt x="934117" y="0"/>
                  <a:pt x="1025093" y="90976"/>
                  <a:pt x="1025093" y="203200"/>
                </a:cubicBezTo>
                <a:cubicBezTo>
                  <a:pt x="1025093" y="315424"/>
                  <a:pt x="934117" y="406400"/>
                  <a:pt x="821893" y="406400"/>
                </a:cubicBezTo>
                <a:lnTo>
                  <a:pt x="203200" y="406400"/>
                </a:lnTo>
                <a:cubicBezTo>
                  <a:pt x="90976" y="406400"/>
                  <a:pt x="0" y="315424"/>
                  <a:pt x="0" y="203200"/>
                </a:cubicBezTo>
                <a:cubicBezTo>
                  <a:pt x="0" y="90976"/>
                  <a:pt x="90976" y="0"/>
                  <a:pt x="203200" y="0"/>
                </a:cubicBezTo>
                <a:close/>
              </a:path>
            </a:pathLst>
          </a:custGeom>
          <a:solidFill>
            <a:srgbClr val="1E1E1E">
              <a:alpha val="9804"/>
            </a:srgbClr>
          </a:soli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p:cNvSpPr txBox="1"/>
          <p:nvPr/>
        </p:nvSpPr>
        <p:spPr>
          <a:xfrm rot="18817044">
            <a:off x="-2742207" y="312167"/>
            <a:ext cx="8077107" cy="3652491"/>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p:cNvSpPr/>
          <p:nvPr/>
        </p:nvSpPr>
        <p:spPr>
          <a:xfrm rot="18817044">
            <a:off x="10056574" y="1479485"/>
            <a:ext cx="6211929" cy="1393962"/>
          </a:xfrm>
          <a:custGeom>
            <a:avLst/>
            <a:gdLst/>
            <a:ahLst/>
            <a:cxnLst/>
            <a:rect l="l" t="t" r="r" b="b"/>
            <a:pathLst>
              <a:path w="1811045" h="406400">
                <a:moveTo>
                  <a:pt x="1607845" y="0"/>
                </a:moveTo>
                <a:cubicBezTo>
                  <a:pt x="1720069" y="0"/>
                  <a:pt x="1811045" y="90976"/>
                  <a:pt x="1811045" y="203200"/>
                </a:cubicBezTo>
                <a:cubicBezTo>
                  <a:pt x="1811045" y="315424"/>
                  <a:pt x="1720069" y="406400"/>
                  <a:pt x="1607845" y="406400"/>
                </a:cubicBezTo>
                <a:lnTo>
                  <a:pt x="203200" y="406400"/>
                </a:lnTo>
                <a:cubicBezTo>
                  <a:pt x="90976" y="406400"/>
                  <a:pt x="0" y="315424"/>
                  <a:pt x="0" y="203200"/>
                </a:cubicBezTo>
                <a:cubicBezTo>
                  <a:pt x="0" y="90976"/>
                  <a:pt x="90976" y="0"/>
                  <a:pt x="203200" y="0"/>
                </a:cubicBezTo>
                <a:close/>
              </a:path>
            </a:pathLst>
          </a:custGeom>
          <a:solidFill>
            <a:srgbClr val="1E1E1E">
              <a:alpha val="9804"/>
            </a:srgbClr>
          </a:soli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rot="18817044">
            <a:off x="10174423" y="1810614"/>
            <a:ext cx="6211929" cy="1589988"/>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15" name="Group 15"/>
          <p:cNvGrpSpPr/>
          <p:nvPr/>
        </p:nvGrpSpPr>
        <p:grpSpPr>
          <a:xfrm>
            <a:off x="-1524168" y="2030663"/>
            <a:ext cx="5708905" cy="5708905"/>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2C7E9C"/>
                </a:gs>
                <a:gs pos="100000">
                  <a:srgbClr val="46B7B2"/>
                </a:gs>
              </a:gsLst>
              <a:lin ang="0"/>
            </a:gra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7"/>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20" name="Freeform 20"/>
          <p:cNvSpPr/>
          <p:nvPr/>
        </p:nvSpPr>
        <p:spPr>
          <a:xfrm>
            <a:off x="9734793" y="4548762"/>
            <a:ext cx="4883546" cy="5160947"/>
          </a:xfrm>
          <a:custGeom>
            <a:avLst/>
            <a:gdLst/>
            <a:ahLst/>
            <a:cxnLst/>
            <a:rect l="l" t="t" r="r" b="b"/>
            <a:pathLst>
              <a:path w="7325319" h="7741420">
                <a:moveTo>
                  <a:pt x="0" y="0"/>
                </a:moveTo>
                <a:lnTo>
                  <a:pt x="7325319" y="0"/>
                </a:lnTo>
                <a:lnTo>
                  <a:pt x="7325319" y="7741420"/>
                </a:lnTo>
                <a:lnTo>
                  <a:pt x="0" y="7741420"/>
                </a:lnTo>
                <a:lnTo>
                  <a:pt x="0" y="0"/>
                </a:lnTo>
                <a:close/>
              </a:path>
            </a:pathLst>
          </a:custGeom>
          <a:blipFill>
            <a:blip>
              <a:alphaModFix amt="80000"/>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21"/>
          <p:cNvSpPr/>
          <p:nvPr/>
        </p:nvSpPr>
        <p:spPr>
          <a:xfrm>
            <a:off x="10562224" y="279592"/>
            <a:ext cx="1379241" cy="336190"/>
          </a:xfrm>
          <a:custGeom>
            <a:avLst/>
            <a:gdLst/>
            <a:ahLst/>
            <a:cxnLst/>
            <a:rect l="l" t="t" r="r" b="b"/>
            <a:pathLst>
              <a:path w="2068862" h="504285">
                <a:moveTo>
                  <a:pt x="0" y="0"/>
                </a:moveTo>
                <a:lnTo>
                  <a:pt x="2068862" y="0"/>
                </a:lnTo>
                <a:lnTo>
                  <a:pt x="2068862" y="504285"/>
                </a:lnTo>
                <a:lnTo>
                  <a:pt x="0" y="50428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27">
            <a:extLst>
              <a:ext uri="{FF2B5EF4-FFF2-40B4-BE49-F238E27FC236}">
                <a16:creationId xmlns:a16="http://schemas.microsoft.com/office/drawing/2014/main" id="{3E5E8368-69DE-8233-75EA-239F99FAA6D8}"/>
              </a:ext>
            </a:extLst>
          </p:cNvPr>
          <p:cNvSpPr/>
          <p:nvPr/>
        </p:nvSpPr>
        <p:spPr>
          <a:xfrm>
            <a:off x="-1198482" y="2278066"/>
            <a:ext cx="5142220" cy="514222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bg1"/>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pic>
        <p:nvPicPr>
          <p:cNvPr id="27" name="Picture 26">
            <a:extLst>
              <a:ext uri="{FF2B5EF4-FFF2-40B4-BE49-F238E27FC236}">
                <a16:creationId xmlns:a16="http://schemas.microsoft.com/office/drawing/2014/main" id="{2E84E779-685D-0BDB-396A-2E43A4C113E4}"/>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rcRect t="5319" b="5319"/>
          <a:stretch/>
        </p:blipFill>
        <p:spPr>
          <a:xfrm>
            <a:off x="-68707" y="2926898"/>
            <a:ext cx="3403562" cy="3566993"/>
          </a:xfrm>
          <a:prstGeom prst="rect">
            <a:avLst/>
          </a:prstGeom>
        </p:spPr>
      </p:pic>
      <p:sp>
        <p:nvSpPr>
          <p:cNvPr id="38" name="Title 1">
            <a:extLst>
              <a:ext uri="{FF2B5EF4-FFF2-40B4-BE49-F238E27FC236}">
                <a16:creationId xmlns:a16="http://schemas.microsoft.com/office/drawing/2014/main" id="{45D2E8B2-44B7-FB15-3566-3068D33981DC}"/>
              </a:ext>
            </a:extLst>
          </p:cNvPr>
          <p:cNvSpPr txBox="1">
            <a:spLocks/>
          </p:cNvSpPr>
          <p:nvPr/>
        </p:nvSpPr>
        <p:spPr>
          <a:xfrm>
            <a:off x="4683271" y="2380044"/>
            <a:ext cx="6011049" cy="1754326"/>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50" normalizeH="0" baseline="0" noProof="0" dirty="0">
                <a:ln w="3175">
                  <a:noFill/>
                </a:ln>
                <a:solidFill>
                  <a:srgbClr val="000000"/>
                </a:solidFill>
                <a:effectLst/>
                <a:uLnTx/>
                <a:uFillTx/>
                <a:latin typeface="Segoe Sans Text" pitchFamily="2" charset="0"/>
                <a:ea typeface="+mn-ea"/>
                <a:cs typeface="Segoe Sans Text" pitchFamily="2" charset="0"/>
              </a:rPr>
              <a:t>Learn from your peers and get updates on the MGCI program</a:t>
            </a:r>
          </a:p>
          <a:p>
            <a:pPr marL="0" marR="0" lvl="0" indent="0" algn="l" defTabSz="932742"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50" normalizeH="0" baseline="0" noProof="0" dirty="0">
              <a:ln w="3175">
                <a:noFill/>
              </a:ln>
              <a:solidFill>
                <a:srgbClr val="000000"/>
              </a:solidFill>
              <a:effectLst/>
              <a:uLnTx/>
              <a:uFillTx/>
              <a:latin typeface="Segoe Sans Text" pitchFamily="2" charset="0"/>
              <a:ea typeface="+mn-ea"/>
              <a:cs typeface="Segoe Sans Text" pitchFamily="2" charset="0"/>
            </a:endParaRPr>
          </a:p>
          <a:p>
            <a:pPr>
              <a:defRPr/>
            </a:pPr>
            <a:r>
              <a:rPr kumimoji="0" lang="en-US" sz="2000" b="1" i="0" u="none" strike="noStrike" kern="1200" cap="none" spc="-50" normalizeH="0" baseline="0" noProof="0" dirty="0">
                <a:ln w="3175">
                  <a:noFill/>
                </a:ln>
                <a:solidFill>
                  <a:srgbClr val="000000"/>
                </a:solidFill>
                <a:effectLst/>
                <a:uLnTx/>
                <a:uFillTx/>
                <a:latin typeface="Segoe Sans Text" pitchFamily="2" charset="0"/>
                <a:ea typeface="+mn-ea"/>
                <a:cs typeface="Segoe Sans Text" pitchFamily="2" charset="0"/>
              </a:rPr>
              <a:t>Nov 18: </a:t>
            </a:r>
            <a:r>
              <a:rPr lang="en-US" sz="2000" b="1" dirty="0">
                <a:solidFill>
                  <a:srgbClr val="7030A0"/>
                </a:solidFill>
                <a:latin typeface="Segoe UI"/>
              </a:rPr>
              <a:t>Game on: building Community together (yes! it’s a team sport)</a:t>
            </a:r>
          </a:p>
          <a:p>
            <a:pPr marL="0" marR="0" lvl="0" indent="0" algn="l" defTabSz="932742" rtl="0" eaLnBrk="1" fontAlgn="auto" latinLnBrk="0" hangingPunct="1">
              <a:lnSpc>
                <a:spcPct val="100000"/>
              </a:lnSpc>
              <a:spcBef>
                <a:spcPct val="0"/>
              </a:spcBef>
              <a:spcAft>
                <a:spcPts val="0"/>
              </a:spcAft>
              <a:buClrTx/>
              <a:buSzTx/>
              <a:buFontTx/>
              <a:buNone/>
              <a:tabLst/>
              <a:defRPr/>
            </a:pPr>
            <a:endParaRPr kumimoji="0" lang="en-US" sz="2000" b="1" i="0" u="none" strike="noStrike" kern="1200" cap="none" spc="-50" normalizeH="0" baseline="0" noProof="0" dirty="0">
              <a:ln w="3175">
                <a:noFill/>
              </a:ln>
              <a:solidFill>
                <a:srgbClr val="000000"/>
              </a:solidFill>
              <a:effectLst/>
              <a:uLnTx/>
              <a:uFillTx/>
              <a:latin typeface="Segoe Sans Text" pitchFamily="2" charset="0"/>
              <a:ea typeface="+mn-ea"/>
              <a:cs typeface="Segoe Sans Text" pitchFamily="2" charset="0"/>
            </a:endParaRPr>
          </a:p>
          <a:p>
            <a:pPr marL="0" marR="0" lvl="0" indent="0" algn="l" defTabSz="932742"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50" normalizeH="0" baseline="0" noProof="0" dirty="0">
              <a:ln w="3175">
                <a:noFill/>
              </a:ln>
              <a:solidFill>
                <a:srgbClr val="000000"/>
              </a:solidFill>
              <a:effectLst/>
              <a:uLnTx/>
              <a:uFillTx/>
              <a:latin typeface="Segoe Sans Text" pitchFamily="2" charset="0"/>
              <a:ea typeface="+mn-ea"/>
              <a:cs typeface="Segoe Sans Text" pitchFamily="2" charset="0"/>
            </a:endParaRPr>
          </a:p>
        </p:txBody>
      </p:sp>
      <p:sp>
        <p:nvSpPr>
          <p:cNvPr id="39" name="Title 1">
            <a:extLst>
              <a:ext uri="{FF2B5EF4-FFF2-40B4-BE49-F238E27FC236}">
                <a16:creationId xmlns:a16="http://schemas.microsoft.com/office/drawing/2014/main" id="{27A34A8D-15B5-103F-6269-08F81CE72160}"/>
              </a:ext>
            </a:extLst>
          </p:cNvPr>
          <p:cNvSpPr txBox="1">
            <a:spLocks/>
          </p:cNvSpPr>
          <p:nvPr/>
        </p:nvSpPr>
        <p:spPr>
          <a:xfrm>
            <a:off x="4683271" y="713309"/>
            <a:ext cx="5416723" cy="1477328"/>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50" normalizeH="0" baseline="0" noProof="0">
                <a:ln w="3175">
                  <a:noFill/>
                </a:ln>
                <a:solidFill>
                  <a:srgbClr val="000000"/>
                </a:solidFill>
                <a:effectLst/>
                <a:uLnTx/>
                <a:uFillTx/>
                <a:latin typeface="Segoe Sans Text Semibold"/>
                <a:ea typeface="+mn-ea"/>
                <a:cs typeface="Segoe Sans Text" pitchFamily="2" charset="0"/>
              </a:rPr>
              <a:t>MGCI Community Builders Network Call</a:t>
            </a:r>
          </a:p>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600" b="0" i="0" u="none" strike="noStrike" kern="1200" cap="none" spc="-50" normalizeH="0" baseline="0" noProof="0">
                <a:ln w="3175">
                  <a:noFill/>
                </a:ln>
                <a:solidFill>
                  <a:srgbClr val="000000"/>
                </a:solidFill>
                <a:effectLst/>
                <a:uLnTx/>
                <a:uFillTx/>
                <a:latin typeface="Segoe Sans Text Semibold"/>
                <a:ea typeface="+mn-ea"/>
                <a:cs typeface="Segoe Sans Text" pitchFamily="2" charset="0"/>
              </a:rPr>
              <a:t>3</a:t>
            </a:r>
            <a:r>
              <a:rPr kumimoji="0" lang="en-US" sz="1600" b="0" i="0" u="none" strike="noStrike" kern="1200" cap="none" spc="-50" normalizeH="0" baseline="30000" noProof="0">
                <a:ln w="3175">
                  <a:noFill/>
                </a:ln>
                <a:solidFill>
                  <a:srgbClr val="000000"/>
                </a:solidFill>
                <a:effectLst/>
                <a:uLnTx/>
                <a:uFillTx/>
                <a:latin typeface="Segoe Sans Text Semibold"/>
                <a:ea typeface="+mn-ea"/>
                <a:cs typeface="Segoe Sans Text" pitchFamily="2" charset="0"/>
              </a:rPr>
              <a:t>rd</a:t>
            </a:r>
            <a:r>
              <a:rPr kumimoji="0" lang="en-US" sz="1600" b="0" i="0" u="none" strike="noStrike" kern="1200" cap="none" spc="-50" normalizeH="0" baseline="0" noProof="0">
                <a:ln w="3175">
                  <a:noFill/>
                </a:ln>
                <a:solidFill>
                  <a:srgbClr val="000000"/>
                </a:solidFill>
                <a:effectLst/>
                <a:uLnTx/>
                <a:uFillTx/>
                <a:latin typeface="Segoe Sans Text Semibold"/>
                <a:ea typeface="+mn-ea"/>
                <a:cs typeface="Segoe Sans Text" pitchFamily="2" charset="0"/>
              </a:rPr>
              <a:t> Wednesday of the month</a:t>
            </a:r>
            <a:endParaRPr kumimoji="0" lang="en-CA" sz="1600" b="0" i="0" u="none" strike="noStrike" kern="1200" cap="none" spc="-50" normalizeH="0" baseline="0" noProof="0">
              <a:ln w="3175">
                <a:noFill/>
              </a:ln>
              <a:solidFill>
                <a:srgbClr val="000000"/>
              </a:solidFill>
              <a:effectLst/>
              <a:uLnTx/>
              <a:uFillTx/>
              <a:latin typeface="Segoe Sans Text Semibold"/>
              <a:ea typeface="+mn-ea"/>
              <a:cs typeface="Segoe Sans Text" pitchFamily="2" charset="0"/>
            </a:endParaRPr>
          </a:p>
        </p:txBody>
      </p:sp>
      <p:sp>
        <p:nvSpPr>
          <p:cNvPr id="40" name="Title 1">
            <a:extLst>
              <a:ext uri="{FF2B5EF4-FFF2-40B4-BE49-F238E27FC236}">
                <a16:creationId xmlns:a16="http://schemas.microsoft.com/office/drawing/2014/main" id="{1CDFDFD9-50AF-9B8B-6E71-097664E00A9E}"/>
              </a:ext>
            </a:extLst>
          </p:cNvPr>
          <p:cNvSpPr txBox="1">
            <a:spLocks/>
          </p:cNvSpPr>
          <p:nvPr/>
        </p:nvSpPr>
        <p:spPr>
          <a:xfrm>
            <a:off x="4719947" y="5722334"/>
            <a:ext cx="4753814" cy="830997"/>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50" normalizeH="0" baseline="0" noProof="0">
                <a:ln w="3175">
                  <a:noFill/>
                </a:ln>
                <a:solidFill>
                  <a:srgbClr val="000000"/>
                </a:solidFill>
                <a:effectLst/>
                <a:uLnTx/>
                <a:uFillTx/>
                <a:latin typeface="Segoe Sans Text" pitchFamily="2" charset="0"/>
                <a:ea typeface="+mn-ea"/>
                <a:cs typeface="Segoe Sans Text" pitchFamily="2" charset="0"/>
              </a:rPr>
              <a:t>All sessions are also available on-demand via the Microsoft Community Learning YouTube channel:</a:t>
            </a:r>
          </a:p>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50" normalizeH="0" baseline="0" noProof="0">
                <a:ln w="3175">
                  <a:noFill/>
                </a:ln>
                <a:solidFill>
                  <a:srgbClr val="2C7E9C"/>
                </a:solidFill>
                <a:effectLst/>
                <a:uLnTx/>
                <a:uFillTx/>
                <a:latin typeface="Segoe Sans Text" pitchFamily="2" charset="0"/>
                <a:ea typeface="+mn-ea"/>
                <a:cs typeface="Segoe Sans Text" pitchFamily="2" charset="0"/>
                <a:hlinkClick r:id="rId6">
                  <a:extLst>
                    <a:ext uri="{A12FA001-AC4F-418D-AE19-62706E023703}">
                      <ahyp:hlinkClr xmlns:ahyp="http://schemas.microsoft.com/office/drawing/2018/hyperlinkcolor" val="tx"/>
                    </a:ext>
                  </a:extLst>
                </a:hlinkClick>
              </a:rPr>
              <a:t>https://aka.ms/community/learning</a:t>
            </a:r>
            <a:endParaRPr kumimoji="0" lang="en-US" sz="1800" b="0" i="0" u="none" strike="noStrike" kern="1200" cap="none" spc="-50" normalizeH="0" baseline="0" noProof="0">
              <a:ln w="3175">
                <a:noFill/>
              </a:ln>
              <a:solidFill>
                <a:srgbClr val="2C7E9C"/>
              </a:solidFill>
              <a:effectLst/>
              <a:uLnTx/>
              <a:uFillTx/>
              <a:latin typeface="Segoe Sans Text" pitchFamily="2" charset="0"/>
              <a:ea typeface="+mn-ea"/>
              <a:cs typeface="Segoe Sans Text" pitchFamily="2" charset="0"/>
            </a:endParaRPr>
          </a:p>
        </p:txBody>
      </p:sp>
      <p:grpSp>
        <p:nvGrpSpPr>
          <p:cNvPr id="45" name="Group 44">
            <a:extLst>
              <a:ext uri="{FF2B5EF4-FFF2-40B4-BE49-F238E27FC236}">
                <a16:creationId xmlns:a16="http://schemas.microsoft.com/office/drawing/2014/main" id="{91A06BA9-E162-C716-AC93-0A97F8658486}"/>
              </a:ext>
            </a:extLst>
          </p:cNvPr>
          <p:cNvGrpSpPr/>
          <p:nvPr/>
        </p:nvGrpSpPr>
        <p:grpSpPr>
          <a:xfrm>
            <a:off x="4719947" y="4158436"/>
            <a:ext cx="5041793" cy="1244192"/>
            <a:chOff x="4695051" y="3531333"/>
            <a:chExt cx="4176265" cy="1244192"/>
          </a:xfrm>
        </p:grpSpPr>
        <p:sp>
          <p:nvSpPr>
            <p:cNvPr id="41" name="Rectangle: Rounded Corners 40">
              <a:extLst>
                <a:ext uri="{FF2B5EF4-FFF2-40B4-BE49-F238E27FC236}">
                  <a16:creationId xmlns:a16="http://schemas.microsoft.com/office/drawing/2014/main" id="{2A036FFB-86FB-C67C-3C4E-4CA8F18E758D}"/>
                </a:ext>
                <a:ext uri="{C183D7F6-B498-43B3-948B-1728B52AA6E4}">
                  <adec:decorative xmlns:adec="http://schemas.microsoft.com/office/drawing/2017/decorative" val="0"/>
                </a:ext>
              </a:extLst>
            </p:cNvPr>
            <p:cNvSpPr/>
            <p:nvPr/>
          </p:nvSpPr>
          <p:spPr bwMode="auto">
            <a:xfrm>
              <a:off x="4695051" y="3531333"/>
              <a:ext cx="4176265" cy="1244192"/>
            </a:xfrm>
            <a:prstGeom prst="roundRect">
              <a:avLst>
                <a:gd name="adj" fmla="val 24675"/>
              </a:avLst>
            </a:prstGeom>
            <a:gradFill flip="none" rotWithShape="1">
              <a:gsLst>
                <a:gs pos="0">
                  <a:srgbClr val="46B7B2"/>
                </a:gs>
                <a:gs pos="87000">
                  <a:srgbClr val="2C7E9C"/>
                </a:gs>
              </a:gsLst>
              <a:path path="circle">
                <a:fillToRect l="100000" t="100000"/>
              </a:path>
              <a:tileRect r="-100000" b="-100000"/>
            </a:gradFill>
            <a:ln w="19050" cap="flat" cmpd="sng" algn="ctr">
              <a:solidFill>
                <a:srgbClr val="FFFFFF"/>
              </a:solidFill>
              <a:prstDash val="solid"/>
              <a:headEnd type="none" w="med" len="med"/>
              <a:tailEnd type="none" w="med" len="med"/>
            </a:ln>
            <a:effectLst>
              <a:outerShdw blurRad="63500" dist="127000" dir="2700000" algn="ctr" rotWithShape="0">
                <a:srgbClr val="454142">
                  <a:alpha val="20000"/>
                </a:srgb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717626" rtl="0" eaLnBrk="1" latinLnBrk="0" hangingPunct="1">
                <a:defRPr sz="1413" kern="1200">
                  <a:solidFill>
                    <a:schemeClr val="tx1"/>
                  </a:solidFill>
                  <a:latin typeface="+mn-lt"/>
                  <a:ea typeface="+mn-ea"/>
                  <a:cs typeface="+mn-cs"/>
                </a:defRPr>
              </a:lvl1pPr>
              <a:lvl2pPr marL="358814" algn="l" defTabSz="717626" rtl="0" eaLnBrk="1" latinLnBrk="0" hangingPunct="1">
                <a:defRPr sz="1413" kern="1200">
                  <a:solidFill>
                    <a:schemeClr val="tx1"/>
                  </a:solidFill>
                  <a:latin typeface="+mn-lt"/>
                  <a:ea typeface="+mn-ea"/>
                  <a:cs typeface="+mn-cs"/>
                </a:defRPr>
              </a:lvl2pPr>
              <a:lvl3pPr marL="717626" algn="l" defTabSz="717626" rtl="0" eaLnBrk="1" latinLnBrk="0" hangingPunct="1">
                <a:defRPr sz="1413" kern="1200">
                  <a:solidFill>
                    <a:schemeClr val="tx1"/>
                  </a:solidFill>
                  <a:latin typeface="+mn-lt"/>
                  <a:ea typeface="+mn-ea"/>
                  <a:cs typeface="+mn-cs"/>
                </a:defRPr>
              </a:lvl3pPr>
              <a:lvl4pPr marL="1076440" algn="l" defTabSz="717626" rtl="0" eaLnBrk="1" latinLnBrk="0" hangingPunct="1">
                <a:defRPr sz="1413" kern="1200">
                  <a:solidFill>
                    <a:schemeClr val="tx1"/>
                  </a:solidFill>
                  <a:latin typeface="+mn-lt"/>
                  <a:ea typeface="+mn-ea"/>
                  <a:cs typeface="+mn-cs"/>
                </a:defRPr>
              </a:lvl4pPr>
              <a:lvl5pPr marL="1435252" algn="l" defTabSz="717626" rtl="0" eaLnBrk="1" latinLnBrk="0" hangingPunct="1">
                <a:defRPr sz="1413" kern="1200">
                  <a:solidFill>
                    <a:schemeClr val="tx1"/>
                  </a:solidFill>
                  <a:latin typeface="+mn-lt"/>
                  <a:ea typeface="+mn-ea"/>
                  <a:cs typeface="+mn-cs"/>
                </a:defRPr>
              </a:lvl5pPr>
              <a:lvl6pPr marL="1794066" algn="l" defTabSz="717626" rtl="0" eaLnBrk="1" latinLnBrk="0" hangingPunct="1">
                <a:defRPr sz="1413" kern="1200">
                  <a:solidFill>
                    <a:schemeClr val="tx1"/>
                  </a:solidFill>
                  <a:latin typeface="+mn-lt"/>
                  <a:ea typeface="+mn-ea"/>
                  <a:cs typeface="+mn-cs"/>
                </a:defRPr>
              </a:lvl6pPr>
              <a:lvl7pPr marL="2152877" algn="l" defTabSz="717626" rtl="0" eaLnBrk="1" latinLnBrk="0" hangingPunct="1">
                <a:defRPr sz="1413" kern="1200">
                  <a:solidFill>
                    <a:schemeClr val="tx1"/>
                  </a:solidFill>
                  <a:latin typeface="+mn-lt"/>
                  <a:ea typeface="+mn-ea"/>
                  <a:cs typeface="+mn-cs"/>
                </a:defRPr>
              </a:lvl7pPr>
              <a:lvl8pPr marL="2511691" algn="l" defTabSz="717626" rtl="0" eaLnBrk="1" latinLnBrk="0" hangingPunct="1">
                <a:defRPr sz="1413" kern="1200">
                  <a:solidFill>
                    <a:schemeClr val="tx1"/>
                  </a:solidFill>
                  <a:latin typeface="+mn-lt"/>
                  <a:ea typeface="+mn-ea"/>
                  <a:cs typeface="+mn-cs"/>
                </a:defRPr>
              </a:lvl8pPr>
              <a:lvl9pPr marL="2870503" algn="l" defTabSz="717626" rtl="0" eaLnBrk="1" latinLnBrk="0" hangingPunct="1">
                <a:defRPr sz="1413" kern="1200">
                  <a:solidFill>
                    <a:schemeClr val="tx1"/>
                  </a:solidFill>
                  <a:latin typeface="+mn-lt"/>
                  <a:ea typeface="+mn-ea"/>
                  <a:cs typeface="+mn-cs"/>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Sans Text" pitchFamily="2" charset="0"/>
                <a:ea typeface="+mn-ea"/>
                <a:cs typeface="Segoe Sans Text" pitchFamily="2" charset="0"/>
              </a:endParaRPr>
            </a:p>
          </p:txBody>
        </p:sp>
        <p:sp>
          <p:nvSpPr>
            <p:cNvPr id="42" name="Title 1">
              <a:extLst>
                <a:ext uri="{FF2B5EF4-FFF2-40B4-BE49-F238E27FC236}">
                  <a16:creationId xmlns:a16="http://schemas.microsoft.com/office/drawing/2014/main" id="{B45B4271-DDAE-BDBF-57E8-36218594E005}"/>
                </a:ext>
              </a:extLst>
            </p:cNvPr>
            <p:cNvSpPr txBox="1">
              <a:spLocks/>
            </p:cNvSpPr>
            <p:nvPr/>
          </p:nvSpPr>
          <p:spPr>
            <a:xfrm>
              <a:off x="4929752" y="3983929"/>
              <a:ext cx="3694740" cy="307777"/>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CA" sz="2000" b="0" i="0" u="none" strike="noStrike" kern="1200" cap="none" spc="-50" normalizeH="0" baseline="0" noProof="0">
                  <a:ln w="3175">
                    <a:noFill/>
                  </a:ln>
                  <a:solidFill>
                    <a:prstClr val="white"/>
                  </a:solidFill>
                  <a:effectLst/>
                  <a:uLnTx/>
                  <a:uFillTx/>
                  <a:latin typeface="Segoe Sans Text Semibold" pitchFamily="2" charset="0"/>
                  <a:ea typeface="+mn-ea"/>
                  <a:cs typeface="Segoe Sans Text Semibold" pitchFamily="2" charset="0"/>
                </a:rPr>
                <a:t>Join: </a:t>
              </a:r>
              <a:r>
                <a:rPr kumimoji="0" lang="en-CA" sz="2000" b="0" i="0" u="sng" strike="noStrike" kern="1200" cap="none" spc="-50" normalizeH="0" baseline="0" noProof="0">
                  <a:ln w="3175">
                    <a:noFill/>
                  </a:ln>
                  <a:solidFill>
                    <a:prstClr val="white"/>
                  </a:solidFill>
                  <a:effectLst/>
                  <a:uLnTx/>
                  <a:uFillTx/>
                  <a:latin typeface="Segoe Sans Text Semibold" pitchFamily="2" charset="0"/>
                  <a:ea typeface="+mn-ea"/>
                  <a:cs typeface="Segoe Sans Text Semibold" pitchFamily="2" charset="0"/>
                  <a:hlinkClick r:id="rId7">
                    <a:extLst>
                      <a:ext uri="{A12FA001-AC4F-418D-AE19-62706E023703}">
                        <ahyp:hlinkClr xmlns:ahyp="http://schemas.microsoft.com/office/drawing/2018/hyperlinkcolor" val="tx"/>
                      </a:ext>
                    </a:extLst>
                  </a:hlinkClick>
                </a:rPr>
                <a:t>https://aka.ms/MGCIMtgAM</a:t>
              </a:r>
              <a:endParaRPr kumimoji="0" lang="en-CA" sz="1600" b="0" i="0" u="sng" strike="noStrike" kern="1200" cap="none" spc="-50" normalizeH="0" baseline="0" noProof="0">
                <a:ln w="3175">
                  <a:noFill/>
                </a:ln>
                <a:solidFill>
                  <a:prstClr val="white"/>
                </a:solidFill>
                <a:effectLst/>
                <a:uLnTx/>
                <a:uFillTx/>
                <a:latin typeface="Segoe Sans Text Semibold" pitchFamily="2" charset="0"/>
                <a:ea typeface="+mn-ea"/>
                <a:cs typeface="Segoe Sans Text Semibold" pitchFamily="2" charset="0"/>
              </a:endParaRPr>
            </a:p>
          </p:txBody>
        </p:sp>
      </p:grpSp>
    </p:spTree>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A3F04053-5412-7A1E-1EE4-FF7E7A3A2105}"/>
            </a:ext>
          </a:extLst>
        </p:cNvPr>
        <p:cNvGrpSpPr/>
        <p:nvPr/>
      </p:nvGrpSpPr>
      <p:grpSpPr>
        <a:xfrm>
          <a:off x="0" y="0"/>
          <a:ext cx="0" cy="0"/>
          <a:chOff x="0" y="0"/>
          <a:chExt cx="0" cy="0"/>
        </a:xfrm>
      </p:grpSpPr>
      <p:grpSp>
        <p:nvGrpSpPr>
          <p:cNvPr id="34" name="Group 16">
            <a:extLst>
              <a:ext uri="{FF2B5EF4-FFF2-40B4-BE49-F238E27FC236}">
                <a16:creationId xmlns:a16="http://schemas.microsoft.com/office/drawing/2014/main" id="{E68B6E7C-7CD8-EAEF-6E3C-3CE8E08C8999}"/>
              </a:ext>
            </a:extLst>
          </p:cNvPr>
          <p:cNvGrpSpPr/>
          <p:nvPr/>
        </p:nvGrpSpPr>
        <p:grpSpPr>
          <a:xfrm rot="2606061">
            <a:off x="10430919" y="2577757"/>
            <a:ext cx="4752704" cy="6968691"/>
            <a:chOff x="0" y="0"/>
            <a:chExt cx="846645" cy="957632"/>
          </a:xfrm>
        </p:grpSpPr>
        <p:sp>
          <p:nvSpPr>
            <p:cNvPr id="35" name="Freeform 17">
              <a:extLst>
                <a:ext uri="{FF2B5EF4-FFF2-40B4-BE49-F238E27FC236}">
                  <a16:creationId xmlns:a16="http://schemas.microsoft.com/office/drawing/2014/main" id="{3C12F2BB-E517-51B9-7160-C3087EF52369}"/>
                </a:ext>
              </a:extLst>
            </p:cNvPr>
            <p:cNvSpPr/>
            <p:nvPr/>
          </p:nvSpPr>
          <p:spPr>
            <a:xfrm>
              <a:off x="0" y="0"/>
              <a:ext cx="846645" cy="957632"/>
            </a:xfrm>
            <a:custGeom>
              <a:avLst/>
              <a:gdLst/>
              <a:ahLst/>
              <a:cxnLst/>
              <a:rect l="l" t="t" r="r" b="b"/>
              <a:pathLst>
                <a:path w="846645" h="957632">
                  <a:moveTo>
                    <a:pt x="0" y="0"/>
                  </a:moveTo>
                  <a:lnTo>
                    <a:pt x="846645" y="0"/>
                  </a:lnTo>
                  <a:lnTo>
                    <a:pt x="846645" y="957632"/>
                  </a:lnTo>
                  <a:lnTo>
                    <a:pt x="0" y="957632"/>
                  </a:lnTo>
                  <a:close/>
                </a:path>
              </a:pathLst>
            </a:custGeom>
            <a:gradFill rotWithShape="1">
              <a:gsLst>
                <a:gs pos="0">
                  <a:srgbClr val="2C7E9C"/>
                </a:gs>
                <a:gs pos="100000">
                  <a:srgbClr val="46B7B2"/>
                </a:gs>
              </a:gsLst>
              <a:lin ang="5400000"/>
            </a:gra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36" name="TextBox 18">
              <a:extLst>
                <a:ext uri="{FF2B5EF4-FFF2-40B4-BE49-F238E27FC236}">
                  <a16:creationId xmlns:a16="http://schemas.microsoft.com/office/drawing/2014/main" id="{AB999A89-B1F2-4D04-04BC-FF0C7DA0F83B}"/>
                </a:ext>
              </a:extLst>
            </p:cNvPr>
            <p:cNvSpPr txBox="1"/>
            <p:nvPr/>
          </p:nvSpPr>
          <p:spPr>
            <a:xfrm>
              <a:off x="0" y="-57150"/>
              <a:ext cx="846645" cy="1014782"/>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1" name="Group 19">
            <a:extLst>
              <a:ext uri="{FF2B5EF4-FFF2-40B4-BE49-F238E27FC236}">
                <a16:creationId xmlns:a16="http://schemas.microsoft.com/office/drawing/2014/main" id="{F260DAB1-FF1C-A309-1B01-018A14ECAEC2}"/>
              </a:ext>
            </a:extLst>
          </p:cNvPr>
          <p:cNvGrpSpPr/>
          <p:nvPr/>
        </p:nvGrpSpPr>
        <p:grpSpPr>
          <a:xfrm rot="-2782956">
            <a:off x="-97368" y="-886746"/>
            <a:ext cx="4022636" cy="1661119"/>
            <a:chOff x="0" y="0"/>
            <a:chExt cx="1200323" cy="406400"/>
          </a:xfrm>
        </p:grpSpPr>
        <p:sp>
          <p:nvSpPr>
            <p:cNvPr id="32" name="Freeform 20">
              <a:extLst>
                <a:ext uri="{FF2B5EF4-FFF2-40B4-BE49-F238E27FC236}">
                  <a16:creationId xmlns:a16="http://schemas.microsoft.com/office/drawing/2014/main" id="{BC651D52-20A4-CE5D-7177-A14577E822EE}"/>
                </a:ext>
              </a:extLst>
            </p:cNvPr>
            <p:cNvSpPr/>
            <p:nvPr/>
          </p:nvSpPr>
          <p:spPr>
            <a:xfrm>
              <a:off x="0" y="0"/>
              <a:ext cx="1200323" cy="406400"/>
            </a:xfrm>
            <a:custGeom>
              <a:avLst/>
              <a:gdLst/>
              <a:ahLst/>
              <a:cxnLst/>
              <a:rect l="l" t="t" r="r" b="b"/>
              <a:pathLst>
                <a:path w="1200323" h="406400">
                  <a:moveTo>
                    <a:pt x="997123" y="0"/>
                  </a:moveTo>
                  <a:cubicBezTo>
                    <a:pt x="1109347" y="0"/>
                    <a:pt x="1200323" y="90976"/>
                    <a:pt x="1200323" y="203200"/>
                  </a:cubicBezTo>
                  <a:cubicBezTo>
                    <a:pt x="1200323" y="315424"/>
                    <a:pt x="1109347" y="406400"/>
                    <a:pt x="997123" y="406400"/>
                  </a:cubicBezTo>
                  <a:lnTo>
                    <a:pt x="203200" y="406400"/>
                  </a:lnTo>
                  <a:cubicBezTo>
                    <a:pt x="90976" y="406400"/>
                    <a:pt x="0" y="315424"/>
                    <a:pt x="0" y="203200"/>
                  </a:cubicBezTo>
                  <a:cubicBezTo>
                    <a:pt x="0" y="90976"/>
                    <a:pt x="90976" y="0"/>
                    <a:pt x="203200" y="0"/>
                  </a:cubicBezTo>
                  <a:close/>
                </a:path>
              </a:pathLst>
            </a:custGeom>
            <a:gradFill rotWithShape="1">
              <a:gsLst>
                <a:gs pos="0">
                  <a:srgbClr val="2C7E9C"/>
                </a:gs>
                <a:gs pos="100000">
                  <a:srgbClr val="46B7B2"/>
                </a:gs>
              </a:gsLst>
              <a:lin ang="0"/>
            </a:gra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33" name="TextBox 21">
              <a:extLst>
                <a:ext uri="{FF2B5EF4-FFF2-40B4-BE49-F238E27FC236}">
                  <a16:creationId xmlns:a16="http://schemas.microsoft.com/office/drawing/2014/main" id="{D3ABB805-E99E-D102-72F4-E72400F04F61}"/>
                </a:ext>
              </a:extLst>
            </p:cNvPr>
            <p:cNvSpPr txBox="1"/>
            <p:nvPr/>
          </p:nvSpPr>
          <p:spPr>
            <a:xfrm>
              <a:off x="0" y="-57150"/>
              <a:ext cx="1200323" cy="463550"/>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3" name="Freeform 3">
            <a:extLst>
              <a:ext uri="{FF2B5EF4-FFF2-40B4-BE49-F238E27FC236}">
                <a16:creationId xmlns:a16="http://schemas.microsoft.com/office/drawing/2014/main" id="{1A089784-55FC-FB6E-C9D4-6DD4DDE2DB9B}"/>
              </a:ext>
            </a:extLst>
          </p:cNvPr>
          <p:cNvSpPr/>
          <p:nvPr/>
        </p:nvSpPr>
        <p:spPr>
          <a:xfrm rot="18817044">
            <a:off x="-2845251" y="1198108"/>
            <a:ext cx="8077107" cy="2603939"/>
          </a:xfrm>
          <a:custGeom>
            <a:avLst/>
            <a:gdLst/>
            <a:ahLst/>
            <a:cxnLst/>
            <a:rect l="l" t="t" r="r" b="b"/>
            <a:pathLst>
              <a:path w="1025093" h="406400">
                <a:moveTo>
                  <a:pt x="821893" y="0"/>
                </a:moveTo>
                <a:cubicBezTo>
                  <a:pt x="934117" y="0"/>
                  <a:pt x="1025093" y="90976"/>
                  <a:pt x="1025093" y="203200"/>
                </a:cubicBezTo>
                <a:cubicBezTo>
                  <a:pt x="1025093" y="315424"/>
                  <a:pt x="934117" y="406400"/>
                  <a:pt x="821893" y="406400"/>
                </a:cubicBezTo>
                <a:lnTo>
                  <a:pt x="203200" y="406400"/>
                </a:lnTo>
                <a:cubicBezTo>
                  <a:pt x="90976" y="406400"/>
                  <a:pt x="0" y="315424"/>
                  <a:pt x="0" y="203200"/>
                </a:cubicBezTo>
                <a:cubicBezTo>
                  <a:pt x="0" y="90976"/>
                  <a:pt x="90976" y="0"/>
                  <a:pt x="203200" y="0"/>
                </a:cubicBezTo>
                <a:close/>
              </a:path>
            </a:pathLst>
          </a:custGeom>
          <a:solidFill>
            <a:srgbClr val="1E1E1E">
              <a:alpha val="9804"/>
            </a:srgbClr>
          </a:soli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9350A2A4-DEB9-6A19-2380-D69BB4A8C954}"/>
              </a:ext>
            </a:extLst>
          </p:cNvPr>
          <p:cNvSpPr txBox="1"/>
          <p:nvPr/>
        </p:nvSpPr>
        <p:spPr>
          <a:xfrm rot="18817044">
            <a:off x="-2742207" y="312167"/>
            <a:ext cx="8077107" cy="3652491"/>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a:extLst>
              <a:ext uri="{FF2B5EF4-FFF2-40B4-BE49-F238E27FC236}">
                <a16:creationId xmlns:a16="http://schemas.microsoft.com/office/drawing/2014/main" id="{2018F66A-E895-9FA6-0905-2E84C7E70E6F}"/>
              </a:ext>
            </a:extLst>
          </p:cNvPr>
          <p:cNvSpPr/>
          <p:nvPr/>
        </p:nvSpPr>
        <p:spPr>
          <a:xfrm rot="18817044">
            <a:off x="10056574" y="1479485"/>
            <a:ext cx="6211929" cy="1393962"/>
          </a:xfrm>
          <a:custGeom>
            <a:avLst/>
            <a:gdLst/>
            <a:ahLst/>
            <a:cxnLst/>
            <a:rect l="l" t="t" r="r" b="b"/>
            <a:pathLst>
              <a:path w="1811045" h="406400">
                <a:moveTo>
                  <a:pt x="1607845" y="0"/>
                </a:moveTo>
                <a:cubicBezTo>
                  <a:pt x="1720069" y="0"/>
                  <a:pt x="1811045" y="90976"/>
                  <a:pt x="1811045" y="203200"/>
                </a:cubicBezTo>
                <a:cubicBezTo>
                  <a:pt x="1811045" y="315424"/>
                  <a:pt x="1720069" y="406400"/>
                  <a:pt x="1607845" y="406400"/>
                </a:cubicBezTo>
                <a:lnTo>
                  <a:pt x="203200" y="406400"/>
                </a:lnTo>
                <a:cubicBezTo>
                  <a:pt x="90976" y="406400"/>
                  <a:pt x="0" y="315424"/>
                  <a:pt x="0" y="203200"/>
                </a:cubicBezTo>
                <a:cubicBezTo>
                  <a:pt x="0" y="90976"/>
                  <a:pt x="90976" y="0"/>
                  <a:pt x="203200" y="0"/>
                </a:cubicBezTo>
                <a:close/>
              </a:path>
            </a:pathLst>
          </a:custGeom>
          <a:solidFill>
            <a:srgbClr val="1E1E1E">
              <a:alpha val="9804"/>
            </a:srgbClr>
          </a:soli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a:extLst>
              <a:ext uri="{FF2B5EF4-FFF2-40B4-BE49-F238E27FC236}">
                <a16:creationId xmlns:a16="http://schemas.microsoft.com/office/drawing/2014/main" id="{3A949E21-250B-4E7A-160B-C4DC7D825389}"/>
              </a:ext>
            </a:extLst>
          </p:cNvPr>
          <p:cNvSpPr txBox="1"/>
          <p:nvPr/>
        </p:nvSpPr>
        <p:spPr>
          <a:xfrm rot="18817044">
            <a:off x="10174423" y="1810614"/>
            <a:ext cx="6211929" cy="1589988"/>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15" name="Group 15">
            <a:extLst>
              <a:ext uri="{FF2B5EF4-FFF2-40B4-BE49-F238E27FC236}">
                <a16:creationId xmlns:a16="http://schemas.microsoft.com/office/drawing/2014/main" id="{D98EB458-2CD4-BA1C-3FC7-6C0C9358D062}"/>
              </a:ext>
            </a:extLst>
          </p:cNvPr>
          <p:cNvGrpSpPr/>
          <p:nvPr/>
        </p:nvGrpSpPr>
        <p:grpSpPr>
          <a:xfrm>
            <a:off x="-1481824" y="1994724"/>
            <a:ext cx="5708905" cy="5708905"/>
            <a:chOff x="0" y="0"/>
            <a:chExt cx="812800" cy="812800"/>
          </a:xfrm>
        </p:grpSpPr>
        <p:sp>
          <p:nvSpPr>
            <p:cNvPr id="16" name="Freeform 16">
              <a:extLst>
                <a:ext uri="{FF2B5EF4-FFF2-40B4-BE49-F238E27FC236}">
                  <a16:creationId xmlns:a16="http://schemas.microsoft.com/office/drawing/2014/main" id="{45B50FC4-E5C1-6EEF-C4AC-B39A1249265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2C7E9C"/>
                </a:gs>
                <a:gs pos="100000">
                  <a:srgbClr val="46B7B2"/>
                </a:gs>
              </a:gsLst>
              <a:lin ang="0"/>
            </a:gra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7">
              <a:extLst>
                <a:ext uri="{FF2B5EF4-FFF2-40B4-BE49-F238E27FC236}">
                  <a16:creationId xmlns:a16="http://schemas.microsoft.com/office/drawing/2014/main" id="{81FD9F0B-AC1C-2A98-D4EC-68573630B794}"/>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20" name="Freeform 20">
            <a:extLst>
              <a:ext uri="{FF2B5EF4-FFF2-40B4-BE49-F238E27FC236}">
                <a16:creationId xmlns:a16="http://schemas.microsoft.com/office/drawing/2014/main" id="{62F3376D-C6B4-5AF2-DF57-208DE061ACBB}"/>
              </a:ext>
            </a:extLst>
          </p:cNvPr>
          <p:cNvSpPr/>
          <p:nvPr/>
        </p:nvSpPr>
        <p:spPr>
          <a:xfrm>
            <a:off x="9734793" y="4548762"/>
            <a:ext cx="4883546" cy="5160947"/>
          </a:xfrm>
          <a:custGeom>
            <a:avLst/>
            <a:gdLst/>
            <a:ahLst/>
            <a:cxnLst/>
            <a:rect l="l" t="t" r="r" b="b"/>
            <a:pathLst>
              <a:path w="7325319" h="7741420">
                <a:moveTo>
                  <a:pt x="0" y="0"/>
                </a:moveTo>
                <a:lnTo>
                  <a:pt x="7325319" y="0"/>
                </a:lnTo>
                <a:lnTo>
                  <a:pt x="7325319" y="7741420"/>
                </a:lnTo>
                <a:lnTo>
                  <a:pt x="0" y="7741420"/>
                </a:lnTo>
                <a:lnTo>
                  <a:pt x="0" y="0"/>
                </a:lnTo>
                <a:close/>
              </a:path>
            </a:pathLst>
          </a:custGeom>
          <a:blipFill>
            <a:blip>
              <a:alphaModFix amt="80000"/>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27">
            <a:extLst>
              <a:ext uri="{FF2B5EF4-FFF2-40B4-BE49-F238E27FC236}">
                <a16:creationId xmlns:a16="http://schemas.microsoft.com/office/drawing/2014/main" id="{CF1A2A44-7008-CF50-3C88-B95E0D056DE2}"/>
              </a:ext>
            </a:extLst>
          </p:cNvPr>
          <p:cNvSpPr/>
          <p:nvPr/>
        </p:nvSpPr>
        <p:spPr>
          <a:xfrm>
            <a:off x="-1198482" y="2278066"/>
            <a:ext cx="5142220" cy="514222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bg1"/>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pic>
        <p:nvPicPr>
          <p:cNvPr id="27" name="Picture 26">
            <a:extLst>
              <a:ext uri="{FF2B5EF4-FFF2-40B4-BE49-F238E27FC236}">
                <a16:creationId xmlns:a16="http://schemas.microsoft.com/office/drawing/2014/main" id="{323B49B0-C2C3-B7BA-B4DC-2B8E15B71B1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t="5319" b="5319"/>
          <a:stretch/>
        </p:blipFill>
        <p:spPr>
          <a:xfrm>
            <a:off x="-68707" y="2926898"/>
            <a:ext cx="3403562" cy="3566993"/>
          </a:xfrm>
          <a:prstGeom prst="rect">
            <a:avLst/>
          </a:prstGeom>
        </p:spPr>
      </p:pic>
      <p:sp>
        <p:nvSpPr>
          <p:cNvPr id="39" name="Title 1">
            <a:extLst>
              <a:ext uri="{FF2B5EF4-FFF2-40B4-BE49-F238E27FC236}">
                <a16:creationId xmlns:a16="http://schemas.microsoft.com/office/drawing/2014/main" id="{2B2FB8CE-8963-E27C-3AB7-452CDD92956D}"/>
              </a:ext>
            </a:extLst>
          </p:cNvPr>
          <p:cNvSpPr txBox="1">
            <a:spLocks/>
          </p:cNvSpPr>
          <p:nvPr/>
        </p:nvSpPr>
        <p:spPr>
          <a:xfrm>
            <a:off x="4987355" y="599720"/>
            <a:ext cx="5416723" cy="1231106"/>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50" normalizeH="0" baseline="0" noProof="0">
                <a:ln w="3175">
                  <a:noFill/>
                </a:ln>
                <a:solidFill>
                  <a:srgbClr val="000000"/>
                </a:solidFill>
                <a:effectLst/>
                <a:uLnTx/>
                <a:uFillTx/>
                <a:latin typeface="Segoe Sans Text Semibold"/>
                <a:ea typeface="+mn-ea"/>
                <a:cs typeface="Segoe Sans Text" pitchFamily="2" charset="0"/>
              </a:rPr>
              <a:t>MGCI </a:t>
            </a:r>
            <a:r>
              <a:rPr lang="en-US" sz="4000">
                <a:solidFill>
                  <a:srgbClr val="000000"/>
                </a:solidFill>
                <a:latin typeface="Segoe Sans Text Semibold"/>
              </a:rPr>
              <a:t>Community Builders Network Call</a:t>
            </a:r>
            <a:endParaRPr kumimoji="0" lang="en-CA" sz="4000" b="0" i="0" u="none" strike="noStrike" kern="1200" cap="none" spc="-50" normalizeH="0" baseline="0" noProof="0">
              <a:ln w="3175">
                <a:noFill/>
              </a:ln>
              <a:solidFill>
                <a:srgbClr val="000000"/>
              </a:solidFill>
              <a:effectLst/>
              <a:uLnTx/>
              <a:uFillTx/>
              <a:latin typeface="Segoe Sans Text Semibold"/>
              <a:ea typeface="+mn-ea"/>
              <a:cs typeface="Segoe Sans Text" pitchFamily="2" charset="0"/>
            </a:endParaRPr>
          </a:p>
        </p:txBody>
      </p:sp>
      <p:sp>
        <p:nvSpPr>
          <p:cNvPr id="2" name="TextBox 1">
            <a:extLst>
              <a:ext uri="{FF2B5EF4-FFF2-40B4-BE49-F238E27FC236}">
                <a16:creationId xmlns:a16="http://schemas.microsoft.com/office/drawing/2014/main" id="{B82CF536-78F6-2939-BC47-AE3AEE5DAFD8}"/>
              </a:ext>
            </a:extLst>
          </p:cNvPr>
          <p:cNvSpPr txBox="1"/>
          <p:nvPr/>
        </p:nvSpPr>
        <p:spPr>
          <a:xfrm>
            <a:off x="4981723" y="2320691"/>
            <a:ext cx="5338611" cy="246221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2000">
                <a:gradFill>
                  <a:gsLst>
                    <a:gs pos="2917">
                      <a:srgbClr val="1A1A1A"/>
                    </a:gs>
                    <a:gs pos="30000">
                      <a:srgbClr val="1A1A1A"/>
                    </a:gs>
                  </a:gsLst>
                  <a:lin ang="5400000" scaled="0"/>
                </a:gradFill>
                <a:cs typeface="Segoe UI"/>
              </a:rPr>
              <a:t>Want to share best practices or lessons learned on producing events or building community in an upcoming session? </a:t>
            </a:r>
          </a:p>
          <a:p>
            <a:endParaRPr lang="en-US" sz="2000">
              <a:gradFill>
                <a:gsLst>
                  <a:gs pos="2917">
                    <a:srgbClr val="1A1A1A"/>
                  </a:gs>
                  <a:gs pos="30000">
                    <a:srgbClr val="1A1A1A"/>
                  </a:gs>
                </a:gsLst>
                <a:lin ang="5400000" scaled="0"/>
              </a:gradFill>
              <a:cs typeface="Segoe UI"/>
            </a:endParaRPr>
          </a:p>
          <a:p>
            <a:r>
              <a:rPr lang="en-US" sz="2000">
                <a:solidFill>
                  <a:srgbClr val="0070C0"/>
                </a:solidFill>
                <a:cs typeface="Segoe UI"/>
              </a:rPr>
              <a:t>Fill out this form: </a:t>
            </a:r>
          </a:p>
          <a:p>
            <a:r>
              <a:rPr lang="en-US" sz="2000">
                <a:solidFill>
                  <a:srgbClr val="0070C0"/>
                </a:solidFill>
                <a:ea typeface="+mn-lt"/>
                <a:cs typeface="+mn-lt"/>
                <a:hlinkClick r:id="rId5">
                  <a:extLst>
                    <a:ext uri="{A12FA001-AC4F-418D-AE19-62706E023703}">
                      <ahyp:hlinkClr xmlns:ahyp="http://schemas.microsoft.com/office/drawing/2018/hyperlinkcolor" val="tx"/>
                    </a:ext>
                  </a:extLst>
                </a:hlinkClick>
              </a:rPr>
              <a:t>https://aka.ms/GeneralSessionGuest</a:t>
            </a:r>
          </a:p>
          <a:p>
            <a:endParaRPr lang="en-US" sz="2000">
              <a:gradFill>
                <a:gsLst>
                  <a:gs pos="2917">
                    <a:srgbClr val="1A1A1A"/>
                  </a:gs>
                  <a:gs pos="30000">
                    <a:srgbClr val="1A1A1A"/>
                  </a:gs>
                </a:gsLst>
                <a:lin ang="5400000" scaled="0"/>
              </a:gradFill>
              <a:cs typeface="Segoe UI"/>
            </a:endParaRPr>
          </a:p>
          <a:p>
            <a:r>
              <a:rPr lang="en-US" sz="2000" b="1">
                <a:gradFill>
                  <a:gsLst>
                    <a:gs pos="2917">
                      <a:srgbClr val="1A1A1A"/>
                    </a:gs>
                    <a:gs pos="30000">
                      <a:srgbClr val="1A1A1A"/>
                    </a:gs>
                  </a:gsLst>
                  <a:lin ang="5400000" scaled="0"/>
                </a:gradFill>
                <a:cs typeface="Segoe UI"/>
              </a:rPr>
              <a:t>We are looking for speakers for 2026!</a:t>
            </a:r>
          </a:p>
        </p:txBody>
      </p:sp>
      <p:graphicFrame>
        <p:nvGraphicFramePr>
          <p:cNvPr id="8" name="Table 7">
            <a:extLst>
              <a:ext uri="{FF2B5EF4-FFF2-40B4-BE49-F238E27FC236}">
                <a16:creationId xmlns:a16="http://schemas.microsoft.com/office/drawing/2014/main" id="{D3DDB718-3E22-0B3C-5D4A-F42D3B02FCD7}"/>
              </a:ext>
            </a:extLst>
          </p:cNvPr>
          <p:cNvGraphicFramePr>
            <a:graphicFrameLocks noGrp="1"/>
          </p:cNvGraphicFramePr>
          <p:nvPr>
            <p:extLst>
              <p:ext uri="{D42A27DB-BD31-4B8C-83A1-F6EECF244321}">
                <p14:modId xmlns:p14="http://schemas.microsoft.com/office/powerpoint/2010/main" val="1282854350"/>
              </p:ext>
            </p:extLst>
          </p:nvPr>
        </p:nvGraphicFramePr>
        <p:xfrm>
          <a:off x="4918214" y="5271024"/>
          <a:ext cx="4466242" cy="640080"/>
        </p:xfrm>
        <a:graphic>
          <a:graphicData uri="http://schemas.openxmlformats.org/drawingml/2006/table">
            <a:tbl>
              <a:tblPr bandRow="1">
                <a:tableStyleId>{5C22544A-7EE6-4342-B048-85BDC9FD1C3A}</a:tableStyleId>
              </a:tblPr>
              <a:tblGrid>
                <a:gridCol w="4466242">
                  <a:extLst>
                    <a:ext uri="{9D8B030D-6E8A-4147-A177-3AD203B41FA5}">
                      <a16:colId xmlns:a16="http://schemas.microsoft.com/office/drawing/2014/main" val="1464470149"/>
                    </a:ext>
                  </a:extLst>
                </a:gridCol>
              </a:tblGrid>
              <a:tr h="390604">
                <a:tc>
                  <a:txBody>
                    <a:bodyPr/>
                    <a:lstStyle/>
                    <a:p>
                      <a:pPr lvl="0">
                        <a:lnSpc>
                          <a:spcPct val="100000"/>
                        </a:lnSpc>
                        <a:buNone/>
                      </a:pPr>
                      <a:r>
                        <a:rPr lang="en-US" sz="1800" b="1" i="0" spc="0">
                          <a:solidFill>
                            <a:srgbClr val="0070C0"/>
                          </a:solidFill>
                          <a:effectLst/>
                          <a:latin typeface="Segoe UI Semibold"/>
                          <a:cs typeface="Segoe UI Semibold"/>
                        </a:rPr>
                        <a:t>Microsoft Global Community Initiative</a:t>
                      </a:r>
                    </a:p>
                    <a:p>
                      <a:pPr lvl="0">
                        <a:lnSpc>
                          <a:spcPct val="100000"/>
                        </a:lnSpc>
                        <a:buNone/>
                      </a:pPr>
                      <a:r>
                        <a:rPr lang="en-US" sz="1800" b="0" i="0" u="none" strike="noStrike" spc="0" noProof="0">
                          <a:solidFill>
                            <a:srgbClr val="0070C0"/>
                          </a:solidFill>
                          <a:effectLst/>
                          <a:latin typeface="+mn-lt"/>
                          <a:hlinkClick r:id="rId6">
                            <a:extLst>
                              <a:ext uri="{A12FA001-AC4F-418D-AE19-62706E023703}">
                                <ahyp:hlinkClr xmlns:ahyp="http://schemas.microsoft.com/office/drawing/2018/hyperlinkcolor" val="tx"/>
                              </a:ext>
                            </a:extLst>
                          </a:hlinkClick>
                        </a:rPr>
                        <a:t>https://aka.ms/MGCI</a:t>
                      </a:r>
                      <a:endParaRPr lang="en-US">
                        <a:solidFill>
                          <a:srgbClr val="0070C0"/>
                        </a:solidFill>
                      </a:endParaRPr>
                    </a:p>
                  </a:txBody>
                  <a:tcPr anchor="ctr">
                    <a:lnL>
                      <a:noFill/>
                    </a:lnL>
                    <a:lnR>
                      <a:noFill/>
                    </a:lnR>
                    <a:lnT>
                      <a:noFill/>
                    </a:lnT>
                    <a:lnB>
                      <a:noFill/>
                    </a:lnB>
                    <a:noFill/>
                  </a:tcPr>
                </a:tc>
                <a:extLst>
                  <a:ext uri="{0D108BD9-81ED-4DB2-BD59-A6C34878D82A}">
                    <a16:rowId xmlns:a16="http://schemas.microsoft.com/office/drawing/2014/main" val="56987554"/>
                  </a:ext>
                </a:extLst>
              </a:tr>
            </a:tbl>
          </a:graphicData>
        </a:graphic>
      </p:graphicFrame>
    </p:spTree>
    <p:extLst>
      <p:ext uri="{BB962C8B-B14F-4D97-AF65-F5344CB8AC3E}">
        <p14:creationId xmlns:p14="http://schemas.microsoft.com/office/powerpoint/2010/main" val="1283725065"/>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C6B23FC-4D4E-1104-1C52-68886B6210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00A9CFF-DDA7-EC49-E125-0CC0336DE7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614" y="-1"/>
            <a:ext cx="6637442" cy="1573559"/>
          </a:xfrm>
          <a:prstGeom prst="rect">
            <a:avLst/>
          </a:prstGeom>
        </p:spPr>
      </p:pic>
      <p:sp>
        <p:nvSpPr>
          <p:cNvPr id="9" name="TextBox 8">
            <a:extLst>
              <a:ext uri="{FF2B5EF4-FFF2-40B4-BE49-F238E27FC236}">
                <a16:creationId xmlns:a16="http://schemas.microsoft.com/office/drawing/2014/main" id="{9F69729E-E341-982C-A74F-47FCCD458E0F}"/>
              </a:ext>
            </a:extLst>
          </p:cNvPr>
          <p:cNvSpPr txBox="1"/>
          <p:nvPr/>
        </p:nvSpPr>
        <p:spPr>
          <a:xfrm>
            <a:off x="345535" y="5434447"/>
            <a:ext cx="4711674"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Fuel your week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err="1">
                <a:ln>
                  <a:noFill/>
                </a:ln>
                <a:solidFill>
                  <a:srgbClr val="F7B9D4"/>
                </a:solidFill>
                <a:effectLst/>
                <a:uLnTx/>
                <a:uFillTx/>
                <a:latin typeface="Segoe UI" panose="020B0502040204020203" pitchFamily="34" charset="0"/>
                <a:ea typeface="+mn-ea"/>
                <a:cs typeface="Segoe UI" panose="020B0502040204020203" pitchFamily="34" charset="0"/>
              </a:rPr>
              <a:t>aka.ms</a:t>
            </a:r>
            <a:r>
              <a:rPr kumimoji="0" lang="en-US" sz="2800" b="0" i="0" u="none" strike="noStrike" kern="1200" cap="none" spc="0" normalizeH="0" baseline="0" noProof="0">
                <a:ln>
                  <a:noFill/>
                </a:ln>
                <a:solidFill>
                  <a:srgbClr val="F7B9D4"/>
                </a:solidFill>
                <a:effectLst/>
                <a:uLnTx/>
                <a:uFillTx/>
                <a:latin typeface="Segoe UI" panose="020B0502040204020203" pitchFamily="34" charset="0"/>
                <a:ea typeface="+mn-ea"/>
                <a:cs typeface="Segoe UI" panose="020B0502040204020203" pitchFamily="34" charset="0"/>
              </a:rPr>
              <a:t>/</a:t>
            </a:r>
            <a:r>
              <a:rPr kumimoji="0" lang="en-US" sz="2800" b="0" i="0" u="none" strike="noStrike" kern="1200" cap="none" spc="0" normalizeH="0" baseline="0" noProof="0" err="1">
                <a:ln>
                  <a:noFill/>
                </a:ln>
                <a:solidFill>
                  <a:srgbClr val="F7B9D4"/>
                </a:solidFill>
                <a:effectLst/>
                <a:uLnTx/>
                <a:uFillTx/>
                <a:latin typeface="Segoe UI" panose="020B0502040204020203" pitchFamily="34" charset="0"/>
                <a:ea typeface="+mn-ea"/>
                <a:cs typeface="Segoe UI" panose="020B0502040204020203" pitchFamily="34" charset="0"/>
              </a:rPr>
              <a:t>MondaysAtMicrosoft</a:t>
            </a:r>
            <a:endParaRPr kumimoji="0" lang="en-US" sz="2800" b="0" i="0" u="none" strike="noStrike" kern="1200" cap="none" spc="0" normalizeH="0" baseline="0" noProof="0">
              <a:ln>
                <a:noFill/>
              </a:ln>
              <a:solidFill>
                <a:srgbClr val="F7B9D4"/>
              </a:solidFill>
              <a:effectLst/>
              <a:uLnTx/>
              <a:uFillTx/>
              <a:latin typeface="Segoe UI" panose="020B0502040204020203" pitchFamily="34" charset="0"/>
              <a:ea typeface="+mn-ea"/>
              <a:cs typeface="Segoe UI" panose="020B0502040204020203" pitchFamily="34" charset="0"/>
            </a:endParaRPr>
          </a:p>
        </p:txBody>
      </p:sp>
      <p:pic>
        <p:nvPicPr>
          <p:cNvPr id="13" name="Picture 12">
            <a:extLst>
              <a:ext uri="{FF2B5EF4-FFF2-40B4-BE49-F238E27FC236}">
                <a16:creationId xmlns:a16="http://schemas.microsoft.com/office/drawing/2014/main" id="{ED7413BB-DBD0-5DB3-C3CE-80C5CA1EB03B}"/>
              </a:ext>
            </a:extLst>
          </p:cNvPr>
          <p:cNvPicPr>
            <a:picLocks noChangeAspect="1"/>
          </p:cNvPicPr>
          <p:nvPr/>
        </p:nvPicPr>
        <p:blipFill>
          <a:blip r:embed="rId4"/>
          <a:stretch>
            <a:fillRect/>
          </a:stretch>
        </p:blipFill>
        <p:spPr>
          <a:xfrm>
            <a:off x="5057211" y="1667990"/>
            <a:ext cx="6048585" cy="5190010"/>
          </a:xfrm>
          <a:prstGeom prst="rect">
            <a:avLst/>
          </a:prstGeom>
        </p:spPr>
      </p:pic>
      <p:pic>
        <p:nvPicPr>
          <p:cNvPr id="14" name="Picture 13">
            <a:extLst>
              <a:ext uri="{FF2B5EF4-FFF2-40B4-BE49-F238E27FC236}">
                <a16:creationId xmlns:a16="http://schemas.microsoft.com/office/drawing/2014/main" id="{00E79529-3652-9991-8709-52AE1BE5692A}"/>
              </a:ext>
            </a:extLst>
          </p:cNvPr>
          <p:cNvPicPr>
            <a:picLocks noChangeAspect="1"/>
          </p:cNvPicPr>
          <p:nvPr/>
        </p:nvPicPr>
        <p:blipFill>
          <a:blip r:embed="rId5"/>
          <a:stretch>
            <a:fillRect/>
          </a:stretch>
        </p:blipFill>
        <p:spPr>
          <a:xfrm>
            <a:off x="8636194" y="1496922"/>
            <a:ext cx="4582169" cy="5746231"/>
          </a:xfrm>
          <a:prstGeom prst="rect">
            <a:avLst/>
          </a:prstGeom>
        </p:spPr>
      </p:pic>
      <p:grpSp>
        <p:nvGrpSpPr>
          <p:cNvPr id="18" name="Group 17">
            <a:extLst>
              <a:ext uri="{FF2B5EF4-FFF2-40B4-BE49-F238E27FC236}">
                <a16:creationId xmlns:a16="http://schemas.microsoft.com/office/drawing/2014/main" id="{A02E6EE3-C83A-2E7B-081D-7E5020442027}"/>
              </a:ext>
            </a:extLst>
          </p:cNvPr>
          <p:cNvGrpSpPr/>
          <p:nvPr/>
        </p:nvGrpSpPr>
        <p:grpSpPr>
          <a:xfrm>
            <a:off x="438135" y="4433633"/>
            <a:ext cx="4711675" cy="667209"/>
            <a:chOff x="577034" y="3646026"/>
            <a:chExt cx="4711675" cy="667209"/>
          </a:xfrm>
        </p:grpSpPr>
        <p:sp>
          <p:nvSpPr>
            <p:cNvPr id="16" name="Rounded Rectangle 15">
              <a:extLst>
                <a:ext uri="{FF2B5EF4-FFF2-40B4-BE49-F238E27FC236}">
                  <a16:creationId xmlns:a16="http://schemas.microsoft.com/office/drawing/2014/main" id="{E8266494-51BC-963A-8812-F91872AE4D64}"/>
                </a:ext>
              </a:extLst>
            </p:cNvPr>
            <p:cNvSpPr/>
            <p:nvPr/>
          </p:nvSpPr>
          <p:spPr>
            <a:xfrm>
              <a:off x="577034" y="3646026"/>
              <a:ext cx="4711675" cy="667209"/>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5" name="TextBox 14">
              <a:extLst>
                <a:ext uri="{FF2B5EF4-FFF2-40B4-BE49-F238E27FC236}">
                  <a16:creationId xmlns:a16="http://schemas.microsoft.com/office/drawing/2014/main" id="{DE85AD87-9950-E798-7B8D-56A9DAAA6CCE}"/>
                </a:ext>
              </a:extLst>
            </p:cNvPr>
            <p:cNvSpPr txBox="1"/>
            <p:nvPr/>
          </p:nvSpPr>
          <p:spPr>
            <a:xfrm>
              <a:off x="1154298" y="3775022"/>
              <a:ext cx="408034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Live</a:t>
              </a:r>
              <a:r>
                <a:rPr kumimoji="0" lang="en-US" sz="20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every Monday at 8:00 AM PT</a:t>
              </a:r>
            </a:p>
          </p:txBody>
        </p:sp>
        <p:sp>
          <p:nvSpPr>
            <p:cNvPr id="17" name="Oval 16">
              <a:extLst>
                <a:ext uri="{FF2B5EF4-FFF2-40B4-BE49-F238E27FC236}">
                  <a16:creationId xmlns:a16="http://schemas.microsoft.com/office/drawing/2014/main" id="{DAF70D73-361E-8968-3F59-1629CED243D9}"/>
                </a:ext>
              </a:extLst>
            </p:cNvPr>
            <p:cNvSpPr/>
            <p:nvPr/>
          </p:nvSpPr>
          <p:spPr>
            <a:xfrm>
              <a:off x="763929" y="3824606"/>
              <a:ext cx="300942" cy="300942"/>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pSp>
      <p:sp>
        <p:nvSpPr>
          <p:cNvPr id="20" name="TextBox 19">
            <a:extLst>
              <a:ext uri="{FF2B5EF4-FFF2-40B4-BE49-F238E27FC236}">
                <a16:creationId xmlns:a16="http://schemas.microsoft.com/office/drawing/2014/main" id="{8114EF93-C0B4-8D05-69BD-DC6F307BAF4F}"/>
              </a:ext>
            </a:extLst>
          </p:cNvPr>
          <p:cNvSpPr txBox="1"/>
          <p:nvPr/>
        </p:nvSpPr>
        <p:spPr>
          <a:xfrm>
            <a:off x="345535" y="1831132"/>
            <a:ext cx="6048584" cy="224676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SegoeUI"/>
                <a:ea typeface="+mn-ea"/>
                <a:cs typeface="+mn-cs"/>
              </a:rPr>
              <a:t>Get the latest AI new, product announcements, and</a:t>
            </a:r>
            <a:br>
              <a:rPr kumimoji="0" lang="en-US" sz="2800" b="0" i="0" u="none" strike="noStrike" kern="1200" cap="none" spc="0" normalizeH="0" baseline="0" noProof="0">
                <a:ln>
                  <a:noFill/>
                </a:ln>
                <a:solidFill>
                  <a:srgbClr val="FFFFFF"/>
                </a:solidFill>
                <a:effectLst/>
                <a:uLnTx/>
                <a:uFillTx/>
                <a:latin typeface="SegoeUI"/>
                <a:ea typeface="+mn-ea"/>
                <a:cs typeface="+mn-cs"/>
              </a:rPr>
            </a:br>
            <a:r>
              <a:rPr kumimoji="0" lang="en-US" sz="2800" b="0" i="0" u="none" strike="noStrike" kern="1200" cap="none" spc="0" normalizeH="0" baseline="0" noProof="0">
                <a:ln>
                  <a:noFill/>
                </a:ln>
                <a:solidFill>
                  <a:srgbClr val="FFFFFF"/>
                </a:solidFill>
                <a:effectLst/>
                <a:uLnTx/>
                <a:uFillTx/>
                <a:latin typeface="SegoeUI"/>
                <a:ea typeface="+mn-ea"/>
                <a:cs typeface="+mn-cs"/>
              </a:rPr>
              <a:t>Microsoft Community insights from </a:t>
            </a:r>
            <a:r>
              <a:rPr kumimoji="0" lang="en-US" sz="2800" b="1" i="0" u="none" strike="noStrike" kern="1200" cap="none" spc="0" normalizeH="0" baseline="0" noProof="0" err="1">
                <a:ln>
                  <a:noFill/>
                </a:ln>
                <a:solidFill>
                  <a:srgbClr val="FFFFFF"/>
                </a:solidFill>
                <a:effectLst/>
                <a:uLnTx/>
                <a:uFillTx/>
                <a:latin typeface="SegoeUI"/>
                <a:ea typeface="+mn-ea"/>
                <a:cs typeface="+mn-cs"/>
              </a:rPr>
              <a:t>Karuana</a:t>
            </a:r>
            <a:r>
              <a:rPr kumimoji="0" lang="en-US" sz="2800" b="1" i="0" u="none" strike="noStrike" kern="1200" cap="none" spc="0" normalizeH="0" baseline="0" noProof="0">
                <a:ln>
                  <a:noFill/>
                </a:ln>
                <a:solidFill>
                  <a:srgbClr val="FFFFFF"/>
                </a:solidFill>
                <a:effectLst/>
                <a:uLnTx/>
                <a:uFillTx/>
                <a:latin typeface="SegoeUI"/>
                <a:ea typeface="+mn-ea"/>
                <a:cs typeface="+mn-cs"/>
              </a:rPr>
              <a:t> Gatimu </a:t>
            </a:r>
            <a:r>
              <a:rPr kumimoji="0" lang="en-US" sz="2800" b="0" i="0" u="none" strike="noStrike" kern="1200" cap="none" spc="0" normalizeH="0" baseline="0" noProof="0">
                <a:ln>
                  <a:noFill/>
                </a:ln>
                <a:solidFill>
                  <a:srgbClr val="FFFFFF"/>
                </a:solidFill>
                <a:effectLst/>
                <a:uLnTx/>
                <a:uFillTx/>
                <a:latin typeface="SegoeUI"/>
                <a:ea typeface="+mn-ea"/>
                <a:cs typeface="+mn-cs"/>
              </a:rPr>
              <a:t>and </a:t>
            </a:r>
            <a:r>
              <a:rPr kumimoji="0" lang="en-US" sz="2800" b="1" i="0" u="none" strike="noStrike" kern="1200" cap="none" spc="0" normalizeH="0" baseline="0" noProof="0">
                <a:ln>
                  <a:noFill/>
                </a:ln>
                <a:solidFill>
                  <a:srgbClr val="FFFFFF"/>
                </a:solidFill>
                <a:effectLst/>
                <a:uLnTx/>
                <a:uFillTx/>
                <a:latin typeface="SegoeUI"/>
                <a:ea typeface="+mn-ea"/>
                <a:cs typeface="+mn-cs"/>
              </a:rPr>
              <a:t>Heather Cook</a:t>
            </a:r>
            <a:r>
              <a:rPr kumimoji="0" lang="en-US" sz="2800" b="0" i="0" u="none" strike="noStrike" kern="1200" cap="none" spc="0" normalizeH="0" baseline="0" noProof="0">
                <a:ln>
                  <a:noFill/>
                </a:ln>
                <a:solidFill>
                  <a:srgbClr val="FFFFFF"/>
                </a:solidFill>
                <a:effectLst/>
                <a:uLnTx/>
                <a:uFillTx/>
                <a:latin typeface="SegoeUI"/>
                <a:ea typeface="+mn-ea"/>
                <a:cs typeface="+mn-cs"/>
              </a:rPr>
              <a:t>, every Monday.</a:t>
            </a:r>
            <a:endParaRPr kumimoji="0" lang="en-US" sz="4000" b="0" i="0" u="none" strike="noStrike" kern="1200" cap="none" spc="0" normalizeH="0" baseline="0" noProof="0">
              <a:ln>
                <a:noFill/>
              </a:ln>
              <a:solidFill>
                <a:srgbClr val="FFFFFF"/>
              </a:solidFill>
              <a:effectLst/>
              <a:uLnTx/>
              <a:uFillTx/>
              <a:latin typeface="Segoe UI"/>
              <a:ea typeface="+mn-ea"/>
              <a:cs typeface="+mn-cs"/>
            </a:endParaRPr>
          </a:p>
        </p:txBody>
      </p:sp>
    </p:spTree>
    <p:extLst>
      <p:ext uri="{BB962C8B-B14F-4D97-AF65-F5344CB8AC3E}">
        <p14:creationId xmlns:p14="http://schemas.microsoft.com/office/powerpoint/2010/main" val="1098572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6">
            <a:extLst>
              <a:ext uri="{FF2B5EF4-FFF2-40B4-BE49-F238E27FC236}">
                <a16:creationId xmlns:a16="http://schemas.microsoft.com/office/drawing/2014/main" id="{B651DFE0-A7F6-0683-9D09-114AC3DA2240}"/>
              </a:ext>
            </a:extLst>
          </p:cNvPr>
          <p:cNvSpPr txBox="1">
            <a:spLocks/>
          </p:cNvSpPr>
          <p:nvPr/>
        </p:nvSpPr>
        <p:spPr>
          <a:xfrm>
            <a:off x="520700" y="1685245"/>
            <a:ext cx="5092699"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Stay Connected!</a:t>
            </a:r>
          </a:p>
        </p:txBody>
      </p:sp>
      <p:sp>
        <p:nvSpPr>
          <p:cNvPr id="5" name="Text Placeholder 28">
            <a:extLst>
              <a:ext uri="{FF2B5EF4-FFF2-40B4-BE49-F238E27FC236}">
                <a16:creationId xmlns:a16="http://schemas.microsoft.com/office/drawing/2014/main" id="{18E8D304-B93D-DA83-7728-E9A09E15DBB8}"/>
              </a:ext>
            </a:extLst>
          </p:cNvPr>
          <p:cNvSpPr txBox="1">
            <a:spLocks/>
          </p:cNvSpPr>
          <p:nvPr/>
        </p:nvSpPr>
        <p:spPr>
          <a:xfrm>
            <a:off x="520700" y="3101009"/>
            <a:ext cx="4841111" cy="1815882"/>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prstClr val="white"/>
                </a:solidFill>
                <a:effectLst/>
                <a:uLnTx/>
                <a:uFillTx/>
                <a:latin typeface="Segoe UI" panose="020B0502040204020203" pitchFamily="34" charset="0"/>
                <a:ea typeface="Calibri" panose="020F0502020204030204"/>
                <a:cs typeface="Segoe UI" panose="020B0502040204020203" pitchFamily="34" charset="0"/>
              </a:rPr>
              <a:t>Engage with the best community in tech…</a:t>
            </a:r>
            <a:br>
              <a:rPr kumimoji="0" lang="en-US" sz="2800" b="0" i="0" u="none" strike="noStrike" kern="1200" cap="none" spc="0" normalizeH="0" baseline="0" noProof="0">
                <a:ln>
                  <a:noFill/>
                </a:ln>
                <a:solidFill>
                  <a:prstClr val="white"/>
                </a:solidFill>
                <a:effectLst/>
                <a:uLnTx/>
                <a:uFillTx/>
                <a:latin typeface="Segoe UI" panose="020B0502040204020203" pitchFamily="34" charset="0"/>
                <a:ea typeface="Calibri" panose="020F0502020204030204"/>
                <a:cs typeface="Segoe UI" panose="020B0502040204020203" pitchFamily="34" charset="0"/>
              </a:rPr>
            </a:br>
            <a:r>
              <a:rPr kumimoji="0" lang="en-US" sz="2800" b="0" i="0" u="none" strike="noStrike" kern="1200" cap="none" spc="0" normalizeH="0" baseline="0" noProof="0">
                <a:ln>
                  <a:noFill/>
                </a:ln>
                <a:solidFill>
                  <a:prstClr val="white"/>
                </a:solidFill>
                <a:effectLst/>
                <a:uLnTx/>
                <a:uFillTx/>
                <a:latin typeface="Segoe UI" panose="020B0502040204020203" pitchFamily="34" charset="0"/>
                <a:ea typeface="Calibri" panose="020F0502020204030204"/>
                <a:cs typeface="Segoe UI" panose="020B0502040204020203" pitchFamily="34" charset="0"/>
              </a:rPr>
              <a:t>There’s something for everyone!</a:t>
            </a:r>
            <a:endParaRPr kumimoji="0" lang="en-US" sz="2800" b="0" i="0" u="none" strike="noStrike" kern="1200" cap="none" spc="0" normalizeH="0" baseline="0" noProof="0">
              <a:ln>
                <a:noFill/>
              </a:ln>
              <a:solidFill>
                <a:srgbClr val="52AECE"/>
              </a:solidFill>
              <a:effectLst/>
              <a:uLnTx/>
              <a:uFillTx/>
              <a:latin typeface="Segoe UI" panose="020B0502040204020203" pitchFamily="34" charset="0"/>
              <a:ea typeface="Calibri" panose="020F0502020204030204"/>
              <a:cs typeface="Segoe UI" panose="020B0502040204020203" pitchFamily="34" charset="0"/>
            </a:endParaRPr>
          </a:p>
        </p:txBody>
      </p:sp>
      <p:sp>
        <p:nvSpPr>
          <p:cNvPr id="9" name="Text Placeholder 20">
            <a:extLst>
              <a:ext uri="{FF2B5EF4-FFF2-40B4-BE49-F238E27FC236}">
                <a16:creationId xmlns:a16="http://schemas.microsoft.com/office/drawing/2014/main" id="{C2CEF6CB-744B-0680-D4F3-3EA38E3236E8}"/>
              </a:ext>
            </a:extLst>
          </p:cNvPr>
          <p:cNvSpPr txBox="1">
            <a:spLocks/>
          </p:cNvSpPr>
          <p:nvPr/>
        </p:nvSpPr>
        <p:spPr>
          <a:xfrm>
            <a:off x="7549382" y="2847219"/>
            <a:ext cx="4206240" cy="917341"/>
          </a:xfrm>
          <a:prstGeom prst="rect">
            <a:avLst/>
          </a:prstGeom>
        </p:spPr>
        <p:txBody>
          <a:bodyPr vert="horz" lIns="0" tIns="0" rIns="0" bIns="0" rtlCol="0">
            <a:noAutofit/>
          </a:bodyPr>
          <a:lstStyle>
            <a:lvl1pPr marL="0" indent="0" algn="l" defTabSz="914400" rtl="0" eaLnBrk="1" latinLnBrk="0" hangingPunct="1">
              <a:lnSpc>
                <a:spcPct val="100000"/>
              </a:lnSpc>
              <a:spcBef>
                <a:spcPts val="1000"/>
              </a:spcBef>
              <a:buFontTx/>
              <a:buNone/>
              <a:defRPr sz="1400" b="0" i="0" kern="1200">
                <a:solidFill>
                  <a:schemeClr val="tx1"/>
                </a:solidFill>
                <a:latin typeface="Segoe Sans Text Semilight" pitchFamily="2" charset="0"/>
                <a:ea typeface="+mn-ea"/>
                <a:cs typeface="Segoe Sans Text Semilight" pitchFamily="2" charset="0"/>
              </a:defRPr>
            </a:lvl1pPr>
            <a:lvl2pPr marL="450850" indent="-17938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mn-lt"/>
                <a:ea typeface="+mn-ea"/>
                <a:cs typeface="Segoe UI" panose="020B0502040204020203" pitchFamily="34" charset="0"/>
              </a:defRPr>
            </a:lvl2pPr>
            <a:lvl3pPr marL="673100" indent="-179388" algn="l" defTabSz="914400" rtl="0" eaLnBrk="1" latinLnBrk="0" hangingPunct="1">
              <a:lnSpc>
                <a:spcPct val="90000"/>
              </a:lnSpc>
              <a:spcBef>
                <a:spcPts val="500"/>
              </a:spcBef>
              <a:buFont typeface="Arial" panose="020B0604020202020204" pitchFamily="34" charset="0"/>
              <a:buChar char="•"/>
              <a:tabLst/>
              <a:defRPr sz="1600" b="0" i="0" kern="1200">
                <a:solidFill>
                  <a:schemeClr val="tx1"/>
                </a:solidFill>
                <a:latin typeface="+mn-lt"/>
                <a:ea typeface="+mn-ea"/>
                <a:cs typeface="Segoe UI" panose="020B0502040204020203" pitchFamily="34" charset="0"/>
              </a:defRPr>
            </a:lvl3pPr>
            <a:lvl4pPr marL="893763" indent="-177800" algn="l" defTabSz="914400" rtl="0" eaLnBrk="1" latinLnBrk="0" hangingPunct="1">
              <a:lnSpc>
                <a:spcPct val="90000"/>
              </a:lnSpc>
              <a:spcBef>
                <a:spcPts val="500"/>
              </a:spcBef>
              <a:buFont typeface="Arial" panose="020B0604020202020204" pitchFamily="34" charset="0"/>
              <a:buChar char="•"/>
              <a:tabLst/>
              <a:defRPr sz="1400" b="0" i="0" kern="1200">
                <a:solidFill>
                  <a:schemeClr val="tx1"/>
                </a:solidFill>
                <a:latin typeface="+mn-lt"/>
                <a:ea typeface="+mn-ea"/>
                <a:cs typeface="Segoe UI" panose="020B0502040204020203" pitchFamily="34" charset="0"/>
              </a:defRPr>
            </a:lvl4pPr>
            <a:lvl5pPr marL="1116013" indent="-179388" algn="l" defTabSz="914400" rtl="0" eaLnBrk="1" latinLnBrk="0" hangingPunct="1">
              <a:lnSpc>
                <a:spcPct val="90000"/>
              </a:lnSpc>
              <a:spcBef>
                <a:spcPts val="500"/>
              </a:spcBef>
              <a:buFont typeface="Arial" panose="020B0604020202020204" pitchFamily="34" charset="0"/>
              <a:buChar char="•"/>
              <a:tabLst/>
              <a:defRPr sz="12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Tx/>
              <a:buNone/>
              <a:tabLst/>
              <a:defRPr/>
            </a:pPr>
            <a:r>
              <a:rPr kumimoji="0" lang="en-US" sz="2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CommunityDays.org</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Find or host a local event in your area </a:t>
            </a:r>
            <a:b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b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or to match your interests.</a:t>
            </a:r>
          </a:p>
          <a:p>
            <a:pPr marL="0" marR="0" lvl="0" indent="0" algn="l" defTabSz="914400" rtl="0" eaLnBrk="1" fontAlgn="auto" latinLnBrk="0" hangingPunct="1">
              <a:lnSpc>
                <a:spcPct val="100000"/>
              </a:lnSpc>
              <a:spcBef>
                <a:spcPts val="100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endParaRPr>
          </a:p>
        </p:txBody>
      </p:sp>
      <p:sp>
        <p:nvSpPr>
          <p:cNvPr id="11" name="Oval 10">
            <a:extLst>
              <a:ext uri="{FF2B5EF4-FFF2-40B4-BE49-F238E27FC236}">
                <a16:creationId xmlns:a16="http://schemas.microsoft.com/office/drawing/2014/main" id="{2E63E4E9-BAD3-6555-8B1B-EF5EECFDF90A}"/>
              </a:ext>
            </a:extLst>
          </p:cNvPr>
          <p:cNvSpPr/>
          <p:nvPr/>
        </p:nvSpPr>
        <p:spPr>
          <a:xfrm>
            <a:off x="6486290" y="2897654"/>
            <a:ext cx="816470" cy="816470"/>
          </a:xfrm>
          <a:prstGeom prst="ellipse">
            <a:avLst/>
          </a:prstGeom>
          <a:gradFill flip="none" rotWithShape="1">
            <a:gsLst>
              <a:gs pos="0">
                <a:srgbClr val="011925"/>
              </a:gs>
              <a:gs pos="100000">
                <a:srgbClr val="267C9E"/>
              </a:gs>
            </a:gsLst>
            <a:lin ang="2700000" scaled="1"/>
            <a:tileRect/>
          </a:gradFill>
          <a:ln w="3175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3" name="Graphic 12">
            <a:extLst>
              <a:ext uri="{FF2B5EF4-FFF2-40B4-BE49-F238E27FC236}">
                <a16:creationId xmlns:a16="http://schemas.microsoft.com/office/drawing/2014/main" id="{1E3E160F-A856-2C28-2192-85836590844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663814" y="3075178"/>
            <a:ext cx="461422" cy="461422"/>
          </a:xfrm>
          <a:prstGeom prst="rect">
            <a:avLst/>
          </a:prstGeom>
        </p:spPr>
      </p:pic>
      <p:sp>
        <p:nvSpPr>
          <p:cNvPr id="7" name="Text Placeholder 14">
            <a:extLst>
              <a:ext uri="{FF2B5EF4-FFF2-40B4-BE49-F238E27FC236}">
                <a16:creationId xmlns:a16="http://schemas.microsoft.com/office/drawing/2014/main" id="{3188242E-9E4C-A71C-22D2-9B943F8525A5}"/>
              </a:ext>
            </a:extLst>
          </p:cNvPr>
          <p:cNvSpPr txBox="1">
            <a:spLocks/>
          </p:cNvSpPr>
          <p:nvPr/>
        </p:nvSpPr>
        <p:spPr>
          <a:xfrm>
            <a:off x="7549382" y="4457660"/>
            <a:ext cx="4206240" cy="1123384"/>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Microsoft Community on LinkedIn</a:t>
            </a:r>
          </a:p>
          <a:p>
            <a:pPr marL="0" marR="0" lvl="0" indent="0" algn="l" defTabSz="932742" rtl="0" eaLnBrk="1" fontAlgn="auto" latinLnBrk="0" hangingPunct="1">
              <a:lnSpc>
                <a:spcPct val="100000"/>
              </a:lnSpc>
              <a:spcBef>
                <a:spcPts val="6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News, announcements and training delivered to your news feed </a:t>
            </a: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hlinkClick r:id="rId3"/>
              </a:rPr>
              <a:t>aka.ms/</a:t>
            </a:r>
            <a:r>
              <a:rPr kumimoji="0" lang="en-US" sz="1600" b="0" i="0" u="none" strike="noStrike" kern="1200" cap="none" spc="0" normalizeH="0" baseline="0" noProof="0" err="1">
                <a:ln>
                  <a:noFill/>
                </a:ln>
                <a:solidFill>
                  <a:prstClr val="black"/>
                </a:solidFill>
                <a:effectLst/>
                <a:uLnTx/>
                <a:uFillTx/>
                <a:latin typeface="Segoe UI" panose="020B0502040204020203" pitchFamily="34" charset="0"/>
                <a:ea typeface="+mn-ea"/>
                <a:cs typeface="Segoe UI" panose="020B0502040204020203" pitchFamily="34" charset="0"/>
                <a:hlinkClick r:id="rId3"/>
              </a:rPr>
              <a:t>microsoftcommunitylinkedin</a:t>
            </a: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hlinkClick r:id="rId3"/>
              </a:rPr>
              <a:t>. </a:t>
            </a:r>
            <a:endPar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endParaRPr>
          </a:p>
        </p:txBody>
      </p:sp>
      <p:sp>
        <p:nvSpPr>
          <p:cNvPr id="15" name="Oval 14">
            <a:extLst>
              <a:ext uri="{FF2B5EF4-FFF2-40B4-BE49-F238E27FC236}">
                <a16:creationId xmlns:a16="http://schemas.microsoft.com/office/drawing/2014/main" id="{7A9F5E0A-2B9C-8DF9-FEB7-A7DFDADD466D}"/>
              </a:ext>
            </a:extLst>
          </p:cNvPr>
          <p:cNvSpPr/>
          <p:nvPr/>
        </p:nvSpPr>
        <p:spPr>
          <a:xfrm>
            <a:off x="6486290" y="4488006"/>
            <a:ext cx="816470" cy="816470"/>
          </a:xfrm>
          <a:prstGeom prst="ellipse">
            <a:avLst/>
          </a:prstGeom>
          <a:gradFill flip="none" rotWithShape="1">
            <a:gsLst>
              <a:gs pos="0">
                <a:srgbClr val="011925"/>
              </a:gs>
              <a:gs pos="100000">
                <a:srgbClr val="267C9E"/>
              </a:gs>
            </a:gsLst>
            <a:lin ang="2700000" scaled="1"/>
            <a:tileRect/>
          </a:gradFill>
          <a:ln w="3175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7" name="Graphic 16">
            <a:extLst>
              <a:ext uri="{FF2B5EF4-FFF2-40B4-BE49-F238E27FC236}">
                <a16:creationId xmlns:a16="http://schemas.microsoft.com/office/drawing/2014/main" id="{AF3D7A57-CF00-7B5E-3368-DE9A01F4ECE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49405" y="4651121"/>
            <a:ext cx="490241" cy="490241"/>
          </a:xfrm>
          <a:prstGeom prst="rect">
            <a:avLst/>
          </a:prstGeom>
        </p:spPr>
      </p:pic>
      <p:sp>
        <p:nvSpPr>
          <p:cNvPr id="19" name="Text Placeholder 14">
            <a:extLst>
              <a:ext uri="{FF2B5EF4-FFF2-40B4-BE49-F238E27FC236}">
                <a16:creationId xmlns:a16="http://schemas.microsoft.com/office/drawing/2014/main" id="{D84008C0-68C2-39FE-BEBB-63F638B0E5ED}"/>
              </a:ext>
            </a:extLst>
          </p:cNvPr>
          <p:cNvSpPr txBox="1">
            <a:spLocks/>
          </p:cNvSpPr>
          <p:nvPr/>
        </p:nvSpPr>
        <p:spPr>
          <a:xfrm>
            <a:off x="7549382" y="1276956"/>
            <a:ext cx="4206240" cy="877163"/>
          </a:xfrm>
          <a:prstGeom prst="rect">
            <a:avLst/>
          </a:prstGeom>
        </p:spPr>
        <p:txBody>
          <a:bodyPr wrap="square" lIns="0" tIns="0" rIns="0" bIns="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Microsoft Tech Community</a:t>
            </a:r>
          </a:p>
          <a:p>
            <a:pPr marL="0" marR="0" lvl="0" indent="0" algn="l" defTabSz="932742" rtl="0" eaLnBrk="1" fontAlgn="auto" latinLnBrk="0" hangingPunct="1">
              <a:lnSpc>
                <a:spcPct val="100000"/>
              </a:lnSpc>
              <a:spcBef>
                <a:spcPts val="6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The community platform for Microsoft 365 – forums, blogs, and events </a:t>
            </a: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hlinkClick r:id="rId5"/>
              </a:rPr>
              <a:t>aka.ms/</a:t>
            </a:r>
            <a:r>
              <a:rPr kumimoji="0" lang="en-US" sz="1600" b="0" i="0" u="none" strike="noStrike" kern="1200" cap="none" spc="0" normalizeH="0" baseline="0" noProof="0" err="1">
                <a:ln>
                  <a:noFill/>
                </a:ln>
                <a:solidFill>
                  <a:prstClr val="black"/>
                </a:solidFill>
                <a:effectLst/>
                <a:uLnTx/>
                <a:uFillTx/>
                <a:latin typeface="Segoe UI" panose="020B0502040204020203" pitchFamily="34" charset="0"/>
                <a:ea typeface="+mn-ea"/>
                <a:cs typeface="Segoe UI" panose="020B0502040204020203" pitchFamily="34" charset="0"/>
                <a:hlinkClick r:id="rId5"/>
              </a:rPr>
              <a:t>joinMTC</a:t>
            </a: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a:t>
            </a:r>
          </a:p>
        </p:txBody>
      </p:sp>
      <p:sp>
        <p:nvSpPr>
          <p:cNvPr id="21" name="Oval 20">
            <a:extLst>
              <a:ext uri="{FF2B5EF4-FFF2-40B4-BE49-F238E27FC236}">
                <a16:creationId xmlns:a16="http://schemas.microsoft.com/office/drawing/2014/main" id="{91301CF7-BE95-FF9E-9991-2A3D73B30732}"/>
              </a:ext>
            </a:extLst>
          </p:cNvPr>
          <p:cNvSpPr/>
          <p:nvPr/>
        </p:nvSpPr>
        <p:spPr>
          <a:xfrm>
            <a:off x="6486290" y="1307302"/>
            <a:ext cx="816470" cy="816470"/>
          </a:xfrm>
          <a:prstGeom prst="ellipse">
            <a:avLst/>
          </a:prstGeom>
          <a:gradFill flip="none" rotWithShape="1">
            <a:gsLst>
              <a:gs pos="0">
                <a:srgbClr val="011925"/>
              </a:gs>
              <a:gs pos="100000">
                <a:srgbClr val="267C9E"/>
              </a:gs>
            </a:gsLst>
            <a:lin ang="2700000" scaled="1"/>
            <a:tileRect/>
          </a:gradFill>
          <a:ln w="3175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23" name="Graphic 22">
            <a:extLst>
              <a:ext uri="{FF2B5EF4-FFF2-40B4-BE49-F238E27FC236}">
                <a16:creationId xmlns:a16="http://schemas.microsoft.com/office/drawing/2014/main" id="{3E542D9C-0A0A-BB59-15BA-6805C1F2578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49405" y="1470417"/>
            <a:ext cx="490241" cy="490241"/>
          </a:xfrm>
          <a:prstGeom prst="rect">
            <a:avLst/>
          </a:prstGeom>
        </p:spPr>
      </p:pic>
    </p:spTree>
    <p:extLst>
      <p:ext uri="{BB962C8B-B14F-4D97-AF65-F5344CB8AC3E}">
        <p14:creationId xmlns:p14="http://schemas.microsoft.com/office/powerpoint/2010/main" val="2797205541"/>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B5966-BB68-EC9E-04AF-46BC18DF72AB}"/>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E67DF4A6-37E5-C6BB-9A9D-14A8780D12A8}"/>
              </a:ext>
            </a:extLst>
          </p:cNvPr>
          <p:cNvSpPr/>
          <p:nvPr/>
        </p:nvSpPr>
        <p:spPr>
          <a:xfrm>
            <a:off x="0" y="0"/>
            <a:ext cx="4112292" cy="6857999"/>
          </a:xfrm>
          <a:prstGeom prst="rect">
            <a:avLst/>
          </a:prstGeom>
          <a:solidFill>
            <a:srgbClr val="0423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Rounded Corners 15">
            <a:extLst>
              <a:ext uri="{FF2B5EF4-FFF2-40B4-BE49-F238E27FC236}">
                <a16:creationId xmlns:a16="http://schemas.microsoft.com/office/drawing/2014/main" id="{CB1C8280-F64A-8347-B749-55F9604E4D77}"/>
              </a:ext>
              <a:ext uri="{C183D7F6-B498-43B3-948B-1728B52AA6E4}">
                <adec:decorative xmlns:adec="http://schemas.microsoft.com/office/drawing/2017/decorative" val="1"/>
              </a:ext>
            </a:extLst>
          </p:cNvPr>
          <p:cNvSpPr/>
          <p:nvPr/>
        </p:nvSpPr>
        <p:spPr bwMode="auto">
          <a:xfrm>
            <a:off x="722116" y="617336"/>
            <a:ext cx="3795198" cy="5623324"/>
          </a:xfrm>
          <a:prstGeom prst="roundRect">
            <a:avLst>
              <a:gd name="adj" fmla="val 29403"/>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rgbClr val="454142">
                <a:alpha val="20000"/>
              </a:srgb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defTabSz="932742"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cs typeface="Segoe Sans Text" pitchFamily="2" charset="0"/>
            </a:endParaRPr>
          </a:p>
        </p:txBody>
      </p:sp>
      <p:pic>
        <p:nvPicPr>
          <p:cNvPr id="7" name="Picture 6">
            <a:extLst>
              <a:ext uri="{FF2B5EF4-FFF2-40B4-BE49-F238E27FC236}">
                <a16:creationId xmlns:a16="http://schemas.microsoft.com/office/drawing/2014/main" id="{2170A381-1263-13B8-8E18-BF45F7176854}"/>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t="5319" b="5319"/>
          <a:stretch/>
        </p:blipFill>
        <p:spPr>
          <a:xfrm>
            <a:off x="668228" y="1383805"/>
            <a:ext cx="3902974" cy="4090386"/>
          </a:xfrm>
          <a:prstGeom prst="rect">
            <a:avLst/>
          </a:prstGeom>
        </p:spPr>
      </p:pic>
      <p:sp>
        <p:nvSpPr>
          <p:cNvPr id="8" name="Rectangle: Rounded Corners 15">
            <a:extLst>
              <a:ext uri="{FF2B5EF4-FFF2-40B4-BE49-F238E27FC236}">
                <a16:creationId xmlns:a16="http://schemas.microsoft.com/office/drawing/2014/main" id="{AF5DA499-33DC-C76A-0D71-8B365FF83175}"/>
              </a:ext>
              <a:ext uri="{C183D7F6-B498-43B3-948B-1728B52AA6E4}">
                <adec:decorative xmlns:adec="http://schemas.microsoft.com/office/drawing/2017/decorative" val="1"/>
              </a:ext>
            </a:extLst>
          </p:cNvPr>
          <p:cNvSpPr/>
          <p:nvPr/>
        </p:nvSpPr>
        <p:spPr bwMode="auto">
          <a:xfrm>
            <a:off x="539019" y="489421"/>
            <a:ext cx="4161393" cy="5879155"/>
          </a:xfrm>
          <a:prstGeom prst="roundRect">
            <a:avLst>
              <a:gd name="adj" fmla="val 29403"/>
            </a:avLst>
          </a:prstGeom>
          <a:noFill/>
          <a:ln w="38100" cap="flat" cmpd="sng" algn="ctr">
            <a:gradFill flip="none" rotWithShape="1">
              <a:gsLst>
                <a:gs pos="0">
                  <a:srgbClr val="46B7B2"/>
                </a:gs>
                <a:gs pos="100000">
                  <a:srgbClr val="2C7E9C"/>
                </a:gs>
              </a:gsLst>
              <a:lin ang="2700000" scaled="1"/>
              <a:tileRect/>
            </a:gradFill>
            <a:prstDash val="solid"/>
            <a:headEnd type="none" w="med" len="med"/>
            <a:tailEnd type="none" w="med" len="med"/>
          </a:ln>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defTabSz="932742"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cs typeface="Segoe Sans Text" pitchFamily="2" charset="0"/>
            </a:endParaRPr>
          </a:p>
        </p:txBody>
      </p:sp>
      <p:sp>
        <p:nvSpPr>
          <p:cNvPr id="2" name="Rectangle: Rounded Corners 1">
            <a:extLst>
              <a:ext uri="{FF2B5EF4-FFF2-40B4-BE49-F238E27FC236}">
                <a16:creationId xmlns:a16="http://schemas.microsoft.com/office/drawing/2014/main" id="{8C487566-CB83-7C02-564A-D9867CF72FC6}"/>
              </a:ext>
              <a:ext uri="{C183D7F6-B498-43B3-948B-1728B52AA6E4}">
                <adec:decorative xmlns:adec="http://schemas.microsoft.com/office/drawing/2017/decorative" val="1"/>
              </a:ext>
            </a:extLst>
          </p:cNvPr>
          <p:cNvSpPr/>
          <p:nvPr/>
        </p:nvSpPr>
        <p:spPr>
          <a:xfrm>
            <a:off x="6354618" y="1493303"/>
            <a:ext cx="4087639" cy="4077596"/>
          </a:xfrm>
          <a:prstGeom prst="roundRect">
            <a:avLst>
              <a:gd name="adj" fmla="val 20550"/>
            </a:avLst>
          </a:prstGeom>
          <a:gradFill flip="none" rotWithShape="1">
            <a:gsLst>
              <a:gs pos="100000">
                <a:srgbClr val="2C7E9C"/>
              </a:gs>
              <a:gs pos="0">
                <a:srgbClr val="46B7B2"/>
              </a:gs>
            </a:gsLst>
            <a:path path="circle">
              <a:fillToRect r="100000" b="100000"/>
            </a:path>
            <a:tileRect l="-100000" t="-100000"/>
          </a:gradFill>
          <a:ln w="9525" cap="flat" cmpd="sng" algn="ctr">
            <a:noFill/>
            <a:prstDash val="solid"/>
            <a:headEnd type="none" w="med" len="med"/>
            <a:tailEnd type="none" w="med" len="med"/>
          </a:ln>
          <a:effectLst>
            <a:outerShdw blurRad="190500" algn="ctr" rotWithShape="0">
              <a:prstClr val="black">
                <a:alpha val="2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4192" fontAlgn="base">
              <a:spcBef>
                <a:spcPct val="0"/>
              </a:spcBef>
              <a:spcAft>
                <a:spcPct val="0"/>
              </a:spcAft>
              <a:defRPr/>
            </a:pPr>
            <a:endParaRPr lang="en-US" kern="0">
              <a:ln w="3175">
                <a:noFill/>
              </a:ln>
              <a:solidFill>
                <a:srgbClr val="FFFFFF"/>
              </a:solidFill>
              <a:latin typeface="Segoe UI Semibold"/>
              <a:cs typeface="Segoe UI" pitchFamily="34" charset="0"/>
            </a:endParaRPr>
          </a:p>
        </p:txBody>
      </p:sp>
      <p:sp>
        <p:nvSpPr>
          <p:cNvPr id="3" name="TextBox 2">
            <a:extLst>
              <a:ext uri="{FF2B5EF4-FFF2-40B4-BE49-F238E27FC236}">
                <a16:creationId xmlns:a16="http://schemas.microsoft.com/office/drawing/2014/main" id="{AC11BA34-F2C9-90F5-9600-7930EF228D95}"/>
              </a:ext>
            </a:extLst>
          </p:cNvPr>
          <p:cNvSpPr txBox="1"/>
          <p:nvPr/>
        </p:nvSpPr>
        <p:spPr>
          <a:xfrm>
            <a:off x="6842110" y="2300994"/>
            <a:ext cx="3112654" cy="2462213"/>
          </a:xfrm>
          <a:prstGeom prst="rect">
            <a:avLst/>
          </a:prstGeom>
          <a:noFill/>
        </p:spPr>
        <p:txBody>
          <a:bodyPr wrap="square" lIns="0" tIns="0" rIns="0" bIns="0" rtlCol="0" anchor="t">
            <a:spAutoFit/>
          </a:bodyPr>
          <a:lstStyle/>
          <a:p>
            <a:pPr algn="ctr"/>
            <a:r>
              <a:rPr lang="fi-FI" sz="8000" err="1">
                <a:solidFill>
                  <a:schemeClr val="bg1"/>
                </a:solidFill>
                <a:latin typeface="Segoe Sans Text Semibold"/>
                <a:cs typeface="Segoe Sans Text Semibold"/>
              </a:rPr>
              <a:t>Thank</a:t>
            </a:r>
            <a:r>
              <a:rPr lang="fi-FI" sz="8000">
                <a:solidFill>
                  <a:schemeClr val="bg1"/>
                </a:solidFill>
                <a:latin typeface="Segoe Sans Text Semibold"/>
                <a:cs typeface="Segoe Sans Text Semibold"/>
              </a:rPr>
              <a:t> </a:t>
            </a:r>
            <a:r>
              <a:rPr lang="fi-FI" sz="8000" err="1">
                <a:solidFill>
                  <a:schemeClr val="bg1"/>
                </a:solidFill>
                <a:latin typeface="Segoe Sans Text Semibold"/>
                <a:cs typeface="Segoe Sans Text Semibold"/>
              </a:rPr>
              <a:t>you</a:t>
            </a:r>
            <a:r>
              <a:rPr lang="fi-FI" sz="8000">
                <a:solidFill>
                  <a:schemeClr val="bg1"/>
                </a:solidFill>
                <a:latin typeface="Segoe Sans Text Semibold"/>
                <a:cs typeface="Segoe Sans Text Semibold"/>
              </a:rPr>
              <a:t>!</a:t>
            </a:r>
            <a:endParaRPr lang="en-US" sz="8000" err="1">
              <a:solidFill>
                <a:schemeClr val="bg1"/>
              </a:solidFill>
            </a:endParaRPr>
          </a:p>
        </p:txBody>
      </p:sp>
    </p:spTree>
    <p:extLst>
      <p:ext uri="{BB962C8B-B14F-4D97-AF65-F5344CB8AC3E}">
        <p14:creationId xmlns:p14="http://schemas.microsoft.com/office/powerpoint/2010/main" val="1182470706"/>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show="0">
  <p:cSld>
    <p:bg>
      <p:bgPr>
        <a:solidFill>
          <a:srgbClr val="0A1426"/>
        </a:solidFill>
        <a:effectLst/>
      </p:bgPr>
    </p:bg>
    <p:spTree>
      <p:nvGrpSpPr>
        <p:cNvPr id="1" name="">
          <a:extLst>
            <a:ext uri="{FF2B5EF4-FFF2-40B4-BE49-F238E27FC236}">
              <a16:creationId xmlns:a16="http://schemas.microsoft.com/office/drawing/2014/main" id="{695C4C70-5F29-7B14-6B33-776317D50BD1}"/>
            </a:ext>
          </a:extLst>
        </p:cNvPr>
        <p:cNvGrpSpPr/>
        <p:nvPr/>
      </p:nvGrpSpPr>
      <p:grpSpPr>
        <a:xfrm>
          <a:off x="0" y="0"/>
          <a:ext cx="0" cy="0"/>
          <a:chOff x="0" y="0"/>
          <a:chExt cx="0" cy="0"/>
        </a:xfrm>
      </p:grpSpPr>
      <p:sp>
        <p:nvSpPr>
          <p:cNvPr id="300" name="BG Fill"/>
          <p:cNvSpPr/>
          <p:nvPr/>
        </p:nvSpPr>
        <p:spPr>
          <a:xfrm>
            <a:off x="0" y="0"/>
            <a:ext cx="12192000" cy="6858000"/>
          </a:xfrm>
          <a:prstGeom prst="rect">
            <a:avLst/>
          </a:prstGeom>
          <a:solidFill>
            <a:srgbClr val="0A1426"/>
          </a:solidFill>
          <a:ln>
            <a:noFill/>
          </a:ln>
        </p:spPr>
        <p:txBody>
          <a:bodyPr/>
          <a:lstStyle/>
          <a:p>
            <a:endParaRPr lang="en-US"/>
          </a:p>
        </p:txBody>
      </p:sp>
      <p:sp>
        <p:nvSpPr>
          <p:cNvPr id="303" name="Eyebrow"/>
          <p:cNvSpPr txBox="1"/>
          <p:nvPr/>
        </p:nvSpPr>
        <p:spPr>
          <a:xfrm>
            <a:off x="609600" y="431800"/>
            <a:ext cx="5080000" cy="228600"/>
          </a:xfrm>
          <a:prstGeom prst="rect">
            <a:avLst/>
          </a:prstGeom>
          <a:noFill/>
        </p:spPr>
        <p:txBody>
          <a:bodyPr wrap="square" lIns="0" tIns="0" rIns="0" bIns="0" anchor="t">
            <a:normAutofit/>
          </a:bodyPr>
          <a:lstStyle/>
          <a:p>
            <a:r>
              <a:rPr lang="en-US" sz="1100" b="1" u="none" spc="200">
                <a:solidFill>
                  <a:srgbClr val="6EA8FF"/>
                </a:solidFill>
                <a:latin typeface="Segoe UI"/>
              </a:rPr>
              <a:t>TRAINING</a:t>
            </a:r>
          </a:p>
        </p:txBody>
      </p:sp>
      <p:sp>
        <p:nvSpPr>
          <p:cNvPr id="304" name="Title"/>
          <p:cNvSpPr txBox="1"/>
          <p:nvPr/>
        </p:nvSpPr>
        <p:spPr>
          <a:xfrm>
            <a:off x="609600" y="711200"/>
            <a:ext cx="6223000" cy="685800"/>
          </a:xfrm>
          <a:prstGeom prst="rect">
            <a:avLst/>
          </a:prstGeom>
          <a:noFill/>
        </p:spPr>
        <p:txBody>
          <a:bodyPr wrap="square" lIns="0" tIns="0" rIns="0" bIns="0" anchor="t">
            <a:normAutofit/>
          </a:bodyPr>
          <a:lstStyle/>
          <a:p>
            <a:r>
              <a:rPr lang="en-US" sz="3200" b="1" u="none">
                <a:solidFill>
                  <a:srgbClr val="F5F7FB"/>
                </a:solidFill>
                <a:latin typeface="Segoe UI"/>
              </a:rPr>
              <a:t>Please Provide Feedback!</a:t>
            </a:r>
          </a:p>
        </p:txBody>
      </p:sp>
      <p:sp>
        <p:nvSpPr>
          <p:cNvPr id="305" name="Lead"/>
          <p:cNvSpPr txBox="1"/>
          <p:nvPr/>
        </p:nvSpPr>
        <p:spPr>
          <a:xfrm>
            <a:off x="609600" y="1524000"/>
            <a:ext cx="5969000" cy="660400"/>
          </a:xfrm>
          <a:prstGeom prst="rect">
            <a:avLst/>
          </a:prstGeom>
          <a:noFill/>
        </p:spPr>
        <p:txBody>
          <a:bodyPr wrap="square" lIns="0" tIns="0" rIns="0" bIns="0" anchor="t">
            <a:normAutofit/>
          </a:bodyPr>
          <a:lstStyle/>
          <a:p>
            <a:pPr>
              <a:lnSpc>
                <a:spcPts val="2000"/>
              </a:lnSpc>
            </a:pPr>
            <a:r>
              <a:rPr lang="en-US" sz="1500" u="none">
                <a:solidFill>
                  <a:srgbClr val="C9D4E5"/>
                </a:solidFill>
                <a:latin typeface="Segoe UI"/>
              </a:rPr>
              <a:t>Your feedback shapes the topics, formats, and speakers for upcoming sessions — it takes about two minutes.</a:t>
            </a:r>
          </a:p>
        </p:txBody>
      </p:sp>
      <p:sp>
        <p:nvSpPr>
          <p:cNvPr id="306" name="AskLabel"/>
          <p:cNvSpPr txBox="1"/>
          <p:nvPr/>
        </p:nvSpPr>
        <p:spPr>
          <a:xfrm>
            <a:off x="609600" y="2387600"/>
            <a:ext cx="5969000" cy="203200"/>
          </a:xfrm>
          <a:prstGeom prst="rect">
            <a:avLst/>
          </a:prstGeom>
          <a:noFill/>
        </p:spPr>
        <p:txBody>
          <a:bodyPr wrap="square" lIns="0" tIns="0" rIns="0" bIns="0" anchor="t">
            <a:normAutofit/>
          </a:bodyPr>
          <a:lstStyle/>
          <a:p>
            <a:r>
              <a:rPr lang="en-US" sz="900" b="1" u="none" spc="150">
                <a:solidFill>
                  <a:srgbClr val="9AA7BE"/>
                </a:solidFill>
                <a:latin typeface="Segoe UI"/>
              </a:rPr>
              <a:t>WHAT WE'RE ASKING</a:t>
            </a:r>
          </a:p>
        </p:txBody>
      </p:sp>
      <p:sp>
        <p:nvSpPr>
          <p:cNvPr id="307" name="Bul0"/>
          <p:cNvSpPr/>
          <p:nvPr/>
        </p:nvSpPr>
        <p:spPr>
          <a:xfrm>
            <a:off x="635000" y="2768600"/>
            <a:ext cx="114300" cy="114300"/>
          </a:xfrm>
          <a:prstGeom prst="ellipse">
            <a:avLst/>
          </a:prstGeom>
          <a:solidFill>
            <a:srgbClr val="7EF0C2"/>
          </a:solidFill>
          <a:ln>
            <a:noFill/>
          </a:ln>
        </p:spPr>
        <p:txBody>
          <a:bodyPr/>
          <a:lstStyle/>
          <a:p>
            <a:endParaRPr lang="en-US"/>
          </a:p>
        </p:txBody>
      </p:sp>
      <p:sp>
        <p:nvSpPr>
          <p:cNvPr id="308" name="BulTxt0"/>
          <p:cNvSpPr txBox="1"/>
          <p:nvPr/>
        </p:nvSpPr>
        <p:spPr>
          <a:xfrm>
            <a:off x="863600" y="2692400"/>
            <a:ext cx="5842000" cy="279400"/>
          </a:xfrm>
          <a:prstGeom prst="rect">
            <a:avLst/>
          </a:prstGeom>
          <a:noFill/>
        </p:spPr>
        <p:txBody>
          <a:bodyPr wrap="square" lIns="0" tIns="0" rIns="0" bIns="0" anchor="t">
            <a:normAutofit/>
          </a:bodyPr>
          <a:lstStyle/>
          <a:p>
            <a:r>
              <a:rPr lang="en-US" sz="1400" u="none">
                <a:solidFill>
                  <a:srgbClr val="F5F7FB"/>
                </a:solidFill>
                <a:latin typeface="Segoe UI"/>
              </a:rPr>
              <a:t>Topics you want more guidance on</a:t>
            </a:r>
          </a:p>
        </p:txBody>
      </p:sp>
      <p:sp>
        <p:nvSpPr>
          <p:cNvPr id="309" name="Bul1"/>
          <p:cNvSpPr/>
          <p:nvPr/>
        </p:nvSpPr>
        <p:spPr>
          <a:xfrm>
            <a:off x="635000" y="3175000"/>
            <a:ext cx="114300" cy="114300"/>
          </a:xfrm>
          <a:prstGeom prst="ellipse">
            <a:avLst/>
          </a:prstGeom>
          <a:solidFill>
            <a:srgbClr val="7EF0C2"/>
          </a:solidFill>
          <a:ln>
            <a:noFill/>
          </a:ln>
        </p:spPr>
        <p:txBody>
          <a:bodyPr/>
          <a:lstStyle/>
          <a:p>
            <a:endParaRPr lang="en-US"/>
          </a:p>
        </p:txBody>
      </p:sp>
      <p:sp>
        <p:nvSpPr>
          <p:cNvPr id="310" name="BulTxt1"/>
          <p:cNvSpPr txBox="1"/>
          <p:nvPr/>
        </p:nvSpPr>
        <p:spPr>
          <a:xfrm>
            <a:off x="863600" y="3098800"/>
            <a:ext cx="5842000" cy="279400"/>
          </a:xfrm>
          <a:prstGeom prst="rect">
            <a:avLst/>
          </a:prstGeom>
          <a:noFill/>
        </p:spPr>
        <p:txBody>
          <a:bodyPr wrap="square" lIns="0" tIns="0" rIns="0" bIns="0" anchor="t">
            <a:normAutofit/>
          </a:bodyPr>
          <a:lstStyle/>
          <a:p>
            <a:r>
              <a:rPr lang="en-US" sz="1400" u="none">
                <a:solidFill>
                  <a:srgbClr val="F5F7FB"/>
                </a:solidFill>
                <a:latin typeface="Segoe UI"/>
              </a:rPr>
              <a:t>Speakers and formats that worked well</a:t>
            </a:r>
          </a:p>
        </p:txBody>
      </p:sp>
      <p:sp>
        <p:nvSpPr>
          <p:cNvPr id="311" name="Bul2"/>
          <p:cNvSpPr/>
          <p:nvPr/>
        </p:nvSpPr>
        <p:spPr>
          <a:xfrm>
            <a:off x="635000" y="3581400"/>
            <a:ext cx="114300" cy="114300"/>
          </a:xfrm>
          <a:prstGeom prst="ellipse">
            <a:avLst/>
          </a:prstGeom>
          <a:solidFill>
            <a:srgbClr val="7EF0C2"/>
          </a:solidFill>
          <a:ln>
            <a:noFill/>
          </a:ln>
        </p:spPr>
        <p:txBody>
          <a:bodyPr/>
          <a:lstStyle/>
          <a:p>
            <a:endParaRPr lang="en-US"/>
          </a:p>
        </p:txBody>
      </p:sp>
      <p:sp>
        <p:nvSpPr>
          <p:cNvPr id="312" name="BulTxt2"/>
          <p:cNvSpPr txBox="1"/>
          <p:nvPr/>
        </p:nvSpPr>
        <p:spPr>
          <a:xfrm>
            <a:off x="863600" y="3505200"/>
            <a:ext cx="5842000" cy="279400"/>
          </a:xfrm>
          <a:prstGeom prst="rect">
            <a:avLst/>
          </a:prstGeom>
          <a:noFill/>
        </p:spPr>
        <p:txBody>
          <a:bodyPr wrap="square" lIns="0" tIns="0" rIns="0" bIns="0" anchor="t">
            <a:normAutofit/>
          </a:bodyPr>
          <a:lstStyle/>
          <a:p>
            <a:r>
              <a:rPr lang="en-US" sz="1400" u="none">
                <a:solidFill>
                  <a:srgbClr val="F5F7FB"/>
                </a:solidFill>
                <a:latin typeface="Segoe UI"/>
              </a:rPr>
              <a:t>What we should improve next time</a:t>
            </a:r>
          </a:p>
        </p:txBody>
      </p:sp>
      <p:sp>
        <p:nvSpPr>
          <p:cNvPr id="313" name="FormBtn">
            <a:hlinkClick r:id="rId2"/>
          </p:cNvPr>
          <p:cNvSpPr txBox="1"/>
          <p:nvPr/>
        </p:nvSpPr>
        <p:spPr>
          <a:xfrm>
            <a:off x="609600" y="4064000"/>
            <a:ext cx="3175000" cy="508000"/>
          </a:xfrm>
          <a:prstGeom prst="roundRect">
            <a:avLst/>
          </a:prstGeom>
          <a:solidFill>
            <a:srgbClr val="FF567A"/>
          </a:solidFill>
        </p:spPr>
        <p:txBody>
          <a:bodyPr wrap="square" lIns="127000" tIns="0" rIns="127000" bIns="0" anchor="ctr">
            <a:normAutofit/>
          </a:bodyPr>
          <a:lstStyle/>
          <a:p>
            <a:pPr algn="ctr"/>
            <a:r>
              <a:rPr lang="en-US" sz="1400" b="1" u="none">
                <a:solidFill>
                  <a:srgbClr val="FFFFFF"/>
                </a:solidFill>
                <a:latin typeface="Segoe UI"/>
              </a:rPr>
              <a:t>Open the feedback form  →</a:t>
            </a:r>
          </a:p>
        </p:txBody>
      </p:sp>
      <p:sp>
        <p:nvSpPr>
          <p:cNvPr id="314" name="Url"/>
          <p:cNvSpPr txBox="1"/>
          <p:nvPr/>
        </p:nvSpPr>
        <p:spPr>
          <a:xfrm>
            <a:off x="609600" y="4699000"/>
            <a:ext cx="5969000" cy="254000"/>
          </a:xfrm>
          <a:prstGeom prst="rect">
            <a:avLst/>
          </a:prstGeom>
          <a:noFill/>
        </p:spPr>
        <p:txBody>
          <a:bodyPr wrap="square" lIns="0" tIns="0" rIns="0" bIns="0" anchor="t">
            <a:normAutofit/>
          </a:bodyPr>
          <a:lstStyle/>
          <a:p>
            <a:r>
              <a:rPr lang="en-US" sz="1300" b="1" u="none">
                <a:solidFill>
                  <a:srgbClr val="6EA8FF"/>
                </a:solidFill>
                <a:latin typeface="Segoe UI"/>
                <a:hlinkClick r:id="rId2"/>
              </a:rPr>
              <a:t>aka.ms/MGCI-EventOrganizerFeedback</a:t>
            </a:r>
          </a:p>
        </p:txBody>
      </p:sp>
      <p:sp>
        <p:nvSpPr>
          <p:cNvPr id="315" name="QRCap"/>
          <p:cNvSpPr txBox="1"/>
          <p:nvPr/>
        </p:nvSpPr>
        <p:spPr>
          <a:xfrm>
            <a:off x="7175500" y="5156200"/>
            <a:ext cx="3810000" cy="254000"/>
          </a:xfrm>
          <a:prstGeom prst="rect">
            <a:avLst/>
          </a:prstGeom>
          <a:noFill/>
        </p:spPr>
        <p:txBody>
          <a:bodyPr wrap="square" lIns="0" tIns="0" rIns="0" bIns="0" anchor="t">
            <a:normAutofit/>
          </a:bodyPr>
          <a:lstStyle/>
          <a:p>
            <a:pPr algn="ctr"/>
            <a:r>
              <a:rPr lang="en-US" sz="1100" u="none">
                <a:solidFill>
                  <a:srgbClr val="9AA7BE"/>
                </a:solidFill>
                <a:latin typeface="Segoe UI"/>
              </a:rPr>
              <a:t>Scan to open the form</a:t>
            </a:r>
          </a:p>
        </p:txBody>
      </p:sp>
      <p:sp>
        <p:nvSpPr>
          <p:cNvPr id="316" name="Footer"/>
          <p:cNvSpPr txBox="1"/>
          <p:nvPr/>
        </p:nvSpPr>
        <p:spPr>
          <a:xfrm>
            <a:off x="609600" y="6007100"/>
            <a:ext cx="3810000" cy="254000"/>
          </a:xfrm>
          <a:prstGeom prst="rect">
            <a:avLst/>
          </a:prstGeom>
          <a:noFill/>
        </p:spPr>
        <p:txBody>
          <a:bodyPr wrap="square" lIns="0" tIns="0" rIns="0" bIns="0" anchor="t">
            <a:normAutofit/>
          </a:bodyPr>
          <a:lstStyle/>
          <a:p>
            <a:r>
              <a:rPr lang="en-US" sz="1100" b="1" u="none">
                <a:solidFill>
                  <a:srgbClr val="F5F7FB"/>
                </a:solidFill>
                <a:latin typeface="Segoe UI"/>
              </a:rPr>
              <a:t>communitydays.org</a:t>
            </a:r>
          </a:p>
        </p:txBody>
      </p:sp>
      <p:sp>
        <p:nvSpPr>
          <p:cNvPr id="317" name="Tag"/>
          <p:cNvSpPr txBox="1"/>
          <p:nvPr/>
        </p:nvSpPr>
        <p:spPr>
          <a:xfrm>
            <a:off x="7772400" y="6019800"/>
            <a:ext cx="3810000" cy="228600"/>
          </a:xfrm>
          <a:prstGeom prst="rect">
            <a:avLst/>
          </a:prstGeom>
          <a:noFill/>
        </p:spPr>
        <p:txBody>
          <a:bodyPr wrap="square" lIns="0" tIns="0" rIns="0" bIns="0" anchor="t">
            <a:normAutofit/>
          </a:bodyPr>
          <a:lstStyle/>
          <a:p>
            <a:pPr algn="r"/>
            <a:r>
              <a:rPr lang="en-US" sz="1000" u="none" spc="150">
                <a:solidFill>
                  <a:srgbClr val="9AA7BE"/>
                </a:solidFill>
                <a:latin typeface="Segoe UI"/>
              </a:rPr>
              <a:t>TRAINING</a:t>
            </a:r>
          </a:p>
        </p:txBody>
      </p:sp>
      <p:pic>
        <p:nvPicPr>
          <p:cNvPr id="5" name="Picture 4" descr="A qr code on a blue background&#10;&#10;AI-generated content may be incorrect.">
            <a:extLst>
              <a:ext uri="{FF2B5EF4-FFF2-40B4-BE49-F238E27FC236}">
                <a16:creationId xmlns:a16="http://schemas.microsoft.com/office/drawing/2014/main" id="{DAE8C9A4-EF84-6F43-75D3-9EE24E31D778}"/>
              </a:ext>
            </a:extLst>
          </p:cNvPr>
          <p:cNvPicPr>
            <a:picLocks noChangeAspect="1"/>
          </p:cNvPicPr>
          <p:nvPr/>
        </p:nvPicPr>
        <p:blipFill>
          <a:blip r:embed="rId3"/>
          <a:srcRect r="2569"/>
          <a:stretch>
            <a:fillRect/>
          </a:stretch>
        </p:blipFill>
        <p:spPr>
          <a:xfrm>
            <a:off x="7302500" y="1676400"/>
            <a:ext cx="3810000" cy="3378200"/>
          </a:xfrm>
          <a:prstGeom prst="rect">
            <a:avLst/>
          </a:prstGeom>
        </p:spPr>
      </p:pic>
    </p:spTree>
    <p:extLst>
      <p:ext uri="{BB962C8B-B14F-4D97-AF65-F5344CB8AC3E}">
        <p14:creationId xmlns:p14="http://schemas.microsoft.com/office/powerpoint/2010/main" val="3652895895"/>
      </p:ext>
    </p:extLst>
  </p:cSld>
  <p:clrMapOvr>
    <a:masterClrMapping/>
  </p:clrMapOvr>
  <p:transition>
    <p:fade/>
  </p:transition>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White Template">
  <a:themeElements>
    <a:clrScheme name="TS_20_Blue on White">
      <a:dk1>
        <a:srgbClr val="000000"/>
      </a:dk1>
      <a:lt1>
        <a:srgbClr val="FFFFFF"/>
      </a:lt1>
      <a:dk2>
        <a:srgbClr val="243A5E"/>
      </a:dk2>
      <a:lt2>
        <a:srgbClr val="E6E6E6"/>
      </a:lt2>
      <a:accent1>
        <a:srgbClr val="0078D4"/>
      </a:accent1>
      <a:accent2>
        <a:srgbClr val="243A5E"/>
      </a:accent2>
      <a:accent3>
        <a:srgbClr val="50E6FF"/>
      </a:accent3>
      <a:accent4>
        <a:srgbClr val="008575"/>
      </a:accent4>
      <a:accent5>
        <a:srgbClr val="274B47"/>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extLst>
    <a:ext uri="{05A4C25C-085E-4340-85A3-A5531E510DB2}">
      <thm15:themeFamily xmlns:thm15="http://schemas.microsoft.com/office/thememl/2012/main" name="Template Starter Blue - February 2020_v6" id="{071E01FD-2079-42F8-8403-F72D98F421C4}" vid="{4AE5ECA4-1508-4F7F-B9BC-6CD0E5E51A63}"/>
    </a:ext>
  </a:extLst>
</a:theme>
</file>

<file path=ppt/theme/theme3.xml><?xml version="1.0" encoding="utf-8"?>
<a:theme xmlns:a="http://schemas.openxmlformats.org/drawingml/2006/main" name="1_LIGHT GRAY TEMPLATE">
  <a:themeElements>
    <a:clrScheme name="Custom 3">
      <a:dk1>
        <a:srgbClr val="1A1A1A"/>
      </a:dk1>
      <a:lt1>
        <a:srgbClr val="FFFFFF"/>
      </a:lt1>
      <a:dk2>
        <a:srgbClr val="0D0D0D"/>
      </a:dk2>
      <a:lt2>
        <a:srgbClr val="E6E6E6"/>
      </a:lt2>
      <a:accent1>
        <a:srgbClr val="0078D4"/>
      </a:accent1>
      <a:accent2>
        <a:srgbClr val="243A5E"/>
      </a:accent2>
      <a:accent3>
        <a:srgbClr val="50E6FF"/>
      </a:accent3>
      <a:accent4>
        <a:srgbClr val="515251"/>
      </a:accent4>
      <a:accent5>
        <a:srgbClr val="737373"/>
      </a:accent5>
      <a:accent6>
        <a:srgbClr val="D2D2D2"/>
      </a:accent6>
      <a:hlink>
        <a:srgbClr val="0076D3"/>
      </a:hlink>
      <a:folHlink>
        <a:srgbClr val="0078D4"/>
      </a:folHlink>
    </a:clrScheme>
    <a:fontScheme name="Segoe UI Semibold - Segoe UI">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SM_LightGray_Sept_2018.potx" id="{0FAF9FBA-50E5-4B89-8F50-EB458E088334}" vid="{09DABCF3-FBBE-41E3-8EAE-8A81552DAAAD}"/>
    </a:ext>
  </a:extLst>
</a:theme>
</file>

<file path=ppt/theme/theme4.xml><?xml version="1.0" encoding="utf-8"?>
<a:theme xmlns:a="http://schemas.openxmlformats.org/drawingml/2006/main" name="Microsoft 365 Template">
  <a:themeElements>
    <a:clrScheme name="Custom 33">
      <a:dk1>
        <a:srgbClr val="000000"/>
      </a:dk1>
      <a:lt1>
        <a:srgbClr val="FFFFFF"/>
      </a:lt1>
      <a:dk2>
        <a:srgbClr val="243A5E"/>
      </a:dk2>
      <a:lt2>
        <a:srgbClr val="E6E6E6"/>
      </a:lt2>
      <a:accent1>
        <a:srgbClr val="0078D4"/>
      </a:accent1>
      <a:accent2>
        <a:srgbClr val="243A5E"/>
      </a:accent2>
      <a:accent3>
        <a:srgbClr val="50E6FF"/>
      </a:accent3>
      <a:accent4>
        <a:srgbClr val="274B47"/>
      </a:accent4>
      <a:accent5>
        <a:srgbClr val="3B2E58"/>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3291_June2019_CorporateStrategy_Template_2019_Cool_ReadyToUse_Final" id="{724A0421-D3A6-4986-BBF4-21E52F9F9828}" vid="{3B241741-D921-46D0-A42F-E55E8D816862}"/>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374EE633EB283499DF1C0A9538B5B48" ma:contentTypeVersion="17" ma:contentTypeDescription="Create a new document." ma:contentTypeScope="" ma:versionID="c18cda3995a8ccd72fd68f9b927bb778">
  <xsd:schema xmlns:xsd="http://www.w3.org/2001/XMLSchema" xmlns:xs="http://www.w3.org/2001/XMLSchema" xmlns:p="http://schemas.microsoft.com/office/2006/metadata/properties" xmlns:ns1="http://schemas.microsoft.com/sharepoint/v3" xmlns:ns2="5d2ca1d5-3192-42b6-9a1b-950194ac9503" xmlns:ns3="79c62f8f-2aba-466d-b8c4-1d3b21cbfaeb" targetNamespace="http://schemas.microsoft.com/office/2006/metadata/properties" ma:root="true" ma:fieldsID="9e2bc92690b2ffd4a22d658aec0c2f1a" ns1:_="" ns2:_="" ns3:_="">
    <xsd:import namespace="http://schemas.microsoft.com/sharepoint/v3"/>
    <xsd:import namespace="5d2ca1d5-3192-42b6-9a1b-950194ac9503"/>
    <xsd:import namespace="79c62f8f-2aba-466d-b8c4-1d3b21cbfae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BillingMetadata" minOccurs="0"/>
                <xsd:element ref="ns1:_ip_UnifiedCompliancePolicyProperties" minOccurs="0"/>
                <xsd:element ref="ns1:_ip_UnifiedCompliancePolicyUIAction"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CR" minOccurs="0"/>
                <xsd:element ref="ns2:HasDigitalSignature" minOccurs="0"/>
                <xsd:element ref="ns2:DigitalSignatureProvide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d2ca1d5-3192-42b6-9a1b-950194ac950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BillingMetadata" ma:index="11" nillable="true" ma:displayName="MediaServiceBillingMetadata" ma:hidden="true" ma:internalName="MediaServiceBillingMetadata"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HasDigitalSignature" ma:index="22" nillable="true" ma:displayName="Signed electronically" ma:internalName="HasDigitalSignature" ma:readOnly="true">
      <xsd:simpleType>
        <xsd:restriction base="dms:Boolean"/>
      </xsd:simpleType>
    </xsd:element>
    <xsd:element name="DigitalSignatureProvider" ma:index="23" nillable="true" ma:displayName="Signature provider" ma:internalName="DigitalSignatureProvider"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9c62f8f-2aba-466d-b8c4-1d3b21cbfaeb"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92bb657e-777f-4c06-a5ff-f3f7d5fec19a}" ma:internalName="TaxCatchAll" ma:showField="CatchAllData" ma:web="79c62f8f-2aba-466d-b8c4-1d3b21cbfae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LengthInSeconds xmlns="5d2ca1d5-3192-42b6-9a1b-950194ac9503" xsi:nil="true"/>
    <TaxCatchAll xmlns="79c62f8f-2aba-466d-b8c4-1d3b21cbfaeb" xsi:nil="true"/>
    <lcf76f155ced4ddcb4097134ff3c332f xmlns="5d2ca1d5-3192-42b6-9a1b-950194ac9503">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E1A0C81C-AAB2-4705-8DBD-A7B50EAD96D3}">
  <ds:schemaRefs>
    <ds:schemaRef ds:uri="5d2ca1d5-3192-42b6-9a1b-950194ac9503"/>
    <ds:schemaRef ds:uri="79c62f8f-2aba-466d-b8c4-1d3b21cbfae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4833609-4DF3-49D0-9B37-CD00A72A57DE}">
  <ds:schemaRefs>
    <ds:schemaRef ds:uri="http://schemas.microsoft.com/sharepoint/v3/contenttype/forms"/>
  </ds:schemaRefs>
</ds:datastoreItem>
</file>

<file path=customXml/itemProps3.xml><?xml version="1.0" encoding="utf-8"?>
<ds:datastoreItem xmlns:ds="http://schemas.openxmlformats.org/officeDocument/2006/customXml" ds:itemID="{6EE5AA82-F494-4821-801F-322F1F490CE1}">
  <ds:schemaRefs>
    <ds:schemaRef ds:uri="http://schemas.microsoft.com/office/2006/metadata/properties"/>
    <ds:schemaRef ds:uri="http://schemas.openxmlformats.org/package/2006/metadata/core-properties"/>
    <ds:schemaRef ds:uri="5d2ca1d5-3192-42b6-9a1b-950194ac9503"/>
    <ds:schemaRef ds:uri="http://purl.org/dc/elements/1.1/"/>
    <ds:schemaRef ds:uri="http://schemas.microsoft.com/office/2006/documentManagement/types"/>
    <ds:schemaRef ds:uri="http://schemas.microsoft.com/sharepoint/v3"/>
    <ds:schemaRef ds:uri="http://purl.org/dc/dcmitype/"/>
    <ds:schemaRef ds:uri="http://www.w3.org/XML/1998/namespace"/>
    <ds:schemaRef ds:uri="http://schemas.microsoft.com/office/infopath/2007/PartnerControls"/>
    <ds:schemaRef ds:uri="79c62f8f-2aba-466d-b8c4-1d3b21cbfaeb"/>
    <ds:schemaRef ds:uri="http://purl.org/dc/terms/"/>
  </ds:schemaRefs>
</ds:datastoreItem>
</file>

<file path=docMetadata/LabelInfo.xml><?xml version="1.0" encoding="utf-8"?>
<clbl:labelList xmlns:clbl="http://schemas.microsoft.com/office/2020/mipLabelMetadata">
  <clbl:label id="{b4c9f32e-da17-4ded-9c95-ce9da38f25d9}" enabled="0" method="" siteId="{b4c9f32e-da17-4ded-9c95-ce9da38f25d9}" removed="1"/>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otalTime>0</TotalTime>
  <Words>5493</Words>
  <Application>Microsoft Office PowerPoint</Application>
  <PresentationFormat>Widescreen</PresentationFormat>
  <Paragraphs>464</Paragraphs>
  <Slides>38</Slides>
  <Notes>19</Notes>
  <HiddenSlides>5</HiddenSlides>
  <MMClips>0</MMClips>
  <ScaleCrop>false</ScaleCrop>
  <HeadingPairs>
    <vt:vector size="6" baseType="variant">
      <vt:variant>
        <vt:lpstr>Fonts Used</vt:lpstr>
      </vt:variant>
      <vt:variant>
        <vt:i4>19</vt:i4>
      </vt:variant>
      <vt:variant>
        <vt:lpstr>Theme</vt:lpstr>
      </vt:variant>
      <vt:variant>
        <vt:i4>7</vt:i4>
      </vt:variant>
      <vt:variant>
        <vt:lpstr>Slide Titles</vt:lpstr>
      </vt:variant>
      <vt:variant>
        <vt:i4>38</vt:i4>
      </vt:variant>
    </vt:vector>
  </HeadingPairs>
  <TitlesOfParts>
    <vt:vector size="64" baseType="lpstr">
      <vt:lpstr>-apple-system</vt:lpstr>
      <vt:lpstr>IBM Plex Sans Condensed SemiBol</vt:lpstr>
      <vt:lpstr>JetBrains Mono</vt:lpstr>
      <vt:lpstr>SegoeUI</vt:lpstr>
      <vt:lpstr>Space Grotesk</vt:lpstr>
      <vt:lpstr>Aptos</vt:lpstr>
      <vt:lpstr>Aptos Display</vt:lpstr>
      <vt:lpstr>Arial</vt:lpstr>
      <vt:lpstr>Calibri</vt:lpstr>
      <vt:lpstr>Calibri Light</vt:lpstr>
      <vt:lpstr>Consolas</vt:lpstr>
      <vt:lpstr>IBM Plex Sans</vt:lpstr>
      <vt:lpstr>Roboto Slab Black</vt:lpstr>
      <vt:lpstr>Roboto Slab Medium</vt:lpstr>
      <vt:lpstr>Segoe Sans Text</vt:lpstr>
      <vt:lpstr>Segoe Sans Text Semibold</vt:lpstr>
      <vt:lpstr>Segoe UI</vt:lpstr>
      <vt:lpstr>Segoe UI Semibold</vt:lpstr>
      <vt:lpstr>Wingdings</vt:lpstr>
      <vt:lpstr>2_Office Theme</vt:lpstr>
      <vt:lpstr>2_White Template</vt:lpstr>
      <vt:lpstr>1_LIGHT GRAY TEMPLATE</vt:lpstr>
      <vt:lpstr>Microsoft 365 Template</vt:lpstr>
      <vt:lpstr>Office Theme</vt:lpstr>
      <vt:lpstr>1_Office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Filling Seats</vt:lpstr>
      <vt:lpstr>Community doesn’t just happen, it gets organized</vt:lpstr>
      <vt:lpstr>The real number is who shows up</vt:lpstr>
      <vt:lpstr>Five reasons seats stay empty</vt:lpstr>
      <vt:lpstr>The post-COVID passive problem</vt:lpstr>
      <vt:lpstr>Different communities, the same lessons</vt:lpstr>
      <vt:lpstr>Three levers and a loop</vt:lpstr>
      <vt:lpstr>Write the one-line “why attend” first</vt:lpstr>
      <vt:lpstr>Design a format people will leave home for</vt:lpstr>
      <vt:lpstr>Give speakers and sponsors a share kit</vt:lpstr>
      <vt:lpstr>Step outside the tech bubble</vt:lpstr>
      <vt:lpstr>Meetup for discovery, LinkedIn for visibility</vt:lpstr>
      <vt:lpstr>Free vs paid promotion</vt:lpstr>
      <vt:lpstr>Turn RSVPs into attendees</vt:lpstr>
      <vt:lpstr>A promotion rhythm you can repeat</vt:lpstr>
      <vt:lpstr>Communicate smarter,  not louder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Erica Stowell</dc:creator>
  <cp:lastModifiedBy>Dylan Bode (FREEMIND SEATTLE LLC)</cp:lastModifiedBy>
  <cp:revision>1</cp:revision>
  <dcterms:created xsi:type="dcterms:W3CDTF">2024-03-05T22:07:20Z</dcterms:created>
  <dcterms:modified xsi:type="dcterms:W3CDTF">2026-11-03T15:17:53Z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0x010100B374EE633EB283499DF1C0A9538B5B48</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y fmtid="{D5CDD505-2E9C-101B-9397-08002B2CF9AE}" pid="10" name="Order">
    <vt:lpwstr>5200.00000000000</vt:lpwstr>
  </property>
</Properties>
</file>