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5.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6.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0_97948BF6.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268" r:id="rId4"/>
    <p:sldMasterId id="2147485279" r:id="rId5"/>
    <p:sldMasterId id="2147483672" r:id="rId6"/>
    <p:sldMasterId id="2147483994" r:id="rId7"/>
    <p:sldMasterId id="2147483648" r:id="rId8"/>
    <p:sldMasterId id="2147485714" r:id="rId9"/>
    <p:sldMasterId id="2147485773" r:id="rId10"/>
  </p:sldMasterIdLst>
  <p:notesMasterIdLst>
    <p:notesMasterId r:id="rId42"/>
  </p:notesMasterIdLst>
  <p:sldIdLst>
    <p:sldId id="2147481310" r:id="rId11"/>
    <p:sldId id="2147483646" r:id="rId12"/>
    <p:sldId id="257" r:id="rId13"/>
    <p:sldId id="267" r:id="rId14"/>
    <p:sldId id="263" r:id="rId15"/>
    <p:sldId id="2147483640" r:id="rId16"/>
    <p:sldId id="2147483641" r:id="rId17"/>
    <p:sldId id="266" r:id="rId18"/>
    <p:sldId id="264" r:id="rId19"/>
    <p:sldId id="281" r:id="rId20"/>
    <p:sldId id="265" r:id="rId21"/>
    <p:sldId id="2147483647" r:id="rId22"/>
    <p:sldId id="259" r:id="rId23"/>
    <p:sldId id="2147480206" r:id="rId24"/>
    <p:sldId id="260" r:id="rId25"/>
    <p:sldId id="262" r:id="rId26"/>
    <p:sldId id="269" r:id="rId27"/>
    <p:sldId id="258" r:id="rId28"/>
    <p:sldId id="2147480205" r:id="rId29"/>
    <p:sldId id="271" r:id="rId30"/>
    <p:sldId id="2147481318" r:id="rId31"/>
    <p:sldId id="261" r:id="rId32"/>
    <p:sldId id="274" r:id="rId33"/>
    <p:sldId id="256" r:id="rId34"/>
    <p:sldId id="270" r:id="rId35"/>
    <p:sldId id="2147481361" r:id="rId36"/>
    <p:sldId id="2147483630" r:id="rId37"/>
    <p:sldId id="268" r:id="rId38"/>
    <p:sldId id="273" r:id="rId39"/>
    <p:sldId id="2147481319" r:id="rId40"/>
    <p:sldId id="214748364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8152FA-475F-4A18-83D7-2AE234EA5FCA}">
          <p14:sldIdLst>
            <p14:sldId id="2147481310"/>
            <p14:sldId id="2147483646"/>
            <p14:sldId id="257"/>
            <p14:sldId id="267"/>
            <p14:sldId id="263"/>
            <p14:sldId id="2147483640"/>
            <p14:sldId id="2147483641"/>
            <p14:sldId id="266"/>
          </p14:sldIdLst>
        </p14:section>
        <p14:section name="Introductions" id="{CA5D3B7B-DC55-4F94-9483-3F3BBFCEC6CE}">
          <p14:sldIdLst>
            <p14:sldId id="264"/>
            <p14:sldId id="281"/>
          </p14:sldIdLst>
        </p14:section>
        <p14:section name="Monthly Topic" id="{5E9228A9-7438-44C1-8A22-5AEA0AE69434}">
          <p14:sldIdLst>
            <p14:sldId id="265"/>
            <p14:sldId id="2147483647"/>
            <p14:sldId id="259"/>
            <p14:sldId id="2147480206"/>
            <p14:sldId id="260"/>
            <p14:sldId id="262"/>
            <p14:sldId id="269"/>
            <p14:sldId id="258"/>
            <p14:sldId id="2147480205"/>
            <p14:sldId id="271"/>
          </p14:sldIdLst>
        </p14:section>
        <p14:section name="Q+A and AMA" id="{AABDD822-9A28-4C5F-8674-7CB76170757A}">
          <p14:sldIdLst>
            <p14:sldId id="2147481318"/>
            <p14:sldId id="261"/>
            <p14:sldId id="274"/>
            <p14:sldId id="256"/>
          </p14:sldIdLst>
        </p14:section>
        <p14:section name="Announcements and Updates" id="{DAB103E3-587C-48F4-A41A-0E6DC0A4A6E8}">
          <p14:sldIdLst>
            <p14:sldId id="270"/>
            <p14:sldId id="2147481361"/>
            <p14:sldId id="2147483630"/>
          </p14:sldIdLst>
        </p14:section>
        <p14:section name="Upcoming Events" id="{48C70552-BB62-406E-B84A-85893DB3EE59}">
          <p14:sldIdLst>
            <p14:sldId id="268"/>
          </p14:sldIdLst>
        </p14:section>
        <p14:section name="Wrap up" id="{15485E60-DF8D-4164-92E8-AEB18907B393}">
          <p14:sldIdLst>
            <p14:sldId id="273"/>
            <p14:sldId id="2147481319"/>
            <p14:sldId id="21474836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A7BC27-2F00-3DB2-8BF3-5060B73E820F}" name="Jegadesh Sankar Selvasrinivasan" initials="JS" userId="S::Jegadesh.Selvasrinivasan@msftcommunity.com::a060d3d0-e49e-4bc3-a6f8-804865ee2b27" providerId="AD"/>
  <p188:author id="{878F3C44-5142-8893-7295-9466E1944D7E}" name="Jegadesh Sankar Selvasrinivasan (LTIMindtree Limited)" initials="JS" userId="S::v-jselvasrin@microsoft.com::c29dd642-ee52-4635-881d-b823f00e596d" providerId="AD"/>
  <p188:author id="{A1C6214E-9205-F80D-4FB8-EF7A3CD042EF}" name="Heather Newman" initials="HN" userId="S::heather.newman@msftcommunity.com::7f6a0c67-470c-404b-901d-efae19d6ffa5" providerId="AD"/>
  <p188:author id="{2ECB5E4E-2920-6623-98A7-696E1167BA65}" name="Heather Cook" initials="HC" userId="S::Heather.Cook@msftcommunity.com::7f6a0c67-470c-404b-901d-efae19d6ffa5" providerId="AD"/>
  <p188:author id="{E0CE4160-CF03-B739-20B6-75BE27E1F119}" name="Nicolas Georgeault" initials="NG" userId="S::Nicolas.Georgeault@msftcommunity.com::19b671a4-7e51-446d-bce6-616cd14b5984" providerId="AD"/>
  <p188:author id="{42082A75-06A6-F54D-F935-43BB02A1C541}" name="Bryan Hart" initials="BH" userId="S::bryan.hart@msftcommunity.com::245b7a97-9294-4bc5-bc6e-4da1033d0726" providerId="AD"/>
  <p188:author id="{8C6B3388-2508-ADAB-F2C1-9AF86F0202E8}" name="Jegadesh Sankar Selvasrinivasan" initials="JS" userId="S::jegadesh.selvasrinivasan@msftcommunity.com::a060d3d0-e49e-4bc3-a6f8-804865ee2b27" providerId="AD"/>
  <p188:author id="{F72066A5-E0E1-B058-3336-504DCA5E7E51}" name="Heather Cook" initials="HC" userId="S::heather.cook@msftcommunity.com::7f6a0c67-470c-404b-901d-efae19d6ffa5" providerId="AD"/>
  <p188:author id="{A8AF04AB-882A-0030-E26F-A5ED25FDB385}" name="Wes Preston" initials="WP" userId="S::wes.preston@msftcommunity.com::57c9e1ea-7eaf-4be0-8c45-dd6e7e142b28" providerId="AD"/>
  <p188:author id="{2A352DAB-EC6E-BB61-3D27-8AB48F9353CF}" name="Emily Hove (Chilco Strategies Inc)" initials="EH" userId="S::v-emilyhove@microsoft.com::549137ce-d301-4941-9119-c2e6b52ccd91" providerId="AD"/>
  <p188:author id="{EB67DDAF-32FD-3662-DDB7-DF22DA61B4F7}" name="Emily Hove" initials="" userId="S::Emily.Hove@msftcommunity.com::f77d7dd7-39dc-432e-a519-0b2b201db43d" providerId="AD"/>
  <p188:author id="{635D40CD-04A8-3005-7070-DCDA82B068AD}" name="Sharon Weaver" initials="SW" userId="S::sweaver@smarter-consulting.com::03b30050-bdf3-4d19-bc70-626c0fe90708" providerId="AD"/>
  <p188:author id="{904771F2-8112-EA7F-04EB-A3856DAAB82E}" name="Emily Hove" initials="EH" userId="S::emily.hove@msftcommunity.com::f77d7dd7-39dc-432e-a519-0b2b201db4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3F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bleStyles" Target="tableStyles.xml"/><Relationship Id="rId20" Type="http://schemas.openxmlformats.org/officeDocument/2006/relationships/slide" Target="slides/slide10.xml"/><Relationship Id="rId41" Type="http://schemas.openxmlformats.org/officeDocument/2006/relationships/slide" Target="slides/slide31.xml"/></Relationships>
</file>

<file path=ppt/comments/modernComment_100_97948BF6.xml><?xml version="1.0" encoding="utf-8"?>
<p188:cmLst xmlns:a="http://schemas.openxmlformats.org/drawingml/2006/main" xmlns:r="http://schemas.openxmlformats.org/officeDocument/2006/relationships" xmlns:p188="http://schemas.microsoft.com/office/powerpoint/2018/8/main">
  <p188:cm id="{A82DC0A5-EEDC-411B-BCD0-45DC116A57C1}" authorId="{A8AF04AB-882A-0030-E26F-A5ED25FDB385}" created="2026-04-30T05:18:08.822">
    <pc:sldMkLst xmlns:pc="http://schemas.microsoft.com/office/powerpoint/2013/main/command">
      <pc:docMk/>
      <pc:sldMk cId="2543094774" sldId="256"/>
    </pc:sldMkLst>
    <p188:txBody>
      <a:bodyPr/>
      <a:lstStyle/>
      <a:p>
        <a:r>
          <a:rPr lang="en-US"/>
          <a:t>[@Emily Hove] just a heads up I added this. You might have a better standard for links... Thx! </a:t>
        </a:r>
      </a:p>
    </p188:txBody>
    <p188:extLst>
      <p:ext xmlns:p="http://schemas.openxmlformats.org/presentationml/2006/main" uri="{57CB4572-C831-44C2-8A1C-0ADB6CCDFE69}">
        <p223:reactions xmlns:p223="http://schemas.microsoft.com/office/powerpoint/2022/03/main">
          <p223:rxn type="👍">
            <p223:instance time="2026-06-25T14:59:43.037" authorId="{904771F2-8112-EA7F-04EB-A3856DAAB82E}"/>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70373-EE7F-4AA5-97BF-10AD1B3F5DB6}"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844353-B7A9-4B0F-BC33-1C2D239C7098}" type="slidenum">
              <a:rPr lang="en-US" smtClean="0"/>
              <a:t>‹#›</a:t>
            </a:fld>
            <a:endParaRPr lang="en-US"/>
          </a:p>
        </p:txBody>
      </p:sp>
    </p:spTree>
    <p:extLst>
      <p:ext uri="{BB962C8B-B14F-4D97-AF65-F5344CB8AC3E}">
        <p14:creationId xmlns:p14="http://schemas.microsoft.com/office/powerpoint/2010/main" val="220921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all get connected, please share your LinkedIn profile and where you're joining from.</a:t>
            </a:r>
          </a:p>
        </p:txBody>
      </p:sp>
      <p:sp>
        <p:nvSpPr>
          <p:cNvPr id="4" name="Slide Number Placeholder 3"/>
          <p:cNvSpPr>
            <a:spLocks noGrp="1"/>
          </p:cNvSpPr>
          <p:nvPr>
            <p:ph type="sldNum" sz="quarter" idx="5"/>
          </p:nvPr>
        </p:nvSpPr>
        <p:spPr/>
        <p:txBody>
          <a:bodyPr/>
          <a:lstStyle/>
          <a:p>
            <a:fld id="{80844353-B7A9-4B0F-BC33-1C2D239C7098}" type="slidenum">
              <a:rPr lang="en-US" smtClean="0"/>
              <a:t>1</a:t>
            </a:fld>
            <a:endParaRPr lang="en-US"/>
          </a:p>
        </p:txBody>
      </p:sp>
    </p:spTree>
    <p:extLst>
      <p:ext uri="{BB962C8B-B14F-4D97-AF65-F5344CB8AC3E}">
        <p14:creationId xmlns:p14="http://schemas.microsoft.com/office/powerpoint/2010/main" val="1717669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894BA-6E71-4F3E-BF6D-FFD4CFDBC8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8636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894BA-6E71-4F3E-BF6D-FFD4CFDBC8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3552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5A030-5668-8445-A374-9C9FA5DAB2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0F1E8-6550-8425-8A31-9E368B843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1312AF-DABC-894B-F626-7A7C3D0388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6DA5B3-59D6-4799-C280-901AC3C676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894BA-6E71-4F3E-BF6D-FFD4CFDBC8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5024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9894BA-6E71-4F3E-BF6D-FFD4CFDBC8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1695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Introduce the monthly MGCI General Sessions — 3rd Tuesday of every month at 8:10 AM PT. Encourage them to attend live; replays are on the Microsoft Community Learning YouTube channel.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8612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4B986-2A4E-EAFC-7859-43ADE217B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2AA28F-9259-C480-05A3-A3A8B5755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5F7C1-A003-F627-443F-4FC0D0FAA5CF}"/>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AAD8784-6CE3-628A-D3AD-66DFD332D9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7067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3.xml"/><Relationship Id="rId4" Type="http://schemas.openxmlformats.org/officeDocument/2006/relationships/image" Target="../media/image36.jpe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3.xml"/><Relationship Id="rId4" Type="http://schemas.openxmlformats.org/officeDocument/2006/relationships/image" Target="../media/image40.wmf"/></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3.xml"/><Relationship Id="rId4" Type="http://schemas.openxmlformats.org/officeDocument/2006/relationships/image" Target="../media/image40.wmf"/></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4.xml"/><Relationship Id="rId4" Type="http://schemas.openxmlformats.org/officeDocument/2006/relationships/image" Target="../media/image46.jpeg"/></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6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47.png"/><Relationship Id="rId1" Type="http://schemas.openxmlformats.org/officeDocument/2006/relationships/slideMaster" Target="../slideMasters/slideMaster5.xml"/><Relationship Id="rId4" Type="http://schemas.openxmlformats.org/officeDocument/2006/relationships/image" Target="../media/image48.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12919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89F6F-AB6D-80AE-D998-8DBDD11BAB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9E224C-AF86-E6E7-F698-B97757277C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869D82-061C-9BFC-2C8B-E9F9925057F8}"/>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D3EB57FB-7329-FD28-39A8-8DD7791E8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A4BEC-DF32-18FE-B860-4F96F900D7A9}"/>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219117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2D67D-C7C5-FAAF-ACED-3856D6D80E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7FD1DA-4998-1A7A-1168-9AEB87DCB7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BFAD19-7C21-38B8-10CF-8E990D6E6EBF}"/>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4D230EE9-980F-EF8C-0589-558A0DB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9F66D1-0784-331C-DEBB-57686E402DAB}"/>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932236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20891-EF40-61A8-CA7A-08009EC792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78E58A-F1A1-3BB1-261A-762E352941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426AB1-0887-51DC-F1C8-4B13CCBF437A}"/>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BDA4A35B-EEA4-A8AE-7219-B8F0F71025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B6A5DB-3D4A-434C-0A49-44E9A8976CFE}"/>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18543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6F24-6BA6-B2E4-4BAF-324829801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EC2EF3-D646-381A-24C3-E135269929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427AC1-C062-D8BC-51D1-4FFA5F27BD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490453-7A22-990B-B6A3-1B9E519FA19D}"/>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6" name="Footer Placeholder 5">
            <a:extLst>
              <a:ext uri="{FF2B5EF4-FFF2-40B4-BE49-F238E27FC236}">
                <a16:creationId xmlns:a16="http://schemas.microsoft.com/office/drawing/2014/main" id="{5E8D076F-27D5-2E20-E312-710E7F1FC6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B71FF2-6BEA-0935-310A-51C7964363EB}"/>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092794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54869-F15F-28A1-031E-A7EC907123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CEA259-E475-BA72-7DFE-7FCE49022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3EFA32-1A72-77F5-1BD6-714A77AF1A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42025B5-3BA4-C316-836C-F3E4D5F4F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4EDB0-3C35-26D3-30DA-D1AB96C13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F15B7D-91D2-07B3-AC96-EBD947F0B7CF}"/>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8" name="Footer Placeholder 7">
            <a:extLst>
              <a:ext uri="{FF2B5EF4-FFF2-40B4-BE49-F238E27FC236}">
                <a16:creationId xmlns:a16="http://schemas.microsoft.com/office/drawing/2014/main" id="{C910F10A-5FDB-0F58-B42F-6F7432AF2F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691EC10-F294-BA2B-0150-968DBAB2B64A}"/>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90535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4C385-FCE8-2E66-17F2-C6882C510A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4F53F2-99BC-9FF8-82EA-2F293C6F8A3D}"/>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4" name="Footer Placeholder 3">
            <a:extLst>
              <a:ext uri="{FF2B5EF4-FFF2-40B4-BE49-F238E27FC236}">
                <a16:creationId xmlns:a16="http://schemas.microsoft.com/office/drawing/2014/main" id="{6F0CB7F6-E629-AB6F-270A-C29FB7486C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0E594-2622-A4E5-1642-5EC4961D7183}"/>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4211531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89E5F6-71EA-823C-5481-9137C1C479FA}"/>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3" name="Footer Placeholder 2">
            <a:extLst>
              <a:ext uri="{FF2B5EF4-FFF2-40B4-BE49-F238E27FC236}">
                <a16:creationId xmlns:a16="http://schemas.microsoft.com/office/drawing/2014/main" id="{54EE0DE5-0164-5E90-0D0D-F5575EF2A7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CA36B8-8345-091C-D2CA-BBC53FB5BAFD}"/>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659190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6C6C-1030-4276-153D-D2F299C106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F88CC5-D699-FB26-E157-85408BA6E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1424CA-63E0-64FB-7B68-CC9603C511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62DE67-273B-F362-D217-A01F3C487157}"/>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6" name="Footer Placeholder 5">
            <a:extLst>
              <a:ext uri="{FF2B5EF4-FFF2-40B4-BE49-F238E27FC236}">
                <a16:creationId xmlns:a16="http://schemas.microsoft.com/office/drawing/2014/main" id="{D3A6E8F9-1CB1-B337-28C2-7448778BE3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34618-B822-63F8-2FC1-F7BC246D2080}"/>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128054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70F38-54A9-8F9C-16E6-C975A6302A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26AE9-ACF9-07DA-D5A1-FF40F3578A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7BE3C9-0C20-B1E2-7B4A-17BE05C26A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11BDF4-7C05-315B-34CF-8B0707F37440}"/>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6" name="Footer Placeholder 5">
            <a:extLst>
              <a:ext uri="{FF2B5EF4-FFF2-40B4-BE49-F238E27FC236}">
                <a16:creationId xmlns:a16="http://schemas.microsoft.com/office/drawing/2014/main" id="{3D88BCAF-8B07-DFD7-DF81-69704A9C7F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D82AB-ABB2-5D9E-4E43-3989AEBAC16A}"/>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232857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DEE3D-3851-94A9-FC4B-376432054C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03D5E6-5CB0-E03B-A5BC-E438A53BDE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36D3E-F75B-45B0-2E50-0D4D7A0C21E4}"/>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024970F8-9B2A-A043-DE4E-4B0E96386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7A1FF-E47D-7C7A-FD7C-FF4E15440B16}"/>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2621975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FC8E1-FA5E-6F4F-5EBC-205A7A848C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F79A60-FCC7-A49C-AAA5-223C3082EF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927692-DA4A-9D7F-DD2A-321FD9E51C35}"/>
              </a:ext>
            </a:extLst>
          </p:cNvPr>
          <p:cNvSpPr>
            <a:spLocks noGrp="1"/>
          </p:cNvSpPr>
          <p:nvPr>
            <p:ph type="dt" sz="half" idx="10"/>
          </p:nvPr>
        </p:nvSpPr>
        <p:spPr/>
        <p:txBody>
          <a:body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BD4D8E58-7446-B717-C943-0F95320D0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A261B-4645-15CD-C2A1-0BE3149ABBF3}"/>
              </a:ext>
            </a:extLst>
          </p:cNvPr>
          <p:cNvSpPr>
            <a:spLocks noGrp="1"/>
          </p:cNvSpPr>
          <p:nvPr>
            <p:ph type="sldNum" sz="quarter" idx="12"/>
          </p:nvPr>
        </p:nvSpPr>
        <p:spPr/>
        <p:txBody>
          <a:bodyPr/>
          <a:lstStyle/>
          <a:p>
            <a:fld id="{1DEB5F38-3EC1-4F76-A136-CD9821235946}" type="slidenum">
              <a:rPr lang="en-US" smtClean="0"/>
              <a:t>‹#›</a:t>
            </a:fld>
            <a:endParaRPr lang="en-US"/>
          </a:p>
        </p:txBody>
      </p:sp>
    </p:spTree>
    <p:extLst>
      <p:ext uri="{BB962C8B-B14F-4D97-AF65-F5344CB8AC3E}">
        <p14:creationId xmlns:p14="http://schemas.microsoft.com/office/powerpoint/2010/main" val="3807754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240753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F25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30947EA-688D-4587-5AD1-B1F0D2D2954E}"/>
              </a:ext>
            </a:extLst>
          </p:cNvPr>
          <p:cNvSpPr>
            <a:spLocks noGrp="1"/>
          </p:cNvSpPr>
          <p:nvPr>
            <p:ph type="body" sz="quarter" idx="12" hasCustomPrompt="1"/>
          </p:nvPr>
        </p:nvSpPr>
        <p:spPr>
          <a:xfrm>
            <a:off x="278321" y="6199848"/>
            <a:ext cx="4073525" cy="309563"/>
          </a:xfrm>
        </p:spPr>
        <p:txBody>
          <a:bodyPr/>
          <a:lstStyle>
            <a:lvl1pPr marL="0" indent="0">
              <a:buNone/>
              <a:defRPr>
                <a:solidFill>
                  <a:schemeClr val="bg1"/>
                </a:solidFill>
              </a:defRPr>
            </a:lvl1pPr>
          </a:lstStyle>
          <a:p>
            <a:pPr lvl="0"/>
            <a:r>
              <a:rPr lang="en-US"/>
              <a:t>Click to add key resource link</a:t>
            </a:r>
          </a:p>
        </p:txBody>
      </p:sp>
    </p:spTree>
    <p:extLst>
      <p:ext uri="{BB962C8B-B14F-4D97-AF65-F5344CB8AC3E}">
        <p14:creationId xmlns:p14="http://schemas.microsoft.com/office/powerpoint/2010/main" val="143424437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0804312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190057332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bg>
      <p:bgPr>
        <a:solidFill>
          <a:schemeClr val="accent2"/>
        </a:solid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BCD166DF-F406-4662-F0A3-9E428C189C38}"/>
              </a:ext>
            </a:extLst>
          </p:cNvPr>
          <p:cNvSpPr/>
          <p:nvPr userDrawn="1"/>
        </p:nvSpPr>
        <p:spPr>
          <a:xfrm>
            <a:off x="-5416980" y="2416294"/>
            <a:ext cx="9081479" cy="9081479"/>
          </a:xfrm>
          <a:prstGeom prst="arc">
            <a:avLst>
              <a:gd name="adj1" fmla="val 16127454"/>
              <a:gd name="adj2" fmla="val 1947052"/>
            </a:avLst>
          </a:prstGeom>
          <a:ln w="508000">
            <a:solidFill>
              <a:schemeClr val="bg1">
                <a:alpha val="1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Arc 1">
            <a:extLst>
              <a:ext uri="{FF2B5EF4-FFF2-40B4-BE49-F238E27FC236}">
                <a16:creationId xmlns:a16="http://schemas.microsoft.com/office/drawing/2014/main" id="{4F07DCFA-8087-3D24-DEDE-C03E63DA626A}"/>
              </a:ext>
            </a:extLst>
          </p:cNvPr>
          <p:cNvSpPr/>
          <p:nvPr userDrawn="1"/>
        </p:nvSpPr>
        <p:spPr>
          <a:xfrm rot="10800000">
            <a:off x="7863023" y="-5112266"/>
            <a:ext cx="9081479" cy="9081479"/>
          </a:xfrm>
          <a:prstGeom prst="arc">
            <a:avLst>
              <a:gd name="adj1" fmla="val 16127454"/>
              <a:gd name="adj2" fmla="val 1947052"/>
            </a:avLst>
          </a:prstGeom>
          <a:ln w="508000">
            <a:solidFill>
              <a:schemeClr val="bg1">
                <a:alpha val="1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04174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hoto full bleed lower title">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9C4891A6-B964-47F0-8B92-8EE40632F9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Oval 1">
            <a:extLst>
              <a:ext uri="{FF2B5EF4-FFF2-40B4-BE49-F238E27FC236}">
                <a16:creationId xmlns:a16="http://schemas.microsoft.com/office/drawing/2014/main" id="{A85858A1-71F3-413A-9DB7-A6B676CE507A}"/>
              </a:ext>
            </a:extLst>
          </p:cNvPr>
          <p:cNvSpPr/>
          <p:nvPr userDrawn="1"/>
        </p:nvSpPr>
        <p:spPr bwMode="auto">
          <a:xfrm>
            <a:off x="6629400" y="685800"/>
            <a:ext cx="5486400" cy="5486400"/>
          </a:xfrm>
          <a:prstGeom prst="ellipse">
            <a:avLst/>
          </a:prstGeom>
          <a:gradFill flip="none" rotWithShape="1">
            <a:gsLst>
              <a:gs pos="36000">
                <a:srgbClr val="011128"/>
              </a:gs>
              <a:gs pos="81000">
                <a:srgbClr val="011128">
                  <a:alpha val="0"/>
                </a:srgbClr>
              </a:gs>
            </a:gsLst>
            <a:path path="circle">
              <a:fillToRect l="50000" t="50000" r="50000" b="50000"/>
            </a:path>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7" name="Graphic 6">
            <a:extLst>
              <a:ext uri="{FF2B5EF4-FFF2-40B4-BE49-F238E27FC236}">
                <a16:creationId xmlns:a16="http://schemas.microsoft.com/office/drawing/2014/main" id="{2CB82F55-3B81-4613-BD39-D678B360466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99064" y="1377809"/>
            <a:ext cx="4134118" cy="4114800"/>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85603684-D24B-4C19-A4C0-1EF77D305E6A}"/>
              </a:ext>
            </a:extLst>
          </p:cNvPr>
          <p:cNvPicPr>
            <a:picLocks noChangeAspect="1"/>
          </p:cNvPicPr>
          <p:nvPr userDrawn="1"/>
        </p:nvPicPr>
        <p:blipFill>
          <a:blip r:embed="rId4"/>
          <a:stretch>
            <a:fillRect/>
          </a:stretch>
        </p:blipFill>
        <p:spPr>
          <a:xfrm>
            <a:off x="584201" y="585788"/>
            <a:ext cx="1517162" cy="323661"/>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2935517"/>
            <a:ext cx="7953829" cy="968829"/>
          </a:xfrm>
          <a:noFill/>
        </p:spPr>
        <p:txBody>
          <a:bodyPr lIns="585216" tIns="585216" rIns="585216" bIns="585216" anchor="b" anchorCtr="0">
            <a:noAutofit/>
          </a:bodyPr>
          <a:lstStyle>
            <a:lvl1pPr>
              <a:defRPr sz="40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8343873"/>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Photo full bleed lower 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85D287B-5326-434C-B7F7-B810C3B49409}"/>
              </a:ext>
            </a:extLst>
          </p:cNvPr>
          <p:cNvSpPr/>
          <p:nvPr userDrawn="1"/>
        </p:nvSpPr>
        <p:spPr bwMode="auto">
          <a:xfrm>
            <a:off x="0" y="0"/>
            <a:ext cx="12192000" cy="68580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11" name="Graphic 10">
            <a:extLst>
              <a:ext uri="{FF2B5EF4-FFF2-40B4-BE49-F238E27FC236}">
                <a16:creationId xmlns:a16="http://schemas.microsoft.com/office/drawing/2014/main" id="{0D9B1DB1-C316-4AC7-9A06-EC070AAC79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6992" y="1211701"/>
            <a:ext cx="4459843" cy="4433136"/>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2935517"/>
            <a:ext cx="7953829" cy="968829"/>
          </a:xfrm>
          <a:noFill/>
        </p:spPr>
        <p:txBody>
          <a:bodyPr lIns="585216" tIns="585216" rIns="585216" bIns="585216" anchor="b" anchorCtr="0">
            <a:noAutofit/>
          </a:bodyPr>
          <a:lstStyle>
            <a:lvl1pPr>
              <a:defRPr sz="40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7" name="Picture 6" descr="A picture containing text, clipart&#10;&#10;Description automatically generated">
            <a:extLst>
              <a:ext uri="{FF2B5EF4-FFF2-40B4-BE49-F238E27FC236}">
                <a16:creationId xmlns:a16="http://schemas.microsoft.com/office/drawing/2014/main" id="{52407738-1272-47EC-ABB9-B1A48029A4CD}"/>
              </a:ext>
            </a:extLst>
          </p:cNvPr>
          <p:cNvPicPr>
            <a:picLocks noChangeAspect="1"/>
          </p:cNvPicPr>
          <p:nvPr userDrawn="1"/>
        </p:nvPicPr>
        <p:blipFill>
          <a:blip r:embed="rId3"/>
          <a:stretch>
            <a:fillRect/>
          </a:stretch>
        </p:blipFill>
        <p:spPr>
          <a:xfrm>
            <a:off x="584201" y="585788"/>
            <a:ext cx="1517162" cy="323661"/>
          </a:xfrm>
          <a:prstGeom prst="rect">
            <a:avLst/>
          </a:prstGeom>
        </p:spPr>
      </p:pic>
    </p:spTree>
    <p:extLst>
      <p:ext uri="{BB962C8B-B14F-4D97-AF65-F5344CB8AC3E}">
        <p14:creationId xmlns:p14="http://schemas.microsoft.com/office/powerpoint/2010/main" val="3331208181"/>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quare photo">
    <p:bg>
      <p:bgPr>
        <a:solidFill>
          <a:srgbClr val="0078D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A meeting in a conference room.">
            <a:extLst>
              <a:ext uri="{FF2B5EF4-FFF2-40B4-BE49-F238E27FC236}">
                <a16:creationId xmlns:a16="http://schemas.microsoft.com/office/drawing/2014/main" id="{1C493F8D-AB10-4958-85D1-CC12E3C2F13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13401428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quar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gray - EMF" descr="Microsoft logo, gray text version">
            <a:extLst>
              <a:ext uri="{FF2B5EF4-FFF2-40B4-BE49-F238E27FC236}">
                <a16:creationId xmlns:a16="http://schemas.microsoft.com/office/drawing/2014/main" id="{DDC08157-A48C-4ACA-A5BB-EE2A866E10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pic>
        <p:nvPicPr>
          <p:cNvPr id="3" name="Picture 2" descr="A meeting in a conference room.">
            <a:extLst>
              <a:ext uri="{FF2B5EF4-FFF2-40B4-BE49-F238E27FC236}">
                <a16:creationId xmlns:a16="http://schemas.microsoft.com/office/drawing/2014/main" id="{73BBB57F-0AE7-43B4-A8A4-8A3F02549FB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0420713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78D4"/>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93121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2325943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1512616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719302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7643117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431603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27821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0813514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06411842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8A09A47B-FEF5-47F3-B2DD-A73E7C3234AF}"/>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5222369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6C2F1290-9237-4BEE-AAAC-6708F286265B}"/>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316550456"/>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3972274"/>
      </p:ext>
    </p:extLst>
  </p:cSld>
  <p:clrMapOvr>
    <a:masterClrMapping/>
  </p:clrMapOvr>
  <p:transition>
    <p:fade/>
  </p:transition>
  <p:extLst>
    <p:ext uri="{DCECCB84-F9BA-43D5-87BE-67443E8EF086}">
      <p15:sldGuideLst xmlns:p15="http://schemas.microsoft.com/office/powerpoint/2012/main">
        <p15:guide id="1" orient="horz" pos="2160">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474304621"/>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20116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42638627"/>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082509174"/>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09728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D6FDE6F-0F4B-446A-A51F-494FB0996655}"/>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87768866"/>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2"/>
            <a:stretch>
              <a:fillRect/>
            </a:stretch>
          </a:blipFill>
        </p:spPr>
        <p:txBody>
          <a:bodyPr vert="horz" wrap="square" lIns="0" tIns="0" rIns="0" bIns="118872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0004651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15" name="Text Placeholder 3">
            <a:extLst>
              <a:ext uri="{FF2B5EF4-FFF2-40B4-BE49-F238E27FC236}">
                <a16:creationId xmlns:a16="http://schemas.microsoft.com/office/drawing/2014/main" id="{1427286A-C8CF-4BF2-9615-253DBCF24748}"/>
              </a:ext>
            </a:extLst>
          </p:cNvPr>
          <p:cNvSpPr>
            <a:spLocks noGrp="1"/>
          </p:cNvSpPr>
          <p:nvPr>
            <p:ph type="body" sz="quarter" idx="17"/>
          </p:nvPr>
        </p:nvSpPr>
        <p:spPr>
          <a:xfrm>
            <a:off x="4356101"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DAB9C9BA-7F20-48D3-8E36-FEB164FD2351}"/>
              </a:ext>
            </a:extLst>
          </p:cNvPr>
          <p:cNvSpPr>
            <a:spLocks noGrp="1"/>
          </p:cNvSpPr>
          <p:nvPr>
            <p:ph type="pic" sz="quarter" idx="18" hasCustomPrompt="1"/>
          </p:nvPr>
        </p:nvSpPr>
        <p:spPr bwMode="ltGray">
          <a:xfrm>
            <a:off x="4356100"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7" name="Text Placeholder 3">
            <a:extLst>
              <a:ext uri="{FF2B5EF4-FFF2-40B4-BE49-F238E27FC236}">
                <a16:creationId xmlns:a16="http://schemas.microsoft.com/office/drawing/2014/main" id="{48BCE855-2968-408F-BC75-A67C79C37C92}"/>
              </a:ext>
            </a:extLst>
          </p:cNvPr>
          <p:cNvSpPr>
            <a:spLocks noGrp="1"/>
          </p:cNvSpPr>
          <p:nvPr>
            <p:ph type="body" sz="quarter" idx="19"/>
          </p:nvPr>
        </p:nvSpPr>
        <p:spPr>
          <a:xfrm>
            <a:off x="8134669" y="4564062"/>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02BEACB5-FA0C-4826-A5F6-82364A06FD46}"/>
              </a:ext>
            </a:extLst>
          </p:cNvPr>
          <p:cNvSpPr>
            <a:spLocks noGrp="1"/>
          </p:cNvSpPr>
          <p:nvPr>
            <p:ph type="pic" sz="quarter" idx="20" hasCustomPrompt="1"/>
          </p:nvPr>
        </p:nvSpPr>
        <p:spPr bwMode="ltGray">
          <a:xfrm>
            <a:off x="8134668" y="1446212"/>
            <a:ext cx="3474720" cy="2765425"/>
          </a:xfrm>
          <a:blipFill>
            <a:blip r:embed="rId2" cstate="screen">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53680573"/>
      </p:ext>
    </p:extLst>
  </p:cSld>
  <p:clrMapOvr>
    <a:masterClrMapping/>
  </p:clrMapOvr>
  <p:transition>
    <p:fade/>
  </p:transition>
  <p:extLst>
    <p:ext uri="{DCECCB84-F9BA-43D5-87BE-67443E8EF086}">
      <p15:sldGuideLst xmlns:p15="http://schemas.microsoft.com/office/powerpoint/2012/main">
        <p15:guide id="3" orient="horz" pos="2880">
          <p15:clr>
            <a:srgbClr val="5ACBF0"/>
          </p15:clr>
        </p15:guide>
        <p15:guide id="4" orient="horz" pos="912">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2" cstate="screen">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20311116"/>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309812"/>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57150">
            <a:solidFill>
              <a:srgbClr val="D83B0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57150">
            <a:solidFill>
              <a:srgbClr val="D2D2D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257739"/>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7" y="1705432"/>
            <a:ext cx="3072384" cy="491445"/>
          </a:xfrm>
        </p:spPr>
        <p:txBody>
          <a:bodyPr anchor="t"/>
          <a:lstStyle>
            <a:lvl1pPr>
              <a:defRPr>
                <a:solidFill>
                  <a:schemeClr val="tx1"/>
                </a:solidFill>
              </a:defRPr>
            </a:lvl1pPr>
          </a:lstStyle>
          <a:p>
            <a:r>
              <a:rPr lang="en-US"/>
              <a:t>Title</a:t>
            </a:r>
          </a:p>
        </p:txBody>
      </p: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Picture Placeholder" descr="This photo is a 'placeholder' only. Drag or drop your photo here, or click and tap the center to insert a photo.">
            <a:extLst>
              <a:ext uri="{FF2B5EF4-FFF2-40B4-BE49-F238E27FC236}">
                <a16:creationId xmlns:a16="http://schemas.microsoft.com/office/drawing/2014/main" id="{7167A558-F125-447E-B726-FE165910A8A8}"/>
              </a:ext>
            </a:extLst>
          </p:cNvPr>
          <p:cNvSpPr>
            <a:spLocks noGrp="1"/>
          </p:cNvSpPr>
          <p:nvPr>
            <p:ph type="pic" sz="quarter" idx="12" hasCustomPrompt="1"/>
          </p:nvPr>
        </p:nvSpPr>
        <p:spPr bwMode="ltGray">
          <a:xfrm>
            <a:off x="6110514" y="0"/>
            <a:ext cx="6081486" cy="6858000"/>
          </a:xfrm>
          <a:blipFill>
            <a:blip r:embed="rId2" cstate="screen">
              <a:extLst>
                <a:ext uri="{28A0092B-C50C-407E-A947-70E740481C1C}">
                  <a14:useLocalDpi xmlns:a14="http://schemas.microsoft.com/office/drawing/2010/main"/>
                </a:ext>
              </a:extLst>
            </a:blip>
            <a:stretch>
              <a:fillRect/>
            </a:stretch>
          </a:blipFill>
        </p:spPr>
        <p:txBody>
          <a:bodyPr lIns="0" tIns="210312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cxnSp>
        <p:nvCxnSpPr>
          <p:cNvPr id="9" name="Straight Connector 8">
            <a:extLst>
              <a:ext uri="{FF2B5EF4-FFF2-40B4-BE49-F238E27FC236}">
                <a16:creationId xmlns:a16="http://schemas.microsoft.com/office/drawing/2014/main" id="{7A0F862D-B1CC-48A7-B4E2-9251CB5E9811}"/>
              </a:ext>
              <a:ext uri="{C183D7F6-B498-43B3-948B-1728B52AA6E4}">
                <adec:decorative xmlns:adec="http://schemas.microsoft.com/office/drawing/2017/decorative" val="1"/>
              </a:ext>
            </a:extLst>
          </p:cNvPr>
          <p:cNvCxnSpPr>
            <a:cxnSpLocks/>
          </p:cNvCxnSpPr>
          <p:nvPr userDrawn="1"/>
        </p:nvCxnSpPr>
        <p:spPr>
          <a:xfrm>
            <a:off x="585216" y="2556331"/>
            <a:ext cx="3182112" cy="0"/>
          </a:xfrm>
          <a:prstGeom prst="line">
            <a:avLst/>
          </a:prstGeom>
          <a:ln w="57150">
            <a:solidFill>
              <a:srgbClr val="0078D4"/>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9FC3B758-1A7F-44C9-BE93-0D76BB7FCA59}"/>
              </a:ext>
            </a:extLst>
          </p:cNvPr>
          <p:cNvSpPr>
            <a:spLocks noGrp="1"/>
          </p:cNvSpPr>
          <p:nvPr>
            <p:ph type="body" sz="quarter" idx="13"/>
          </p:nvPr>
        </p:nvSpPr>
        <p:spPr>
          <a:xfrm>
            <a:off x="584200" y="2953656"/>
            <a:ext cx="5090886" cy="2518229"/>
          </a:xfrm>
        </p:spPr>
        <p:txBody>
          <a:bodyPr/>
          <a:lstStyle>
            <a:lvl1pPr marL="274320" indent="-274320">
              <a:spcBef>
                <a:spcPts val="1200"/>
              </a:spcBef>
              <a:defRPr sz="2400"/>
            </a:lvl1pPr>
            <a:lvl2pPr marL="274320" indent="-274320">
              <a:spcBef>
                <a:spcPts val="1200"/>
              </a:spcBef>
              <a:defRPr sz="2400"/>
            </a:lvl2pPr>
            <a:lvl3pPr marL="274320" indent="-274320">
              <a:spcBef>
                <a:spcPts val="1200"/>
              </a:spcBef>
              <a:defRPr sz="2400"/>
            </a:lvl3pPr>
            <a:lvl4pPr marL="274320" indent="-274320">
              <a:spcBef>
                <a:spcPts val="1200"/>
              </a:spcBef>
              <a:defRPr sz="2400"/>
            </a:lvl4pPr>
            <a:lvl5pPr marL="274320" indent="-274320">
              <a:spcBef>
                <a:spcPts val="1200"/>
              </a:spcBef>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921767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816">
          <p15:clr>
            <a:srgbClr val="5ACBF0"/>
          </p15:clr>
        </p15:guide>
        <p15:guide id="30" pos="2376">
          <p15:clr>
            <a:srgbClr val="5ACBF0"/>
          </p15:clr>
        </p15:guide>
        <p15:guide id="32" orient="horz" pos="1056">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2694989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168E9297-A1A1-40D0-BB8A-0A2FE30C0E5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rgbClr val="50E6FF"/>
                </a:solidFill>
                <a:latin typeface="+mn-lt"/>
              </a:defRPr>
            </a:lvl1pPr>
          </a:lstStyle>
          <a:p>
            <a:pPr lvl="0"/>
            <a:r>
              <a:rPr lang="en-US"/>
              <a:t>Speaker name</a:t>
            </a:r>
          </a:p>
        </p:txBody>
      </p:sp>
    </p:spTree>
    <p:extLst>
      <p:ext uri="{BB962C8B-B14F-4D97-AF65-F5344CB8AC3E}">
        <p14:creationId xmlns:p14="http://schemas.microsoft.com/office/powerpoint/2010/main" val="34419566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5485026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9D85C28-1565-4369-98E7-F3AFB1E2CD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160961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Section Title">
    <p:bg>
      <p:bgPr>
        <a:solidFill>
          <a:schemeClr val="tx1"/>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C9D85C28-1565-4369-98E7-F3AFB1E2CD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8700" y="0"/>
            <a:ext cx="6083300" cy="6858000"/>
          </a:xfrm>
          <a:prstGeom prst="rect">
            <a:avLst/>
          </a:prstGeom>
        </p:spPr>
      </p:pic>
      <p:sp>
        <p:nvSpPr>
          <p:cNvPr id="2" name="Title 1"/>
          <p:cNvSpPr>
            <a:spLocks noGrp="1"/>
          </p:cNvSpPr>
          <p:nvPr>
            <p:ph type="title" hasCustomPrompt="1"/>
          </p:nvPr>
        </p:nvSpPr>
        <p:spPr>
          <a:xfrm>
            <a:off x="585216" y="3035808"/>
            <a:ext cx="44566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78D4"/>
                </a:solidFill>
                <a:effectLst/>
                <a:latin typeface="+mj-lt"/>
                <a:ea typeface="+mn-ea"/>
                <a:cs typeface="Segoe UI" pitchFamily="34" charset="0"/>
              </a:defRPr>
            </a:lvl1pPr>
          </a:lstStyle>
          <a:p>
            <a:r>
              <a:rPr lang="en-US"/>
              <a:t>Section title</a:t>
            </a:r>
          </a:p>
        </p:txBody>
      </p:sp>
      <p:sp>
        <p:nvSpPr>
          <p:cNvPr id="4" name="Oval 3">
            <a:extLst>
              <a:ext uri="{FF2B5EF4-FFF2-40B4-BE49-F238E27FC236}">
                <a16:creationId xmlns:a16="http://schemas.microsoft.com/office/drawing/2014/main" id="{BC03996A-9794-4437-8500-374F1994E4CC}"/>
              </a:ext>
            </a:extLst>
          </p:cNvPr>
          <p:cNvSpPr/>
          <p:nvPr userDrawn="1"/>
        </p:nvSpPr>
        <p:spPr bwMode="auto">
          <a:xfrm>
            <a:off x="6629400" y="685800"/>
            <a:ext cx="5486400" cy="5486400"/>
          </a:xfrm>
          <a:prstGeom prst="ellipse">
            <a:avLst/>
          </a:prstGeom>
          <a:gradFill flip="none" rotWithShape="1">
            <a:gsLst>
              <a:gs pos="36000">
                <a:srgbClr val="011128"/>
              </a:gs>
              <a:gs pos="81000">
                <a:srgbClr val="011128">
                  <a:alpha val="0"/>
                </a:srgbClr>
              </a:gs>
            </a:gsLst>
            <a:path path="circle">
              <a:fillToRect l="50000" t="50000" r="50000" b="50000"/>
            </a:path>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5" name="Graphic 4">
            <a:extLst>
              <a:ext uri="{FF2B5EF4-FFF2-40B4-BE49-F238E27FC236}">
                <a16:creationId xmlns:a16="http://schemas.microsoft.com/office/drawing/2014/main" id="{EB19C10F-F8D6-43E0-A82F-9F1C728F223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299064" y="1377809"/>
            <a:ext cx="4134118" cy="4114800"/>
          </a:xfrm>
          <a:prstGeom prst="rect">
            <a:avLst/>
          </a:prstGeom>
        </p:spPr>
      </p:pic>
    </p:spTree>
    <p:extLst>
      <p:ext uri="{BB962C8B-B14F-4D97-AF65-F5344CB8AC3E}">
        <p14:creationId xmlns:p14="http://schemas.microsoft.com/office/powerpoint/2010/main" val="5505838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266064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92614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90530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solidFill>
                  <a:schemeClr val="tx1"/>
                </a:solidFill>
                <a:latin typeface="Consolas" panose="020B0609020204030204" pitchFamily="49" charset="0"/>
                <a:cs typeface="Consolas" panose="020B0609020204030204" pitchFamily="49" charset="0"/>
              </a:defRPr>
            </a:lvl1pPr>
            <a:lvl2pPr marL="346553" indent="0">
              <a:buNone/>
              <a:defRPr sz="2400">
                <a:solidFill>
                  <a:schemeClr val="tx1"/>
                </a:solidFill>
                <a:latin typeface="Consolas" panose="020B0609020204030204" pitchFamily="49" charset="0"/>
                <a:cs typeface="Consolas" panose="020B0609020204030204" pitchFamily="49" charset="0"/>
              </a:defRPr>
            </a:lvl2pPr>
            <a:lvl3pPr marL="584607" indent="0">
              <a:buNone/>
              <a:defRPr sz="2000">
                <a:solidFill>
                  <a:schemeClr val="tx1"/>
                </a:solidFill>
                <a:latin typeface="Consolas" panose="020B0609020204030204" pitchFamily="49" charset="0"/>
                <a:cs typeface="Consolas" panose="020B0609020204030204" pitchFamily="49" charset="0"/>
              </a:defRPr>
            </a:lvl3pPr>
            <a:lvl4pPr marL="814563" indent="0">
              <a:buNone/>
              <a:defRPr sz="1800">
                <a:solidFill>
                  <a:schemeClr val="tx1"/>
                </a:solidFill>
                <a:latin typeface="Consolas" panose="020B0609020204030204" pitchFamily="49" charset="0"/>
                <a:cs typeface="Consolas" panose="020B0609020204030204" pitchFamily="49" charset="0"/>
              </a:defRPr>
            </a:lvl4pPr>
            <a:lvl5pPr marL="1050997" indent="0">
              <a:buNone/>
              <a:defRPr sz="18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3137074"/>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losing logo slide">
    <p:bg>
      <p:bgPr>
        <a:solidFill>
          <a:srgbClr val="0078D4"/>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1884327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sing logo slide">
    <p:bg>
      <p:bgPr>
        <a:solidFill>
          <a:srgbClr val="0078D4"/>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23611B6-62AD-45F8-BE9A-F41F8534F5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38520100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53988401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4" name="Table Placeholder 3"/>
          <p:cNvSpPr>
            <a:spLocks noGrp="1"/>
          </p:cNvSpPr>
          <p:nvPr>
            <p:ph type="tbl" sz="quarter" idx="10"/>
          </p:nvPr>
        </p:nvSpPr>
        <p:spPr>
          <a:xfrm>
            <a:off x="426424" y="2135536"/>
            <a:ext cx="11336039" cy="4288197"/>
          </a:xfrm>
        </p:spPr>
        <p:txBody>
          <a:bodyPr bIns="1737360" anchor="ctr">
            <a:noAutofit/>
          </a:bodyPr>
          <a:lstStyle>
            <a:lvl1pPr algn="ctr">
              <a:defRPr sz="1961">
                <a:solidFill>
                  <a:srgbClr val="000000"/>
                </a:solidFill>
                <a:latin typeface="+mj-lt"/>
              </a:defRPr>
            </a:lvl1pPr>
          </a:lstStyle>
          <a:p>
            <a:r>
              <a:rPr lang="en-US"/>
              <a:t>Click icon to add table</a:t>
            </a:r>
          </a:p>
        </p:txBody>
      </p:sp>
      <p:sp>
        <p:nvSpPr>
          <p:cNvPr id="5" name="Title Placeholder 1">
            <a:extLst>
              <a:ext uri="{FF2B5EF4-FFF2-40B4-BE49-F238E27FC236}">
                <a16:creationId xmlns:a16="http://schemas.microsoft.com/office/drawing/2014/main" id="{4F997AC3-87B6-4E0B-88C2-A05069E413C4}"/>
              </a:ext>
            </a:extLst>
          </p:cNvPr>
          <p:cNvSpPr>
            <a:spLocks noGrp="1"/>
          </p:cNvSpPr>
          <p:nvPr>
            <p:ph type="title" hasCustomPrompt="1"/>
          </p:nvPr>
        </p:nvSpPr>
        <p:spPr>
          <a:xfrm>
            <a:off x="426424" y="440495"/>
            <a:ext cx="11336039" cy="739343"/>
          </a:xfrm>
          <a:prstGeom prst="rect">
            <a:avLst/>
          </a:prstGeom>
        </p:spPr>
        <p:txBody>
          <a:bodyPr vert="horz" wrap="square" lIns="0" tIns="164592" rIns="0" bIns="0" rtlCol="0" anchor="t">
            <a:noAutofit/>
          </a:bodyPr>
          <a:lstStyle>
            <a:lvl1pPr>
              <a:defRPr>
                <a:solidFill>
                  <a:srgbClr val="000000"/>
                </a:solidFill>
              </a:defRPr>
            </a:lvl1pPr>
          </a:lstStyle>
          <a:p>
            <a:r>
              <a:rPr lang="en-US"/>
              <a:t>Table layout</a:t>
            </a:r>
          </a:p>
        </p:txBody>
      </p:sp>
    </p:spTree>
    <p:extLst>
      <p:ext uri="{BB962C8B-B14F-4D97-AF65-F5344CB8AC3E}">
        <p14:creationId xmlns:p14="http://schemas.microsoft.com/office/powerpoint/2010/main" val="7934203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DBC305C-A9C3-4278-AFC0-C99DFD80A68A}"/>
              </a:ext>
            </a:extLst>
          </p:cNvPr>
          <p:cNvSpPr>
            <a:spLocks noGrp="1"/>
          </p:cNvSpPr>
          <p:nvPr>
            <p:ph type="title" hasCustomPrompt="1"/>
          </p:nvPr>
        </p:nvSpPr>
        <p:spPr>
          <a:xfrm>
            <a:off x="426424" y="440495"/>
            <a:ext cx="11336039" cy="758022"/>
          </a:xfrm>
          <a:prstGeom prst="rect">
            <a:avLst/>
          </a:prstGeom>
        </p:spPr>
        <p:txBody>
          <a:bodyPr vert="horz" wrap="square" lIns="0" tIns="164592" rIns="0" bIns="0" rtlCol="0" anchor="t">
            <a:noAutofit/>
          </a:bodyPr>
          <a:lstStyle>
            <a:lvl1pPr>
              <a:defRPr>
                <a:solidFill>
                  <a:srgbClr val="000000"/>
                </a:solidFill>
              </a:defRPr>
            </a:lvl1pPr>
          </a:lstStyle>
          <a:p>
            <a:r>
              <a:rPr lang="en-US"/>
              <a:t>Title</a:t>
            </a:r>
          </a:p>
        </p:txBody>
      </p:sp>
    </p:spTree>
    <p:extLst>
      <p:ext uri="{BB962C8B-B14F-4D97-AF65-F5344CB8AC3E}">
        <p14:creationId xmlns:p14="http://schemas.microsoft.com/office/powerpoint/2010/main" val="111645768"/>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gend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4142-DBC4-E65B-1F41-30597BE745C3}"/>
              </a:ext>
            </a:extLst>
          </p:cNvPr>
          <p:cNvSpPr>
            <a:spLocks noGrp="1"/>
          </p:cNvSpPr>
          <p:nvPr>
            <p:ph type="title" hasCustomPrompt="1"/>
          </p:nvPr>
        </p:nvSpPr>
        <p:spPr>
          <a:xfrm>
            <a:off x="588263" y="3152001"/>
            <a:ext cx="2386712" cy="553998"/>
          </a:xfrm>
        </p:spPr>
        <p:txBody>
          <a:bodyPr anchor="ctr" anchorCtr="0"/>
          <a:lstStyle>
            <a:lvl1pPr>
              <a:defRPr>
                <a:solidFill>
                  <a:srgbClr val="FFFFFF"/>
                </a:solidFill>
              </a:defRPr>
            </a:lvl1pPr>
          </a:lstStyle>
          <a:p>
            <a:r>
              <a:rPr lang="en-US"/>
              <a:t>Agenda</a:t>
            </a:r>
          </a:p>
        </p:txBody>
      </p:sp>
      <p:sp>
        <p:nvSpPr>
          <p:cNvPr id="4" name="Text Placeholder 3">
            <a:extLst>
              <a:ext uri="{FF2B5EF4-FFF2-40B4-BE49-F238E27FC236}">
                <a16:creationId xmlns:a16="http://schemas.microsoft.com/office/drawing/2014/main" id="{6E0E8775-9DC0-A022-7A80-27B9652441C3}"/>
              </a:ext>
            </a:extLst>
          </p:cNvPr>
          <p:cNvSpPr>
            <a:spLocks noGrp="1"/>
          </p:cNvSpPr>
          <p:nvPr>
            <p:ph type="body" sz="quarter" idx="10"/>
          </p:nvPr>
        </p:nvSpPr>
        <p:spPr>
          <a:xfrm>
            <a:off x="4140200" y="2622626"/>
            <a:ext cx="7469188"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234274"/>
      </p:ext>
    </p:extLst>
  </p:cSld>
  <p:clrMapOvr>
    <a:masterClrMapping/>
  </p:clrMapOvr>
  <p:transition>
    <p:fade/>
  </p:transition>
  <p:extLst>
    <p:ext uri="{DCECCB84-F9BA-43D5-87BE-67443E8EF086}">
      <p15:sldGuideLst xmlns:p15="http://schemas.microsoft.com/office/powerpoint/2012/main">
        <p15:guide id="1" pos="2241">
          <p15:clr>
            <a:srgbClr val="FBAE40"/>
          </p15:clr>
        </p15:guide>
        <p15:guide id="2" pos="1874">
          <p15:clr>
            <a:srgbClr val="FBAE40"/>
          </p15:clr>
        </p15:guide>
        <p15:guide id="3" pos="260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F50C-D648-0B58-246C-ABF04984694F}"/>
              </a:ext>
            </a:extLst>
          </p:cNvPr>
          <p:cNvSpPr>
            <a:spLocks noGrp="1"/>
          </p:cNvSpPr>
          <p:nvPr>
            <p:ph type="title"/>
          </p:nvPr>
        </p:nvSpPr>
        <p:spPr>
          <a:xfrm>
            <a:off x="838200" y="-1457325"/>
            <a:ext cx="10515600" cy="1325562"/>
          </a:xfrm>
        </p:spPr>
        <p:txBody>
          <a:bodyPr anchor="b"/>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A68739E2-068B-7B27-AD87-57F55F6B085F}"/>
              </a:ext>
            </a:extLst>
          </p:cNvPr>
          <p:cNvSpPr>
            <a:spLocks noGrp="1"/>
          </p:cNvSpPr>
          <p:nvPr>
            <p:ph type="dt" sz="half" idx="10"/>
          </p:nvPr>
        </p:nvSpPr>
        <p:spPr/>
        <p:txBody>
          <a:bodyPr/>
          <a:lstStyle/>
          <a:p>
            <a:fld id="{DC56D356-9898-4849-8B56-8D4425780EAC}" type="datetimeFigureOut">
              <a:rPr lang="en-US" smtClean="0"/>
              <a:t>10/22/2026</a:t>
            </a:fld>
            <a:endParaRPr lang="en-US"/>
          </a:p>
        </p:txBody>
      </p:sp>
      <p:sp>
        <p:nvSpPr>
          <p:cNvPr id="4" name="Footer Placeholder 3">
            <a:extLst>
              <a:ext uri="{FF2B5EF4-FFF2-40B4-BE49-F238E27FC236}">
                <a16:creationId xmlns:a16="http://schemas.microsoft.com/office/drawing/2014/main" id="{86A63DC9-08A7-7DE2-B712-6D9EBA44B2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792A57-72ED-7884-772F-E15DAE86412E}"/>
              </a:ext>
            </a:extLst>
          </p:cNvPr>
          <p:cNvSpPr>
            <a:spLocks noGrp="1"/>
          </p:cNvSpPr>
          <p:nvPr>
            <p:ph type="sldNum" sz="quarter" idx="12"/>
          </p:nvPr>
        </p:nvSpPr>
        <p:spPr/>
        <p:txBody>
          <a:bodyPr/>
          <a:lstStyle/>
          <a:p>
            <a:fld id="{7074C321-619E-43ED-B73E-91FE40887C8E}" type="slidenum">
              <a:rPr lang="en-US" smtClean="0"/>
              <a:t>‹#›</a:t>
            </a:fld>
            <a:endParaRPr lang="en-US"/>
          </a:p>
        </p:txBody>
      </p:sp>
    </p:spTree>
    <p:extLst>
      <p:ext uri="{BB962C8B-B14F-4D97-AF65-F5344CB8AC3E}">
        <p14:creationId xmlns:p14="http://schemas.microsoft.com/office/powerpoint/2010/main" val="13793524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2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2471922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1B72-9E72-707A-93F5-EC728EB91D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D35E75-759E-057A-EED4-686F7388D7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0A28F-C183-777E-73A9-ECF77E951375}"/>
              </a:ext>
            </a:extLst>
          </p:cNvPr>
          <p:cNvSpPr>
            <a:spLocks noGrp="1"/>
          </p:cNvSpPr>
          <p:nvPr>
            <p:ph type="dt" sz="half" idx="10"/>
          </p:nvPr>
        </p:nvSpPr>
        <p:spPr/>
        <p:txBody>
          <a:bodyPr/>
          <a:lstStyle/>
          <a:p>
            <a:fld id="{8DD7038C-62EA-4619-851E-E5F256C13C34}" type="datetimeFigureOut">
              <a:rPr lang="en-US" smtClean="0"/>
              <a:t>10/22/2026</a:t>
            </a:fld>
            <a:endParaRPr lang="en-US"/>
          </a:p>
        </p:txBody>
      </p:sp>
      <p:sp>
        <p:nvSpPr>
          <p:cNvPr id="5" name="Footer Placeholder 4">
            <a:extLst>
              <a:ext uri="{FF2B5EF4-FFF2-40B4-BE49-F238E27FC236}">
                <a16:creationId xmlns:a16="http://schemas.microsoft.com/office/drawing/2014/main" id="{0BC8E0A4-4FF4-A0AF-A340-5FF6C0D23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5D44B5-7B6F-3905-3D64-DF4A07ECA4C5}"/>
              </a:ext>
            </a:extLst>
          </p:cNvPr>
          <p:cNvSpPr>
            <a:spLocks noGrp="1"/>
          </p:cNvSpPr>
          <p:nvPr>
            <p:ph type="sldNum" sz="quarter" idx="12"/>
          </p:nvPr>
        </p:nvSpPr>
        <p:spPr/>
        <p:txBody>
          <a:bodyPr/>
          <a:lstStyle/>
          <a:p>
            <a:fld id="{F6FEDE47-5C65-4B83-B8B3-46E3B7E2E75A}" type="slidenum">
              <a:rPr lang="en-US" smtClean="0"/>
              <a:t>‹#›</a:t>
            </a:fld>
            <a:endParaRPr lang="en-US"/>
          </a:p>
        </p:txBody>
      </p:sp>
    </p:spTree>
    <p:extLst>
      <p:ext uri="{BB962C8B-B14F-4D97-AF65-F5344CB8AC3E}">
        <p14:creationId xmlns:p14="http://schemas.microsoft.com/office/powerpoint/2010/main" val="29582453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_Photo full bleed lower title">
    <p:spTree>
      <p:nvGrpSpPr>
        <p:cNvPr id="1" name=""/>
        <p:cNvGrpSpPr/>
        <p:nvPr/>
      </p:nvGrpSpPr>
      <p:grpSpPr>
        <a:xfrm>
          <a:off x="0" y="0"/>
          <a:ext cx="0" cy="0"/>
          <a:chOff x="0" y="0"/>
          <a:chExt cx="0" cy="0"/>
        </a:xfrm>
      </p:grpSpPr>
      <p:pic>
        <p:nvPicPr>
          <p:cNvPr id="7" name="Picture 6" descr="Abstract network of node and mesh">
            <a:extLst>
              <a:ext uri="{FF2B5EF4-FFF2-40B4-BE49-F238E27FC236}">
                <a16:creationId xmlns:a16="http://schemas.microsoft.com/office/drawing/2014/main" id="{EB13B5E3-B807-AFAD-8A80-BB8B05E617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2476"/>
          <a:stretch/>
        </p:blipFill>
        <p:spPr>
          <a:xfrm>
            <a:off x="0" y="-1140023"/>
            <a:ext cx="12191999" cy="7998023"/>
          </a:xfrm>
          <a:prstGeom prst="rect">
            <a:avLst/>
          </a:prstGeom>
        </p:spPr>
      </p:pic>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633107984"/>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bg>
      <p:bgPr>
        <a:solidFill>
          <a:srgbClr val="6A4A9E"/>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641EA03-7BB3-955E-2E58-6CD9BD819738}"/>
              </a:ext>
            </a:extLst>
          </p:cNvPr>
          <p:cNvSpPr>
            <a:spLocks noGrp="1" noRot="1" noMove="1" noResize="1" noEditPoints="1" noAdjustHandles="1" noChangeArrowheads="1" noChangeShapeType="1"/>
          </p:cNvSpPr>
          <p:nvPr userDrawn="1"/>
        </p:nvSpPr>
        <p:spPr>
          <a:xfrm>
            <a:off x="-2217420" y="-453390"/>
            <a:ext cx="7776210" cy="777621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phic 3">
            <a:extLst>
              <a:ext uri="{FF2B5EF4-FFF2-40B4-BE49-F238E27FC236}">
                <a16:creationId xmlns:a16="http://schemas.microsoft.com/office/drawing/2014/main" id="{889E431C-1767-9734-75F9-4E0BC27DF5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005884" y="905999"/>
            <a:ext cx="5424117" cy="3329940"/>
          </a:xfrm>
          <a:prstGeom prst="rect">
            <a:avLst/>
          </a:prstGeom>
        </p:spPr>
      </p:pic>
      <p:sp>
        <p:nvSpPr>
          <p:cNvPr id="5" name="Text Placeholder 2">
            <a:extLst>
              <a:ext uri="{FF2B5EF4-FFF2-40B4-BE49-F238E27FC236}">
                <a16:creationId xmlns:a16="http://schemas.microsoft.com/office/drawing/2014/main" id="{CDCA20A1-DEE4-4359-BEA7-9E25AA2CB593}"/>
              </a:ext>
            </a:extLst>
          </p:cNvPr>
          <p:cNvSpPr>
            <a:spLocks noGrp="1"/>
          </p:cNvSpPr>
          <p:nvPr>
            <p:ph type="body" sz="quarter" idx="15"/>
          </p:nvPr>
        </p:nvSpPr>
        <p:spPr>
          <a:xfrm>
            <a:off x="761999" y="927667"/>
            <a:ext cx="4152901" cy="467029"/>
          </a:xfrm>
        </p:spPr>
        <p:txBody>
          <a:bodyPr lIns="0">
            <a:normAutofit/>
          </a:bodyPr>
          <a:lstStyle>
            <a:lvl1pPr marL="0" indent="0">
              <a:buNone/>
              <a:defRPr sz="2400" b="1">
                <a:solidFill>
                  <a:schemeClr val="bg1"/>
                </a:solidFill>
                <a:latin typeface="IBM Plex Sans Condensed SemiBol" panose="020B0706050203000203" pitchFamily="34" charset="0"/>
              </a:defRPr>
            </a:lvl1pPr>
          </a:lstStyle>
          <a:p>
            <a:pPr lvl="0"/>
            <a:r>
              <a:rPr lang="en-US"/>
              <a:t>Click to edit Master text styles</a:t>
            </a:r>
            <a:endParaRPr lang="de-DE"/>
          </a:p>
        </p:txBody>
      </p:sp>
      <p:sp>
        <p:nvSpPr>
          <p:cNvPr id="6" name="Text Placeholder 2">
            <a:extLst>
              <a:ext uri="{FF2B5EF4-FFF2-40B4-BE49-F238E27FC236}">
                <a16:creationId xmlns:a16="http://schemas.microsoft.com/office/drawing/2014/main" id="{063D6633-10FF-5AC4-5DA1-6CF612B10E09}"/>
              </a:ext>
            </a:extLst>
          </p:cNvPr>
          <p:cNvSpPr>
            <a:spLocks noGrp="1"/>
          </p:cNvSpPr>
          <p:nvPr>
            <p:ph type="body" sz="quarter" idx="16" hasCustomPrompt="1"/>
          </p:nvPr>
        </p:nvSpPr>
        <p:spPr>
          <a:xfrm>
            <a:off x="761999" y="1634188"/>
            <a:ext cx="4152901" cy="4545632"/>
          </a:xfrm>
        </p:spPr>
        <p:txBody>
          <a:bodyPr lIns="0">
            <a:noAutofit/>
          </a:bodyPr>
          <a:lstStyle>
            <a:lvl1pPr marL="0" indent="0" algn="just">
              <a:buNone/>
              <a:defRPr sz="16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Maecenas </a:t>
            </a:r>
            <a:r>
              <a:rPr lang="en-US" err="1"/>
              <a:t>ultrices</a:t>
            </a:r>
            <a:r>
              <a:rPr lang="en-US"/>
              <a:t> ligula dui, id semper </a:t>
            </a:r>
            <a:r>
              <a:rPr lang="en-US" err="1"/>
              <a:t>metus</a:t>
            </a:r>
            <a:r>
              <a:rPr lang="en-US"/>
              <a:t> </a:t>
            </a:r>
            <a:r>
              <a:rPr lang="en-US" err="1"/>
              <a:t>elementum</a:t>
            </a:r>
            <a:r>
              <a:rPr lang="en-US"/>
              <a:t> vel. </a:t>
            </a:r>
            <a:r>
              <a:rPr lang="en-US" err="1"/>
              <a:t>Pellentesque</a:t>
            </a:r>
            <a:r>
              <a:rPr lang="en-US"/>
              <a:t> non </a:t>
            </a:r>
            <a:r>
              <a:rPr lang="en-US" err="1"/>
              <a:t>laoreet</a:t>
            </a:r>
            <a:r>
              <a:rPr lang="en-US"/>
              <a:t> libero. Aenean </a:t>
            </a:r>
            <a:r>
              <a:rPr lang="en-US" err="1"/>
              <a:t>lectus</a:t>
            </a:r>
            <a:r>
              <a:rPr lang="en-US"/>
              <a:t> </a:t>
            </a:r>
            <a:r>
              <a:rPr lang="en-US" err="1"/>
              <a:t>orci</a:t>
            </a:r>
            <a:r>
              <a:rPr lang="en-US"/>
              <a:t>, </a:t>
            </a:r>
            <a:r>
              <a:rPr lang="en-US" err="1"/>
              <a:t>posuere</a:t>
            </a:r>
            <a:r>
              <a:rPr lang="en-US"/>
              <a:t> </a:t>
            </a:r>
            <a:r>
              <a:rPr lang="en-US" err="1"/>
              <a:t>eu</a:t>
            </a:r>
            <a:r>
              <a:rPr lang="en-US"/>
              <a:t> </a:t>
            </a:r>
            <a:r>
              <a:rPr lang="en-US" err="1"/>
              <a:t>felis</a:t>
            </a:r>
            <a:r>
              <a:rPr lang="en-US"/>
              <a:t> et, lacinia </a:t>
            </a:r>
            <a:r>
              <a:rPr lang="en-US" err="1"/>
              <a:t>congue</a:t>
            </a:r>
            <a:r>
              <a:rPr lang="en-US"/>
              <a:t> </a:t>
            </a:r>
            <a:r>
              <a:rPr lang="en-US" err="1"/>
              <a:t>nulla</a:t>
            </a:r>
            <a:r>
              <a:rPr lang="en-US"/>
              <a:t>. Aenean vestibulum </a:t>
            </a:r>
            <a:r>
              <a:rPr lang="en-US" err="1"/>
              <a:t>metus</a:t>
            </a:r>
            <a:r>
              <a:rPr lang="en-US"/>
              <a:t> </a:t>
            </a:r>
            <a:r>
              <a:rPr lang="en-US" err="1"/>
              <a:t>bibendum</a:t>
            </a:r>
            <a:r>
              <a:rPr lang="en-US"/>
              <a:t> dolor </a:t>
            </a:r>
            <a:r>
              <a:rPr lang="en-US" err="1"/>
              <a:t>imperdiet</a:t>
            </a:r>
            <a:r>
              <a:rPr lang="en-US"/>
              <a:t>, sit </a:t>
            </a:r>
            <a:r>
              <a:rPr lang="en-US" err="1"/>
              <a:t>amet</a:t>
            </a:r>
            <a:r>
              <a:rPr lang="en-US"/>
              <a:t> </a:t>
            </a:r>
            <a:r>
              <a:rPr lang="en-US" err="1"/>
              <a:t>laoreet</a:t>
            </a:r>
            <a:r>
              <a:rPr lang="en-US"/>
              <a:t> </a:t>
            </a:r>
            <a:r>
              <a:rPr lang="en-US" err="1"/>
              <a:t>erat</a:t>
            </a:r>
            <a:r>
              <a:rPr lang="en-US"/>
              <a:t> </a:t>
            </a:r>
            <a:r>
              <a:rPr lang="en-US" err="1"/>
              <a:t>interdum</a:t>
            </a:r>
            <a:r>
              <a:rPr lang="en-US"/>
              <a:t>. Vestibulum </a:t>
            </a:r>
            <a:r>
              <a:rPr lang="en-US" err="1"/>
              <a:t>quis</a:t>
            </a:r>
            <a:r>
              <a:rPr lang="en-US"/>
              <a:t> </a:t>
            </a:r>
            <a:r>
              <a:rPr lang="en-US" err="1"/>
              <a:t>scelerisque</a:t>
            </a:r>
            <a:r>
              <a:rPr lang="en-US"/>
              <a:t> </a:t>
            </a:r>
            <a:r>
              <a:rPr lang="en-US" err="1"/>
              <a:t>est</a:t>
            </a:r>
            <a:r>
              <a:rPr lang="en-US"/>
              <a:t>, </a:t>
            </a:r>
            <a:r>
              <a:rPr lang="en-US" err="1"/>
              <a:t>facilisis</a:t>
            </a:r>
            <a:r>
              <a:rPr lang="en-US"/>
              <a:t> </a:t>
            </a:r>
            <a:r>
              <a:rPr lang="en-US" err="1"/>
              <a:t>aliquam</a:t>
            </a:r>
            <a:r>
              <a:rPr lang="en-US"/>
              <a:t> libero. In hac </a:t>
            </a:r>
            <a:r>
              <a:rPr lang="en-US" err="1"/>
              <a:t>habitasse</a:t>
            </a:r>
            <a:r>
              <a:rPr lang="en-US"/>
              <a:t> </a:t>
            </a:r>
            <a:r>
              <a:rPr lang="en-US" err="1"/>
              <a:t>platea</a:t>
            </a:r>
            <a:r>
              <a:rPr lang="en-US"/>
              <a:t> </a:t>
            </a:r>
            <a:r>
              <a:rPr lang="en-US" err="1"/>
              <a:t>dictumst</a:t>
            </a:r>
            <a:r>
              <a:rPr lang="en-US"/>
              <a:t>. </a:t>
            </a:r>
            <a:r>
              <a:rPr lang="en-US" err="1"/>
              <a:t>Interdum</a:t>
            </a:r>
            <a:r>
              <a:rPr lang="en-US"/>
              <a:t> et </a:t>
            </a:r>
            <a:r>
              <a:rPr lang="en-US" err="1"/>
              <a:t>malesuada</a:t>
            </a:r>
            <a:r>
              <a:rPr lang="en-US"/>
              <a:t> fames ac ante ipsum </a:t>
            </a:r>
            <a:r>
              <a:rPr lang="en-US" err="1"/>
              <a:t>primis</a:t>
            </a:r>
            <a:r>
              <a:rPr lang="en-US"/>
              <a:t> in </a:t>
            </a:r>
            <a:r>
              <a:rPr lang="en-US" err="1"/>
              <a:t>faucibus</a:t>
            </a:r>
            <a:endParaRPr lang="de-DE"/>
          </a:p>
        </p:txBody>
      </p:sp>
    </p:spTree>
    <p:extLst>
      <p:ext uri="{BB962C8B-B14F-4D97-AF65-F5344CB8AC3E}">
        <p14:creationId xmlns:p14="http://schemas.microsoft.com/office/powerpoint/2010/main" val="1674096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704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4C1E391-6085-6B4D-3EF6-CED882F7E8AB}"/>
              </a:ext>
            </a:extLst>
          </p:cNvPr>
          <p:cNvSpPr>
            <a:spLocks noGrp="1"/>
          </p:cNvSpPr>
          <p:nvPr>
            <p:ph type="body" sz="quarter" idx="10"/>
          </p:nvPr>
        </p:nvSpPr>
        <p:spPr>
          <a:xfrm>
            <a:off x="613780" y="4840838"/>
            <a:ext cx="4911187" cy="646331"/>
          </a:xfrm>
          <a:noFill/>
        </p:spPr>
        <p:txBody>
          <a:bodyPr wrap="square" rtlCol="0">
            <a:spAutoFit/>
          </a:bodyPr>
          <a:lstStyle>
            <a:lvl1pPr marL="0" indent="0" algn="r">
              <a:buNone/>
              <a:defRPr lang="en-US" sz="4000" dirty="0">
                <a:latin typeface="Roboto Slab Black" pitchFamily="2" charset="0"/>
                <a:ea typeface="Roboto Slab Black" pitchFamily="2" charset="0"/>
              </a:defRPr>
            </a:lvl1pPr>
          </a:lstStyle>
          <a:p>
            <a:pPr marL="0" lvl="0"/>
            <a:r>
              <a:rPr lang="en-US"/>
              <a:t>Click to edit</a:t>
            </a:r>
          </a:p>
        </p:txBody>
      </p:sp>
      <p:sp>
        <p:nvSpPr>
          <p:cNvPr id="17" name="Text Placeholder 16">
            <a:extLst>
              <a:ext uri="{FF2B5EF4-FFF2-40B4-BE49-F238E27FC236}">
                <a16:creationId xmlns:a16="http://schemas.microsoft.com/office/drawing/2014/main" id="{6F058ED3-2C0E-BB46-E4A4-505EABE6862D}"/>
              </a:ext>
            </a:extLst>
          </p:cNvPr>
          <p:cNvSpPr>
            <a:spLocks noGrp="1"/>
          </p:cNvSpPr>
          <p:nvPr>
            <p:ph type="body" sz="quarter" idx="11"/>
          </p:nvPr>
        </p:nvSpPr>
        <p:spPr>
          <a:xfrm>
            <a:off x="5691415" y="4840838"/>
            <a:ext cx="5966325" cy="1466215"/>
          </a:xfrm>
        </p:spPr>
        <p:txBody>
          <a:bodyPr>
            <a:normAutofit/>
          </a:bodyPr>
          <a:lstStyle>
            <a:lvl1pPr marL="0" indent="0">
              <a:buNone/>
              <a:defRPr sz="1600"/>
            </a:lvl1pPr>
          </a:lstStyle>
          <a:p>
            <a:pPr lvl="0"/>
            <a:r>
              <a:rPr lang="en-US"/>
              <a:t>Click to edit</a:t>
            </a:r>
          </a:p>
        </p:txBody>
      </p:sp>
      <p:sp>
        <p:nvSpPr>
          <p:cNvPr id="5" name="Picture Placeholder 4">
            <a:extLst>
              <a:ext uri="{FF2B5EF4-FFF2-40B4-BE49-F238E27FC236}">
                <a16:creationId xmlns:a16="http://schemas.microsoft.com/office/drawing/2014/main" id="{0781B5CC-AF21-CE51-B1BB-AF2652C984F5}"/>
              </a:ext>
            </a:extLst>
          </p:cNvPr>
          <p:cNvSpPr>
            <a:spLocks noGrp="1"/>
          </p:cNvSpPr>
          <p:nvPr>
            <p:ph type="pic" sz="quarter" idx="12"/>
          </p:nvPr>
        </p:nvSpPr>
        <p:spPr>
          <a:xfrm>
            <a:off x="2661241" y="2212392"/>
            <a:ext cx="1006362" cy="984504"/>
          </a:xfrm>
          <a:prstGeom prst="ellipse">
            <a:avLst/>
          </a:prstGeom>
          <a:effectLst>
            <a:softEdge rad="0"/>
          </a:effectLst>
        </p:spPr>
        <p:txBody>
          <a:bodyPr>
            <a:normAutofit/>
          </a:bodyPr>
          <a:lstStyle>
            <a:lvl1pPr>
              <a:defRPr sz="1100"/>
            </a:lvl1pPr>
          </a:lstStyle>
          <a:p>
            <a:endParaRPr lang="en-US"/>
          </a:p>
        </p:txBody>
      </p:sp>
      <p:pic>
        <p:nvPicPr>
          <p:cNvPr id="6" name="Graphic 5">
            <a:extLst>
              <a:ext uri="{FF2B5EF4-FFF2-40B4-BE49-F238E27FC236}">
                <a16:creationId xmlns:a16="http://schemas.microsoft.com/office/drawing/2014/main" id="{D6B349D0-6500-A6C6-C272-976C343B68A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761885" y="364747"/>
            <a:ext cx="1895855" cy="372400"/>
          </a:xfrm>
          <a:prstGeom prst="rect">
            <a:avLst/>
          </a:prstGeom>
        </p:spPr>
      </p:pic>
      <p:sp>
        <p:nvSpPr>
          <p:cNvPr id="4" name="Picture Placeholder 4">
            <a:extLst>
              <a:ext uri="{FF2B5EF4-FFF2-40B4-BE49-F238E27FC236}">
                <a16:creationId xmlns:a16="http://schemas.microsoft.com/office/drawing/2014/main" id="{57317091-DD93-EDB5-BBFA-4B0DBA2D5F58}"/>
              </a:ext>
            </a:extLst>
          </p:cNvPr>
          <p:cNvSpPr>
            <a:spLocks noGrp="1"/>
          </p:cNvSpPr>
          <p:nvPr>
            <p:ph type="pic" sz="quarter" idx="15"/>
          </p:nvPr>
        </p:nvSpPr>
        <p:spPr>
          <a:xfrm>
            <a:off x="8549977" y="2212392"/>
            <a:ext cx="1006362" cy="984504"/>
          </a:xfrm>
          <a:prstGeom prst="ellipse">
            <a:avLst/>
          </a:prstGeom>
          <a:effectLst>
            <a:softEdge rad="0"/>
          </a:effectLst>
        </p:spPr>
        <p:txBody>
          <a:bodyPr>
            <a:normAutofit/>
          </a:bodyPr>
          <a:lstStyle>
            <a:lvl1pPr>
              <a:defRPr sz="1100"/>
            </a:lvl1pPr>
          </a:lstStyle>
          <a:p>
            <a:endParaRPr lang="en-US"/>
          </a:p>
        </p:txBody>
      </p:sp>
      <p:sp>
        <p:nvSpPr>
          <p:cNvPr id="9" name="Picture Placeholder 4">
            <a:extLst>
              <a:ext uri="{FF2B5EF4-FFF2-40B4-BE49-F238E27FC236}">
                <a16:creationId xmlns:a16="http://schemas.microsoft.com/office/drawing/2014/main" id="{1448A3FC-E768-70BC-3A7D-AFDB1C22F800}"/>
              </a:ext>
            </a:extLst>
          </p:cNvPr>
          <p:cNvSpPr>
            <a:spLocks noGrp="1"/>
          </p:cNvSpPr>
          <p:nvPr>
            <p:ph type="pic" sz="quarter" idx="18"/>
          </p:nvPr>
        </p:nvSpPr>
        <p:spPr>
          <a:xfrm>
            <a:off x="4624153" y="2212392"/>
            <a:ext cx="1006362" cy="984504"/>
          </a:xfrm>
          <a:prstGeom prst="ellipse">
            <a:avLst/>
          </a:prstGeom>
          <a:effectLst>
            <a:softEdge rad="0"/>
          </a:effectLst>
        </p:spPr>
        <p:txBody>
          <a:bodyPr>
            <a:normAutofit/>
          </a:bodyPr>
          <a:lstStyle>
            <a:lvl1pPr>
              <a:defRPr sz="1100"/>
            </a:lvl1pPr>
          </a:lstStyle>
          <a:p>
            <a:endParaRPr lang="en-US"/>
          </a:p>
        </p:txBody>
      </p:sp>
      <p:sp>
        <p:nvSpPr>
          <p:cNvPr id="12" name="Picture Placeholder 4">
            <a:extLst>
              <a:ext uri="{FF2B5EF4-FFF2-40B4-BE49-F238E27FC236}">
                <a16:creationId xmlns:a16="http://schemas.microsoft.com/office/drawing/2014/main" id="{61C1D0EF-3A16-8B8A-39FC-A754069BC43E}"/>
              </a:ext>
            </a:extLst>
          </p:cNvPr>
          <p:cNvSpPr>
            <a:spLocks noGrp="1"/>
          </p:cNvSpPr>
          <p:nvPr>
            <p:ph type="pic" sz="quarter" idx="21"/>
          </p:nvPr>
        </p:nvSpPr>
        <p:spPr>
          <a:xfrm>
            <a:off x="6587065" y="2212392"/>
            <a:ext cx="1006362" cy="984504"/>
          </a:xfrm>
          <a:prstGeom prst="ellipse">
            <a:avLst/>
          </a:prstGeom>
          <a:effectLst>
            <a:softEdge rad="0"/>
          </a:effectLst>
        </p:spPr>
        <p:txBody>
          <a:bodyPr>
            <a:normAutofit/>
          </a:bodyPr>
          <a:lstStyle>
            <a:lvl1pPr>
              <a:defRPr sz="1100"/>
            </a:lvl1pPr>
          </a:lstStyle>
          <a:p>
            <a:endParaRPr lang="en-US"/>
          </a:p>
        </p:txBody>
      </p:sp>
      <p:sp>
        <p:nvSpPr>
          <p:cNvPr id="24" name="Text Placeholder 14">
            <a:extLst>
              <a:ext uri="{FF2B5EF4-FFF2-40B4-BE49-F238E27FC236}">
                <a16:creationId xmlns:a16="http://schemas.microsoft.com/office/drawing/2014/main" id="{9950E5D7-AC92-92FE-A1B3-88FDD30315DB}"/>
              </a:ext>
            </a:extLst>
          </p:cNvPr>
          <p:cNvSpPr>
            <a:spLocks noGrp="1"/>
          </p:cNvSpPr>
          <p:nvPr>
            <p:ph type="body" sz="quarter" idx="19" hasCustomPrompt="1"/>
          </p:nvPr>
        </p:nvSpPr>
        <p:spPr>
          <a:xfrm>
            <a:off x="2368893"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5" name="Text Placeholder 14">
            <a:extLst>
              <a:ext uri="{FF2B5EF4-FFF2-40B4-BE49-F238E27FC236}">
                <a16:creationId xmlns:a16="http://schemas.microsoft.com/office/drawing/2014/main" id="{5B5F4B10-0A2A-05AD-8DD2-EB3D26AB3071}"/>
              </a:ext>
            </a:extLst>
          </p:cNvPr>
          <p:cNvSpPr>
            <a:spLocks noGrp="1"/>
          </p:cNvSpPr>
          <p:nvPr>
            <p:ph type="body" sz="quarter" idx="22" hasCustomPrompt="1"/>
          </p:nvPr>
        </p:nvSpPr>
        <p:spPr>
          <a:xfrm>
            <a:off x="8257629"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6" name="Text Placeholder 14">
            <a:extLst>
              <a:ext uri="{FF2B5EF4-FFF2-40B4-BE49-F238E27FC236}">
                <a16:creationId xmlns:a16="http://schemas.microsoft.com/office/drawing/2014/main" id="{CE6B171B-FCE8-F702-2D62-4DB42C1C20A9}"/>
              </a:ext>
            </a:extLst>
          </p:cNvPr>
          <p:cNvSpPr>
            <a:spLocks noGrp="1"/>
          </p:cNvSpPr>
          <p:nvPr>
            <p:ph type="body" sz="quarter" idx="23" hasCustomPrompt="1"/>
          </p:nvPr>
        </p:nvSpPr>
        <p:spPr>
          <a:xfrm>
            <a:off x="6294717"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
        <p:nvSpPr>
          <p:cNvPr id="27" name="Text Placeholder 14">
            <a:extLst>
              <a:ext uri="{FF2B5EF4-FFF2-40B4-BE49-F238E27FC236}">
                <a16:creationId xmlns:a16="http://schemas.microsoft.com/office/drawing/2014/main" id="{697D3752-083C-7ECA-167F-00EF61364353}"/>
              </a:ext>
            </a:extLst>
          </p:cNvPr>
          <p:cNvSpPr>
            <a:spLocks noGrp="1"/>
          </p:cNvSpPr>
          <p:nvPr>
            <p:ph type="body" sz="quarter" idx="24" hasCustomPrompt="1"/>
          </p:nvPr>
        </p:nvSpPr>
        <p:spPr>
          <a:xfrm>
            <a:off x="4331805" y="1606635"/>
            <a:ext cx="1591057" cy="286232"/>
          </a:xfrm>
          <a:noFill/>
        </p:spPr>
        <p:txBody>
          <a:bodyPr wrap="square" rtlCol="0">
            <a:spAutoFit/>
          </a:bodyPr>
          <a:lstStyle>
            <a:lvl1pPr marL="0" indent="0" algn="ctr">
              <a:buNone/>
              <a:defRPr lang="en-US" sz="1400" dirty="0">
                <a:latin typeface="Roboto Slab Medium" pitchFamily="2" charset="0"/>
                <a:ea typeface="Roboto Slab Medium" pitchFamily="2" charset="0"/>
              </a:defRPr>
            </a:lvl1pPr>
          </a:lstStyle>
          <a:p>
            <a:pPr marL="0" lvl="0"/>
            <a:r>
              <a:rPr lang="en-US"/>
              <a:t>Title</a:t>
            </a:r>
          </a:p>
        </p:txBody>
      </p:sp>
    </p:spTree>
    <p:extLst>
      <p:ext uri="{BB962C8B-B14F-4D97-AF65-F5344CB8AC3E}">
        <p14:creationId xmlns:p14="http://schemas.microsoft.com/office/powerpoint/2010/main" val="41882978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JA Full Content Light">
    <p:bg>
      <p:bgPr>
        <a:solidFill>
          <a:schemeClr val="tx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A88BC40-C78B-C5D7-B316-D655D717F502}"/>
              </a:ext>
            </a:extLst>
          </p:cNvPr>
          <p:cNvSpPr>
            <a:spLocks noGrp="1"/>
          </p:cNvSpPr>
          <p:nvPr>
            <p:ph type="title"/>
          </p:nvPr>
        </p:nvSpPr>
        <p:spPr>
          <a:xfrm>
            <a:off x="401918" y="457722"/>
            <a:ext cx="11357960" cy="878025"/>
          </a:xfrm>
        </p:spPr>
        <p:txBody>
          <a:bodyPr>
            <a:normAutofit/>
          </a:bodyPr>
          <a:lstStyle>
            <a:lvl1pPr>
              <a:defRPr sz="3600">
                <a:solidFill>
                  <a:schemeClr val="bg2">
                    <a:lumMod val="75000"/>
                  </a:schemeClr>
                </a:solidFill>
              </a:defRPr>
            </a:lvl1pPr>
          </a:lstStyle>
          <a:p>
            <a:r>
              <a:rPr lang="en-GB"/>
              <a:t>Click to edit Master title style</a:t>
            </a:r>
            <a:endParaRPr lang="en-US"/>
          </a:p>
        </p:txBody>
      </p:sp>
      <p:sp>
        <p:nvSpPr>
          <p:cNvPr id="2" name="Content Placeholder 9">
            <a:extLst>
              <a:ext uri="{FF2B5EF4-FFF2-40B4-BE49-F238E27FC236}">
                <a16:creationId xmlns:a16="http://schemas.microsoft.com/office/drawing/2014/main" id="{F0BA0DAD-0278-8CC4-1D58-4C362E846CB2}"/>
              </a:ext>
            </a:extLst>
          </p:cNvPr>
          <p:cNvSpPr>
            <a:spLocks noGrp="1"/>
          </p:cNvSpPr>
          <p:nvPr>
            <p:ph sz="quarter" idx="11"/>
          </p:nvPr>
        </p:nvSpPr>
        <p:spPr>
          <a:xfrm>
            <a:off x="401918" y="1707626"/>
            <a:ext cx="11357960" cy="4303149"/>
          </a:xfrm>
        </p:spPr>
        <p:txBody>
          <a:bodyPr/>
          <a:lstStyle>
            <a:lvl1pPr>
              <a:defRPr>
                <a:solidFill>
                  <a:schemeClr val="bg2">
                    <a:lumMod val="75000"/>
                  </a:schemeClr>
                </a:solidFill>
              </a:defRPr>
            </a:lvl1pPr>
            <a:lvl2pPr>
              <a:defRPr>
                <a:solidFill>
                  <a:schemeClr val="bg2">
                    <a:lumMod val="75000"/>
                  </a:schemeClr>
                </a:solidFill>
              </a:defRPr>
            </a:lvl2pPr>
            <a:lvl3pPr>
              <a:defRPr>
                <a:solidFill>
                  <a:schemeClr val="bg2">
                    <a:lumMod val="75000"/>
                  </a:schemeClr>
                </a:solidFill>
              </a:defRPr>
            </a:lvl3pPr>
            <a:lvl4pPr>
              <a:defRPr>
                <a:solidFill>
                  <a:schemeClr val="bg2">
                    <a:lumMod val="75000"/>
                  </a:schemeClr>
                </a:solidFill>
              </a:defRPr>
            </a:lvl4pPr>
            <a:lvl5pPr>
              <a:defRPr>
                <a:solidFill>
                  <a:schemeClr val="bg2">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blue and purple text&#10;&#10;Description automatically generated">
            <a:extLst>
              <a:ext uri="{FF2B5EF4-FFF2-40B4-BE49-F238E27FC236}">
                <a16:creationId xmlns:a16="http://schemas.microsoft.com/office/drawing/2014/main" id="{65922BD3-29CB-0809-61B5-F1B58539326B}"/>
              </a:ext>
            </a:extLst>
          </p:cNvPr>
          <p:cNvPicPr>
            <a:picLocks noChangeAspect="1"/>
          </p:cNvPicPr>
          <p:nvPr userDrawn="1"/>
        </p:nvPicPr>
        <p:blipFill>
          <a:blip r:embed="rId2"/>
          <a:stretch>
            <a:fillRect/>
          </a:stretch>
        </p:blipFill>
        <p:spPr>
          <a:xfrm>
            <a:off x="401918" y="6163234"/>
            <a:ext cx="1284790" cy="474087"/>
          </a:xfrm>
          <a:prstGeom prst="rect">
            <a:avLst/>
          </a:prstGeom>
        </p:spPr>
      </p:pic>
      <p:sp>
        <p:nvSpPr>
          <p:cNvPr id="5" name="TextBox 4">
            <a:extLst>
              <a:ext uri="{FF2B5EF4-FFF2-40B4-BE49-F238E27FC236}">
                <a16:creationId xmlns:a16="http://schemas.microsoft.com/office/drawing/2014/main" id="{0DAFC8F7-F465-85BA-7B55-5322CA56575A}"/>
              </a:ext>
            </a:extLst>
          </p:cNvPr>
          <p:cNvSpPr txBox="1"/>
          <p:nvPr userDrawn="1"/>
        </p:nvSpPr>
        <p:spPr>
          <a:xfrm>
            <a:off x="5516604" y="6261777"/>
            <a:ext cx="6273478" cy="276999"/>
          </a:xfrm>
          <a:prstGeom prst="rect">
            <a:avLst/>
          </a:prstGeom>
          <a:noFill/>
        </p:spPr>
        <p:txBody>
          <a:bodyPr wrap="square" rtlCol="0">
            <a:spAutoFit/>
          </a:bodyPr>
          <a:lstStyle/>
          <a:p>
            <a:pPr algn="r"/>
            <a:r>
              <a:rPr lang="en-US" sz="1200">
                <a:solidFill>
                  <a:schemeClr val="bg1">
                    <a:lumMod val="90000"/>
                    <a:lumOff val="10000"/>
                  </a:schemeClr>
                </a:solidFill>
              </a:rPr>
              <a:t>Creating better events through technology that makes a difference</a:t>
            </a:r>
          </a:p>
        </p:txBody>
      </p:sp>
    </p:spTree>
    <p:extLst>
      <p:ext uri="{BB962C8B-B14F-4D97-AF65-F5344CB8AC3E}">
        <p14:creationId xmlns:p14="http://schemas.microsoft.com/office/powerpoint/2010/main" val="16226971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31CD4-A344-B015-6487-BECDE974B2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6A3F87-DE9C-1FFA-2B79-7C1BFF0AE2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8CA64E-2446-28E0-1BB9-961B195D5E39}"/>
              </a:ext>
            </a:extLst>
          </p:cNvPr>
          <p:cNvSpPr>
            <a:spLocks noGrp="1"/>
          </p:cNvSpPr>
          <p:nvPr>
            <p:ph type="dt" sz="half" idx="10"/>
          </p:nvPr>
        </p:nvSpPr>
        <p:spPr/>
        <p:txBody>
          <a:bodyPr/>
          <a:lstStyle/>
          <a:p>
            <a:fld id="{278DD62D-9961-4585-82C2-9AC35BA51174}" type="datetimeFigureOut">
              <a:rPr lang="en-US" smtClean="0"/>
              <a:t>10/22/2026</a:t>
            </a:fld>
            <a:endParaRPr lang="en-US"/>
          </a:p>
        </p:txBody>
      </p:sp>
      <p:sp>
        <p:nvSpPr>
          <p:cNvPr id="5" name="Footer Placeholder 4">
            <a:extLst>
              <a:ext uri="{FF2B5EF4-FFF2-40B4-BE49-F238E27FC236}">
                <a16:creationId xmlns:a16="http://schemas.microsoft.com/office/drawing/2014/main" id="{6AEC624A-1C83-D4DF-051F-6A317E6D2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1CB98-341E-C138-90B1-4D9AC149CB31}"/>
              </a:ext>
            </a:extLst>
          </p:cNvPr>
          <p:cNvSpPr>
            <a:spLocks noGrp="1"/>
          </p:cNvSpPr>
          <p:nvPr>
            <p:ph type="sldNum" sz="quarter" idx="12"/>
          </p:nvPr>
        </p:nvSpPr>
        <p:spPr/>
        <p:txBody>
          <a:bodyPr/>
          <a:lstStyle/>
          <a:p>
            <a:fld id="{D293AE4D-B10C-4CD4-BD88-881D31ACEBA1}" type="slidenum">
              <a:rPr lang="en-US" smtClean="0"/>
              <a:t>‹#›</a:t>
            </a:fld>
            <a:endParaRPr lang="en-US"/>
          </a:p>
        </p:txBody>
      </p:sp>
    </p:spTree>
    <p:extLst>
      <p:ext uri="{BB962C8B-B14F-4D97-AF65-F5344CB8AC3E}">
        <p14:creationId xmlns:p14="http://schemas.microsoft.com/office/powerpoint/2010/main" val="25064194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quare photo">
    <p:bg>
      <p:bgPr>
        <a:solidFill>
          <a:srgbClr val="1A1A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425541"/>
            <a:ext cx="4167887" cy="1107996"/>
          </a:xfrm>
        </p:spPr>
        <p:txBody>
          <a:bodyPr anchor="b" anchorCtr="0">
            <a:spAutoFit/>
          </a:bodyPr>
          <a:lstStyle>
            <a:lvl1pPr>
              <a:defRPr>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a:t>
            </a:r>
          </a:p>
        </p:txBody>
      </p:sp>
      <p:pic>
        <p:nvPicPr>
          <p:cNvPr id="6" name="MS logo gray - EMF">
            <a:extLst>
              <a:ext uri="{FF2B5EF4-FFF2-40B4-BE49-F238E27FC236}">
                <a16:creationId xmlns:a16="http://schemas.microsoft.com/office/drawing/2014/main" id="{8F86527F-B7BB-AF49-9D34-D1BF54FEAE0D}"/>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pic>
        <p:nvPicPr>
          <p:cNvPr id="7" name="Picture 6">
            <a:extLst>
              <a:ext uri="{FF2B5EF4-FFF2-40B4-BE49-F238E27FC236}">
                <a16:creationId xmlns:a16="http://schemas.microsoft.com/office/drawing/2014/main" id="{5EE30564-C64B-8E46-9139-9003B0DD2FEA}"/>
              </a:ext>
            </a:extLst>
          </p:cNvPr>
          <p:cNvPicPr>
            <a:picLocks noChangeAspect="1"/>
          </p:cNvPicPr>
          <p:nvPr userDrawn="1"/>
        </p:nvPicPr>
        <p:blipFill rotWithShape="1">
          <a:blip r:embed="rId3"/>
          <a:srcRect r="33360"/>
          <a:stretch/>
        </p:blipFill>
        <p:spPr>
          <a:xfrm>
            <a:off x="5343525" y="0"/>
            <a:ext cx="6848475" cy="6858000"/>
          </a:xfrm>
          <a:prstGeom prst="rect">
            <a:avLst/>
          </a:prstGeom>
        </p:spPr>
      </p:pic>
    </p:spTree>
    <p:extLst>
      <p:ext uri="{BB962C8B-B14F-4D97-AF65-F5344CB8AC3E}">
        <p14:creationId xmlns:p14="http://schemas.microsoft.com/office/powerpoint/2010/main" val="3073439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671763"/>
            <a:ext cx="4167887" cy="861774"/>
          </a:xfrm>
        </p:spPr>
        <p:txBody>
          <a:bodyPr anchor="b" anchorCtr="0">
            <a:spAutoFit/>
          </a:bodyPr>
          <a:lstStyle>
            <a:lvl1pPr>
              <a:defRPr>
                <a:solidFill>
                  <a:srgbClr val="000000"/>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a:t>
            </a:r>
          </a:p>
        </p:txBody>
      </p:sp>
      <p:pic>
        <p:nvPicPr>
          <p:cNvPr id="6" name="MS logo gray - EMF">
            <a:extLst>
              <a:ext uri="{FF2B5EF4-FFF2-40B4-BE49-F238E27FC236}">
                <a16:creationId xmlns:a16="http://schemas.microsoft.com/office/drawing/2014/main" id="{DBA914E4-44EB-1640-BCC3-F4246F350969}"/>
              </a:ext>
            </a:extLst>
          </p:cNvPr>
          <p:cNvPicPr>
            <a:picLocks noChangeAspect="1"/>
          </p:cNvPicPr>
          <p:nvPr userDrawn="1"/>
        </p:nvPicPr>
        <p:blipFill>
          <a:blip r:embed="rId2"/>
          <a:stretch>
            <a:fillRect/>
          </a:stretch>
        </p:blipFill>
        <p:spPr bwMode="black">
          <a:xfrm>
            <a:off x="283297" y="281709"/>
            <a:ext cx="2440148" cy="902855"/>
          </a:xfrm>
          <a:prstGeom prst="rect">
            <a:avLst/>
          </a:prstGeom>
        </p:spPr>
      </p:pic>
      <p:pic>
        <p:nvPicPr>
          <p:cNvPr id="9" name="Picture 8">
            <a:extLst>
              <a:ext uri="{FF2B5EF4-FFF2-40B4-BE49-F238E27FC236}">
                <a16:creationId xmlns:a16="http://schemas.microsoft.com/office/drawing/2014/main" id="{620CF735-8822-D546-BDF3-65F86EE07B52}"/>
              </a:ext>
            </a:extLst>
          </p:cNvPr>
          <p:cNvPicPr>
            <a:picLocks noChangeAspect="1"/>
          </p:cNvPicPr>
          <p:nvPr userDrawn="1"/>
        </p:nvPicPr>
        <p:blipFill rotWithShape="1">
          <a:blip r:embed="rId3"/>
          <a:srcRect l="10000" r="30085"/>
          <a:stretch/>
        </p:blipFill>
        <p:spPr bwMode="auto">
          <a:xfrm>
            <a:off x="5343525" y="-32320"/>
            <a:ext cx="6848476" cy="6890320"/>
          </a:xfrm>
          <a:prstGeom prst="rect">
            <a:avLst/>
          </a:prstGeom>
        </p:spPr>
      </p:pic>
    </p:spTree>
    <p:extLst>
      <p:ext uri="{BB962C8B-B14F-4D97-AF65-F5344CB8AC3E}">
        <p14:creationId xmlns:p14="http://schemas.microsoft.com/office/powerpoint/2010/main" val="359245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accent3"/>
                </a:solidFill>
                <a:latin typeface="+mn-lt"/>
                <a:cs typeface="Segoe UI" panose="020B0502040204020203" pitchFamily="34" charset="0"/>
              </a:defRPr>
            </a:lvl1pPr>
          </a:lstStyle>
          <a:p>
            <a:pPr lvl="0"/>
            <a:r>
              <a:rPr lang="en-US"/>
              <a:t>Speaker name or subtitle text</a:t>
            </a:r>
          </a:p>
        </p:txBody>
      </p:sp>
      <p:pic>
        <p:nvPicPr>
          <p:cNvPr id="6" name="MS logo gray - EMF">
            <a:extLst>
              <a:ext uri="{FF2B5EF4-FFF2-40B4-BE49-F238E27FC236}">
                <a16:creationId xmlns:a16="http://schemas.microsoft.com/office/drawing/2014/main" id="{D41543F4-CE18-594C-A501-0968DD537C55}"/>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4569823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lumMod val="95000"/>
          </a:schemeClr>
        </a:solidFill>
        <a:effectLst/>
      </p:bgPr>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674631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Title Slide wiith photo_black tex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2E1E1D-F8EE-C240-9AB2-FB6268723E08}"/>
              </a:ext>
            </a:extLst>
          </p:cNvPr>
          <p:cNvPicPr>
            <a:picLocks noChangeAspect="1"/>
          </p:cNvPicPr>
          <p:nvPr userDrawn="1"/>
        </p:nvPicPr>
        <p:blipFill rotWithShape="1">
          <a:blip r:embed="rId2"/>
          <a:srcRect l="6869" t="4813" r="352" b="16979"/>
          <a:stretch/>
        </p:blipFill>
        <p:spPr>
          <a:xfrm>
            <a:off x="0" y="0"/>
            <a:ext cx="12192000" cy="6858000"/>
          </a:xfrm>
          <a:prstGeom prst="rect">
            <a:avLst/>
          </a:prstGeom>
        </p:spPr>
      </p:pic>
      <p:sp>
        <p:nvSpPr>
          <p:cNvPr id="9" name="Title 1"/>
          <p:cNvSpPr>
            <a:spLocks noGrp="1"/>
          </p:cNvSpPr>
          <p:nvPr>
            <p:ph type="title" hasCustomPrompt="1"/>
          </p:nvPr>
        </p:nvSpPr>
        <p:spPr>
          <a:xfrm>
            <a:off x="584200" y="2425780"/>
            <a:ext cx="5083629" cy="1107996"/>
          </a:xfrm>
          <a:noFill/>
        </p:spPr>
        <p:txBody>
          <a:bodyPr wrap="square" lIns="0" tIns="0" rIns="0" bIns="0" anchor="b" anchorCtr="0">
            <a:spAutoFit/>
          </a:bodyPr>
          <a:lstStyle>
            <a:lvl1pPr>
              <a:defRPr sz="3600" spc="-50" baseline="0">
                <a:gradFill>
                  <a:gsLst>
                    <a:gs pos="21764">
                      <a:srgbClr val="1A1A1A"/>
                    </a:gs>
                    <a:gs pos="12500">
                      <a:srgbClr val="1A1A1A"/>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084064" cy="246221"/>
          </a:xfrm>
          <a:noFill/>
        </p:spPr>
        <p:txBody>
          <a:bodyPr wrap="square" lIns="0" tIns="0" rIns="0" bIns="0">
            <a:spAutoFit/>
          </a:bodyPr>
          <a:lstStyle>
            <a:lvl1pPr marL="0" indent="0">
              <a:spcBef>
                <a:spcPts val="0"/>
              </a:spcBef>
              <a:buNone/>
              <a:defRPr sz="1600" spc="0" baseline="0">
                <a:gradFill>
                  <a:gsLst>
                    <a:gs pos="21764">
                      <a:srgbClr val="1A1A1A"/>
                    </a:gs>
                    <a:gs pos="12500">
                      <a:srgbClr val="1A1A1A"/>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C4B60698-9D0C-2245-AB54-408320A04694}"/>
              </a:ext>
            </a:extLst>
          </p:cNvPr>
          <p:cNvPicPr>
            <a:picLocks noChangeAspect="1"/>
          </p:cNvPicPr>
          <p:nvPr userDrawn="1"/>
        </p:nvPicPr>
        <p:blipFill>
          <a:blip r:embed="rId3"/>
          <a:stretch>
            <a:fillRect/>
          </a:stretch>
        </p:blipFill>
        <p:spPr bwMode="black">
          <a:xfrm>
            <a:off x="283297" y="281709"/>
            <a:ext cx="2440148" cy="902855"/>
          </a:xfrm>
          <a:prstGeom prst="rect">
            <a:avLst/>
          </a:prstGeom>
        </p:spPr>
      </p:pic>
    </p:spTree>
    <p:extLst>
      <p:ext uri="{BB962C8B-B14F-4D97-AF65-F5344CB8AC3E}">
        <p14:creationId xmlns:p14="http://schemas.microsoft.com/office/powerpoint/2010/main" val="42607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Title Slide wiith photo_black tex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2E1E1D-F8EE-C240-9AB2-FB6268723E08}"/>
              </a:ext>
            </a:extLst>
          </p:cNvPr>
          <p:cNvPicPr>
            <a:picLocks noChangeAspect="1"/>
          </p:cNvPicPr>
          <p:nvPr userDrawn="1"/>
        </p:nvPicPr>
        <p:blipFill rotWithShape="1">
          <a:blip r:embed="rId2"/>
          <a:srcRect l="922" t="8425" r="3450" b="10953"/>
          <a:stretch/>
        </p:blipFill>
        <p:spPr>
          <a:xfrm>
            <a:off x="-1" y="-1"/>
            <a:ext cx="12192001" cy="6858001"/>
          </a:xfrm>
          <a:prstGeom prst="rect">
            <a:avLst/>
          </a:prstGeom>
        </p:spPr>
      </p:pic>
      <p:sp>
        <p:nvSpPr>
          <p:cNvPr id="9" name="Title 1"/>
          <p:cNvSpPr>
            <a:spLocks noGrp="1"/>
          </p:cNvSpPr>
          <p:nvPr>
            <p:ph type="title" hasCustomPrompt="1"/>
          </p:nvPr>
        </p:nvSpPr>
        <p:spPr>
          <a:xfrm>
            <a:off x="584200" y="2425780"/>
            <a:ext cx="5083629" cy="1107996"/>
          </a:xfrm>
          <a:noFill/>
        </p:spPr>
        <p:txBody>
          <a:bodyPr wrap="square" lIns="0" tIns="0" rIns="0" bIns="0" anchor="b" anchorCtr="0">
            <a:spAutoFit/>
          </a:bodyPr>
          <a:lstStyle>
            <a:lvl1pPr>
              <a:defRPr sz="36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084064" cy="246221"/>
          </a:xfrm>
          <a:noFill/>
        </p:spPr>
        <p:txBody>
          <a:bodyPr wrap="square" lIns="0" tIns="0" rIns="0" bIns="0">
            <a:spAutoFit/>
          </a:bodyPr>
          <a:lstStyle>
            <a:lvl1pPr marL="0" indent="0">
              <a:spcBef>
                <a:spcPts val="0"/>
              </a:spcBef>
              <a:buNone/>
              <a:defRPr sz="1600" spc="0" baseline="0">
                <a:solidFill>
                  <a:schemeClr val="bg1"/>
                </a:solidFill>
                <a:latin typeface="+mn-lt"/>
                <a:cs typeface="Segoe UI" panose="020B0502040204020203" pitchFamily="34" charset="0"/>
              </a:defRPr>
            </a:lvl1pPr>
          </a:lstStyle>
          <a:p>
            <a:pPr lvl="0"/>
            <a:r>
              <a:rPr lang="en-US"/>
              <a:t>Speaker name or subtitle text</a:t>
            </a:r>
          </a:p>
        </p:txBody>
      </p:sp>
      <p:pic>
        <p:nvPicPr>
          <p:cNvPr id="6" name="MS logo gray - EMF">
            <a:extLst>
              <a:ext uri="{FF2B5EF4-FFF2-40B4-BE49-F238E27FC236}">
                <a16:creationId xmlns:a16="http://schemas.microsoft.com/office/drawing/2014/main" id="{1A0A0744-85F1-0F43-8CD0-F540C13B0A75}"/>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108267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wiith photo_white text">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99E035-8F3C-C54D-844B-D184582FA580}"/>
              </a:ext>
            </a:extLst>
          </p:cNvPr>
          <p:cNvPicPr>
            <a:picLocks noChangeAspect="1"/>
          </p:cNvPicPr>
          <p:nvPr userDrawn="1"/>
        </p:nvPicPr>
        <p:blipFill rotWithShape="1">
          <a:blip r:embed="rId2"/>
          <a:srcRect l="322" t="11533" b="4448"/>
          <a:stretch/>
        </p:blipFill>
        <p:spPr>
          <a:xfrm flipH="1">
            <a:off x="0" y="0"/>
            <a:ext cx="12192000" cy="6858000"/>
          </a:xfrm>
          <a:prstGeom prst="rect">
            <a:avLst/>
          </a:prstGeom>
        </p:spPr>
      </p:pic>
      <p:sp>
        <p:nvSpPr>
          <p:cNvPr id="9" name="Title 1"/>
          <p:cNvSpPr>
            <a:spLocks noGrp="1"/>
          </p:cNvSpPr>
          <p:nvPr>
            <p:ph type="title" hasCustomPrompt="1"/>
          </p:nvPr>
        </p:nvSpPr>
        <p:spPr bwMode="white">
          <a:xfrm>
            <a:off x="584635" y="2425780"/>
            <a:ext cx="5083629" cy="1107996"/>
          </a:xfrm>
          <a:noFill/>
        </p:spPr>
        <p:txBody>
          <a:bodyPr wrap="square" lIns="0" tIns="0" rIns="0" bIns="0" anchor="b" anchorCtr="0">
            <a:spAutoFit/>
          </a:bodyPr>
          <a:lstStyle>
            <a:lvl1pPr>
              <a:defRPr sz="3600" spc="-50" baseline="0">
                <a:gradFill>
                  <a:gsLst>
                    <a:gs pos="53365">
                      <a:srgbClr val="FFFFFF"/>
                    </a:gs>
                    <a:gs pos="21764">
                      <a:srgbClr val="FFFFFF"/>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bwMode="white">
          <a:xfrm>
            <a:off x="584200" y="3962400"/>
            <a:ext cx="5084064" cy="246221"/>
          </a:xfrm>
          <a:noFill/>
        </p:spPr>
        <p:txBody>
          <a:bodyPr wrap="square" lIns="0" tIns="0" rIns="0" bIns="0">
            <a:spAutoFit/>
          </a:bodyPr>
          <a:lstStyle>
            <a:lvl1pPr marL="0" indent="0">
              <a:spcBef>
                <a:spcPts val="0"/>
              </a:spcBef>
              <a:buNone/>
              <a:defRPr sz="1600" spc="0" baseline="0">
                <a:gradFill>
                  <a:gsLst>
                    <a:gs pos="53365">
                      <a:srgbClr val="FFFFFF"/>
                    </a:gs>
                    <a:gs pos="21764">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19A64866-81C9-F346-A699-D5FE5F629732}"/>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2618661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Title Slide wiith photo_white text">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99E035-8F3C-C54D-844B-D184582FA580}"/>
              </a:ext>
            </a:extLst>
          </p:cNvPr>
          <p:cNvPicPr>
            <a:picLocks noChangeAspect="1"/>
          </p:cNvPicPr>
          <p:nvPr userDrawn="1"/>
        </p:nvPicPr>
        <p:blipFill rotWithShape="1">
          <a:blip r:embed="rId2"/>
          <a:srcRect t="34669" b="9081"/>
          <a:stretch/>
        </p:blipFill>
        <p:spPr>
          <a:xfrm flipH="1">
            <a:off x="0" y="0"/>
            <a:ext cx="12192000" cy="6858000"/>
          </a:xfrm>
          <a:prstGeom prst="rect">
            <a:avLst/>
          </a:prstGeom>
        </p:spPr>
      </p:pic>
      <p:sp>
        <p:nvSpPr>
          <p:cNvPr id="9" name="Title 1"/>
          <p:cNvSpPr>
            <a:spLocks noGrp="1"/>
          </p:cNvSpPr>
          <p:nvPr>
            <p:ph type="title" hasCustomPrompt="1"/>
          </p:nvPr>
        </p:nvSpPr>
        <p:spPr bwMode="white">
          <a:xfrm>
            <a:off x="584635" y="2425780"/>
            <a:ext cx="5083629" cy="1107996"/>
          </a:xfrm>
          <a:noFill/>
        </p:spPr>
        <p:txBody>
          <a:bodyPr wrap="square" lIns="0" tIns="0" rIns="0" bIns="0" anchor="b" anchorCtr="0">
            <a:spAutoFit/>
          </a:bodyPr>
          <a:lstStyle>
            <a:lvl1pPr>
              <a:defRPr sz="3600" spc="-50" baseline="0">
                <a:gradFill>
                  <a:gsLst>
                    <a:gs pos="53365">
                      <a:srgbClr val="FFFFFF"/>
                    </a:gs>
                    <a:gs pos="21764">
                      <a:srgbClr val="FFFFFF"/>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bwMode="white">
          <a:xfrm>
            <a:off x="584200" y="3962400"/>
            <a:ext cx="5084064" cy="246221"/>
          </a:xfrm>
          <a:noFill/>
        </p:spPr>
        <p:txBody>
          <a:bodyPr wrap="square" lIns="0" tIns="0" rIns="0" bIns="0">
            <a:spAutoFit/>
          </a:bodyPr>
          <a:lstStyle>
            <a:lvl1pPr marL="0" indent="0">
              <a:spcBef>
                <a:spcPts val="0"/>
              </a:spcBef>
              <a:buNone/>
              <a:defRPr sz="1600" spc="0" baseline="0">
                <a:gradFill>
                  <a:gsLst>
                    <a:gs pos="53365">
                      <a:srgbClr val="FFFFFF"/>
                    </a:gs>
                    <a:gs pos="21764">
                      <a:srgbClr val="FFFFFF"/>
                    </a:gs>
                  </a:gsLst>
                  <a:lin ang="5400000" scaled="0"/>
                </a:gradFill>
                <a:latin typeface="+mn-lt"/>
                <a:cs typeface="Segoe UI" panose="020B0502040204020203" pitchFamily="34" charset="0"/>
              </a:defRPr>
            </a:lvl1pPr>
          </a:lstStyle>
          <a:p>
            <a:pPr lvl="0"/>
            <a:r>
              <a:rPr lang="en-US"/>
              <a:t>Speaker name or subtitle text</a:t>
            </a:r>
          </a:p>
        </p:txBody>
      </p:sp>
      <p:pic>
        <p:nvPicPr>
          <p:cNvPr id="7" name="MS logo gray - EMF">
            <a:extLst>
              <a:ext uri="{FF2B5EF4-FFF2-40B4-BE49-F238E27FC236}">
                <a16:creationId xmlns:a16="http://schemas.microsoft.com/office/drawing/2014/main" id="{19A64866-81C9-F346-A699-D5FE5F629732}"/>
              </a:ext>
            </a:extLst>
          </p:cNvPr>
          <p:cNvPicPr>
            <a:picLocks noChangeAspect="1"/>
          </p:cNvPicPr>
          <p:nvPr userDrawn="1"/>
        </p:nvPicPr>
        <p:blipFill>
          <a:blip r:embed="rId3"/>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15241853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rgbClr val="000000"/>
                </a:solidFill>
                <a:latin typeface="+mn-lt"/>
                <a:cs typeface="Segoe UI" panose="020B0502040204020203" pitchFamily="34" charset="0"/>
              </a:defRPr>
            </a:lvl1pPr>
            <a:lvl2pPr marL="228600" indent="0">
              <a:buNone/>
              <a:defRPr sz="1600">
                <a:solidFill>
                  <a:srgbClr val="000000"/>
                </a:solidFill>
              </a:defRPr>
            </a:lvl2pPr>
            <a:lvl3pPr marL="457200" indent="0">
              <a:buNone/>
              <a:defRPr sz="1400">
                <a:solidFill>
                  <a:srgbClr val="000000"/>
                </a:solidFill>
              </a:defRPr>
            </a:lvl3pPr>
            <a:lvl4pPr marL="685800" indent="0">
              <a:buNone/>
              <a:defRPr sz="1200">
                <a:solidFill>
                  <a:srgbClr val="000000"/>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10">
            <a:extLst>
              <a:ext uri="{FF2B5EF4-FFF2-40B4-BE49-F238E27FC236}">
                <a16:creationId xmlns:a16="http://schemas.microsoft.com/office/drawing/2014/main" id="{37A1A54A-CF38-9947-A8FB-BBD41DE025C0}"/>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559450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509155"/>
            <a:ext cx="11018520" cy="553998"/>
          </a:xfrm>
        </p:spPr>
        <p:txBody>
          <a:bodyPr/>
          <a:lstStyle>
            <a:lvl1pPr>
              <a:defRPr sz="3600">
                <a:solidFill>
                  <a:srgbClr val="000000"/>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77836298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NB_Title and Content">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8158217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2018351698"/>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039517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98764"/>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solidFill>
                  <a:srgbClr val="000000"/>
                </a:solidFill>
                <a:latin typeface="+mn-lt"/>
                <a:cs typeface="Segoe UI Semilight" panose="020B0402040204020203" pitchFamily="34" charset="0"/>
              </a:defRPr>
            </a:lvl1pPr>
            <a:lvl2pPr marL="255588" indent="0">
              <a:buFont typeface="Wingdings" panose="05000000000000000000" pitchFamily="2" charset="2"/>
              <a:buNone/>
              <a:defRPr sz="1600" b="0">
                <a:solidFill>
                  <a:srgbClr val="000000"/>
                </a:solidFill>
              </a:defRPr>
            </a:lvl2pPr>
            <a:lvl3pPr marL="450850" indent="0">
              <a:buFont typeface="Wingdings" panose="05000000000000000000" pitchFamily="2" charset="2"/>
              <a:buNone/>
              <a:tabLst/>
              <a:defRPr sz="1400" b="0">
                <a:solidFill>
                  <a:srgbClr val="000000"/>
                </a:solidFill>
              </a:defRPr>
            </a:lvl3pPr>
            <a:lvl4pPr marL="652462" indent="0">
              <a:buFont typeface="Wingdings" panose="05000000000000000000" pitchFamily="2" charset="2"/>
              <a:buNone/>
              <a:defRPr sz="1200" b="0">
                <a:solidFill>
                  <a:srgbClr val="000000"/>
                </a:solidFill>
              </a:defRPr>
            </a:lvl4pPr>
            <a:lvl5pPr marL="854075" indent="0">
              <a:buFont typeface="Wingdings" panose="05000000000000000000" pitchFamily="2" charset="2"/>
              <a:buNone/>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22BDE9B7-BF0F-DF45-BCD0-D6165D547D13}"/>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80164117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Text Placeholder 3"/>
          <p:cNvSpPr>
            <a:spLocks noGrp="1"/>
          </p:cNvSpPr>
          <p:nvPr>
            <p:ph type="body" sz="quarter" idx="10"/>
          </p:nvPr>
        </p:nvSpPr>
        <p:spPr>
          <a:xfrm>
            <a:off x="584200"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EF8841F-D2F8-0646-B645-839893A70343}"/>
              </a:ext>
            </a:extLst>
          </p:cNvPr>
          <p:cNvSpPr>
            <a:spLocks noGrp="1"/>
          </p:cNvSpPr>
          <p:nvPr>
            <p:ph type="body" sz="quarter" idx="12"/>
          </p:nvPr>
        </p:nvSpPr>
        <p:spPr>
          <a:xfrm>
            <a:off x="6392849" y="1437481"/>
            <a:ext cx="5212080" cy="1268039"/>
          </a:xfrm>
        </p:spPr>
        <p:txBody>
          <a:bodyPr wrap="square">
            <a:spAutoFit/>
          </a:bodyPr>
          <a:lstStyle>
            <a:lvl1pPr marL="231775" indent="-231775">
              <a:spcBef>
                <a:spcPts val="1224"/>
              </a:spcBef>
              <a:buClr>
                <a:schemeClr val="tx1"/>
              </a:buClr>
              <a:buFont typeface="Wingdings" panose="05000000000000000000" pitchFamily="2" charset="2"/>
              <a:buChar char=""/>
              <a:defRPr sz="2000" b="0">
                <a:solidFill>
                  <a:srgbClr val="000000"/>
                </a:solidFill>
                <a:latin typeface="+mn-lt"/>
                <a:cs typeface="Segoe UI Semilight" panose="020B0402040204020203" pitchFamily="34" charset="0"/>
              </a:defRPr>
            </a:lvl1pPr>
            <a:lvl2pPr marL="427038" indent="-171450">
              <a:buFont typeface="Wingdings" panose="05000000000000000000" pitchFamily="2" charset="2"/>
              <a:buChar char=""/>
              <a:defRPr sz="1600" b="0">
                <a:solidFill>
                  <a:srgbClr val="000000"/>
                </a:solidFill>
              </a:defRPr>
            </a:lvl2pPr>
            <a:lvl3pPr marL="639763" indent="-188913">
              <a:buFont typeface="Wingdings" panose="05000000000000000000" pitchFamily="2" charset="2"/>
              <a:buChar char=""/>
              <a:tabLst/>
              <a:defRPr sz="1400" b="0">
                <a:solidFill>
                  <a:srgbClr val="000000"/>
                </a:solidFill>
              </a:defRPr>
            </a:lvl3pPr>
            <a:lvl4pPr marL="828675" indent="-176213">
              <a:buFont typeface="Wingdings" panose="05000000000000000000" pitchFamily="2" charset="2"/>
              <a:buChar char=""/>
              <a:defRPr sz="1200" b="0">
                <a:solidFill>
                  <a:srgbClr val="000000"/>
                </a:solidFill>
              </a:defRPr>
            </a:lvl4pPr>
            <a:lvl5pPr marL="1023938" indent="-169863">
              <a:buFont typeface="Wingdings" panose="05000000000000000000" pitchFamily="2" charset="2"/>
              <a:buChar char=""/>
              <a:tabLst/>
              <a:defRPr sz="1000" b="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10">
            <a:extLst>
              <a:ext uri="{FF2B5EF4-FFF2-40B4-BE49-F238E27FC236}">
                <a16:creationId xmlns:a16="http://schemas.microsoft.com/office/drawing/2014/main" id="{9EF2168D-ABC8-AA43-9EDB-A155583EFD61}"/>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195414520"/>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754DF-CB0E-46F9-AA3C-00BC673EBDF3}"/>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3" name="Footer Placeholder 10">
            <a:extLst>
              <a:ext uri="{FF2B5EF4-FFF2-40B4-BE49-F238E27FC236}">
                <a16:creationId xmlns:a16="http://schemas.microsoft.com/office/drawing/2014/main" id="{9438946C-117E-D444-B499-2F521D38BF54}"/>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632410857"/>
      </p:ext>
    </p:extLst>
  </p:cSld>
  <p:clrMapOvr>
    <a:masterClrMapping/>
  </p:clrMapOvr>
  <p:transition>
    <p:fade/>
  </p:transition>
  <p:extLst>
    <p:ext uri="{DCECCB84-F9BA-43D5-87BE-67443E8EF086}">
      <p15:sldGuideLst xmlns:p15="http://schemas.microsoft.com/office/powerpoint/2012/main">
        <p15:guide id="3" orient="horz" pos="900">
          <p15:clr>
            <a:srgbClr val="5ACBF0"/>
          </p15:clr>
        </p15:guide>
        <p15:guide id="4" orient="horz" pos="1276">
          <p15:clr>
            <a:srgbClr val="5ACBF0"/>
          </p15:clr>
        </p15:guide>
        <p15:guide id="5"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Only with gri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8263" y="497541"/>
            <a:ext cx="11018520" cy="553998"/>
          </a:xfrm>
        </p:spPr>
        <p:txBody>
          <a:bodyPr/>
          <a:lstStyle>
            <a:lvl1pPr>
              <a:defRPr sz="3600">
                <a:solidFill>
                  <a:srgbClr val="000000"/>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59A66667-56DD-0944-88F2-9EEF75B94EA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86288022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mall title - half pag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84094"/>
            <a:ext cx="5508419" cy="372410"/>
          </a:xfrm>
        </p:spPr>
        <p:txBody>
          <a:bodyPr tIns="64008"/>
          <a:lstStyle>
            <a:lvl1pPr>
              <a:defRPr sz="2000" spc="0">
                <a:solidFill>
                  <a:srgbClr val="000000"/>
                </a:solidFill>
                <a:latin typeface="+mj-lt"/>
                <a:cs typeface="Segoe UI" panose="020B0502040204020203" pitchFamily="34" charset="0"/>
              </a:defRPr>
            </a:lvl1pPr>
          </a:lstStyle>
          <a:p>
            <a:r>
              <a:rPr lang="en-US"/>
              <a:t>Click to edit Master title style</a:t>
            </a:r>
          </a:p>
        </p:txBody>
      </p:sp>
      <p:sp>
        <p:nvSpPr>
          <p:cNvPr id="3" name="Footer Placeholder 10">
            <a:extLst>
              <a:ext uri="{FF2B5EF4-FFF2-40B4-BE49-F238E27FC236}">
                <a16:creationId xmlns:a16="http://schemas.microsoft.com/office/drawing/2014/main" id="{04552FE7-359D-6544-B2BC-512289B79DFF}"/>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Tree>
    <p:extLst>
      <p:ext uri="{BB962C8B-B14F-4D97-AF65-F5344CB8AC3E}">
        <p14:creationId xmlns:p14="http://schemas.microsoft.com/office/powerpoint/2010/main" val="334126753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Updates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4009" y="1287364"/>
            <a:ext cx="4201714" cy="620349"/>
          </a:xfrm>
        </p:spPr>
        <p:txBody>
          <a:bodyPr wrap="square" rIns="0" anchor="t">
            <a:noAutofit/>
          </a:bodyPr>
          <a:lstStyle>
            <a:lvl1pPr>
              <a:lnSpc>
                <a:spcPct val="100000"/>
              </a:lnSpc>
              <a:defRPr sz="20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hasCustomPrompt="1"/>
          </p:nvPr>
        </p:nvSpPr>
        <p:spPr>
          <a:xfrm>
            <a:off x="384009" y="2067179"/>
            <a:ext cx="4201714" cy="3289256"/>
          </a:xfrm>
        </p:spPr>
        <p:txBody>
          <a:bodyPr>
            <a:noAutofit/>
          </a:bodyPr>
          <a:lstStyle>
            <a:lvl1pPr marL="0" indent="0">
              <a:buNone/>
              <a:defRPr sz="14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6" name="Rectangle 5">
            <a:extLst>
              <a:ext uri="{FF2B5EF4-FFF2-40B4-BE49-F238E27FC236}">
                <a16:creationId xmlns:a16="http://schemas.microsoft.com/office/drawing/2014/main" id="{10B7B646-5077-24A0-1EC0-D8D72CAF7AA6}"/>
              </a:ext>
              <a:ext uri="{C183D7F6-B498-43B3-948B-1728B52AA6E4}">
                <adec:decorative xmlns:adec="http://schemas.microsoft.com/office/drawing/2017/decorative" val="1"/>
              </a:ext>
            </a:extLst>
          </p:cNvPr>
          <p:cNvSpPr/>
          <p:nvPr userDrawn="1"/>
        </p:nvSpPr>
        <p:spPr>
          <a:xfrm>
            <a:off x="5263616" y="0"/>
            <a:ext cx="6928384"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8F2A55A-54F2-9F08-283C-F966780DD624}"/>
              </a:ext>
              <a:ext uri="{C183D7F6-B498-43B3-948B-1728B52AA6E4}">
                <adec:decorative xmlns:adec="http://schemas.microsoft.com/office/drawing/2017/decorative" val="1"/>
              </a:ext>
            </a:extLst>
          </p:cNvPr>
          <p:cNvSpPr/>
          <p:nvPr userDrawn="1"/>
        </p:nvSpPr>
        <p:spPr>
          <a:xfrm>
            <a:off x="384009" y="500873"/>
            <a:ext cx="45719" cy="47392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94B8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1867297"/>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Title &amp; Non-bulleted text">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05D753A-2494-D76F-9BFE-BBE32685DD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1B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98764"/>
            <a:ext cx="11018520" cy="553998"/>
          </a:xfrm>
        </p:spPr>
        <p:txBody>
          <a:bodyPr/>
          <a:lstStyle>
            <a:lvl1pPr>
              <a:defRPr sz="3600">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586390" y="1434370"/>
            <a:ext cx="11018520" cy="1083374"/>
          </a:xfrm>
        </p:spPr>
        <p:txBody>
          <a:bodyPr wrap="square">
            <a:spAutoFit/>
          </a:bodyPr>
          <a:lstStyle>
            <a:lvl1pPr marL="0" indent="0">
              <a:buNone/>
              <a:defRPr sz="2000" b="0" i="0">
                <a:solidFill>
                  <a:schemeClr val="bg1"/>
                </a:solidFill>
                <a:latin typeface="+mn-lt"/>
                <a:cs typeface="Segoe UI" panose="020B0502040204020203" pitchFamily="34" charset="0"/>
              </a:defRPr>
            </a:lvl1pPr>
            <a:lvl2pPr marL="228600" indent="0">
              <a:buNone/>
              <a:defRPr sz="1600">
                <a:solidFill>
                  <a:schemeClr val="bg1"/>
                </a:solidFill>
              </a:defRPr>
            </a:lvl2pPr>
            <a:lvl3pPr marL="457200" indent="0">
              <a:buNone/>
              <a:defRPr sz="1400">
                <a:solidFill>
                  <a:schemeClr val="bg1"/>
                </a:solidFill>
              </a:defRPr>
            </a:lvl3pPr>
            <a:lvl4pPr marL="685800" indent="0">
              <a:buNone/>
              <a:defRPr sz="1200">
                <a:solidFill>
                  <a:schemeClr val="bg1"/>
                </a:solidFill>
              </a:defRPr>
            </a:lvl4pPr>
            <a:lvl5pPr marL="9144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6607812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Title - 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271872"/>
            <a:ext cx="4161981" cy="861774"/>
          </a:xfrm>
        </p:spPr>
        <p:txBody>
          <a:bodyPr wrap="square" rIns="0" anchor="b">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Title format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1"/>
            <a:ext cx="4162425" cy="246221"/>
          </a:xfrm>
        </p:spPr>
        <p:txBody>
          <a:bodyPr/>
          <a:lstStyle>
            <a:lvl1pPr marL="0" indent="0">
              <a:buNone/>
              <a:defRPr sz="1600">
                <a:solidFill>
                  <a:srgbClr val="000000"/>
                </a:solidFill>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Edit Master text styles</a:t>
            </a:r>
          </a:p>
        </p:txBody>
      </p:sp>
      <p:sp>
        <p:nvSpPr>
          <p:cNvPr id="5" name="Picture Placeholder">
            <a:extLst>
              <a:ext uri="{FF2B5EF4-FFF2-40B4-BE49-F238E27FC236}">
                <a16:creationId xmlns:a16="http://schemas.microsoft.com/office/drawing/2014/main" id="{6178F5D2-7CA2-4202-8FD2-95D8F7A2E98D}"/>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6572486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276">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Square Photo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025" y="2998113"/>
            <a:ext cx="4161981" cy="861774"/>
          </a:xfrm>
        </p:spPr>
        <p:txBody>
          <a:bodyPr wrap="square" rIns="0" anchor="ctr" anchorCtr="0">
            <a:spAutoFit/>
          </a:bodyPr>
          <a:lstStyle>
            <a:lvl1pPr>
              <a:lnSpc>
                <a:spcPct val="100000"/>
              </a:lnSpc>
              <a:defRPr sz="2800" b="0" spc="-49" baseline="0">
                <a:solidFill>
                  <a:srgbClr val="000000"/>
                </a:solidFill>
                <a:latin typeface="+mj-lt"/>
                <a:cs typeface="Segoe UI Semilight" panose="020B0402040204020203" pitchFamily="34" charset="0"/>
              </a:defRPr>
            </a:lvl1pPr>
          </a:lstStyle>
          <a:p>
            <a:r>
              <a:rPr lang="en-US"/>
              <a:t>Square photo layout with Title  </a:t>
            </a:r>
          </a:p>
        </p:txBody>
      </p:sp>
      <p:sp>
        <p:nvSpPr>
          <p:cNvPr id="4" name="Picture Placeholder">
            <a:extLst>
              <a:ext uri="{FF2B5EF4-FFF2-40B4-BE49-F238E27FC236}">
                <a16:creationId xmlns:a16="http://schemas.microsoft.com/office/drawing/2014/main" id="{3956AAB8-C2DF-40F3-A72B-0FA6F47702E6}"/>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45468345"/>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quare Photo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0" y="2981637"/>
            <a:ext cx="4160520" cy="615553"/>
          </a:xfrm>
        </p:spPr>
        <p:txBody>
          <a:bodyPr wrap="square" anchor="t">
            <a:spAutoFit/>
          </a:bodyPr>
          <a:lstStyle>
            <a:lvl1pPr>
              <a:lnSpc>
                <a:spcPct val="100000"/>
              </a:lnSpc>
              <a:defRPr sz="2000" b="0" spc="0" baseline="0">
                <a:gradFill>
                  <a:gsLst>
                    <a:gs pos="1250">
                      <a:schemeClr val="tx1"/>
                    </a:gs>
                    <a:gs pos="100000">
                      <a:schemeClr val="tx1"/>
                    </a:gs>
                  </a:gsLst>
                  <a:lin ang="5400000" scaled="0"/>
                </a:gradFill>
                <a:latin typeface="+mj-lt"/>
                <a:cs typeface="Segoe UI Semilight" panose="020B0402040204020203" pitchFamily="34" charset="0"/>
              </a:defRPr>
            </a:lvl1pPr>
          </a:lstStyle>
          <a:p>
            <a:r>
              <a:rPr lang="en-US"/>
              <a:t>Square photo layout with smaller text</a:t>
            </a:r>
          </a:p>
        </p:txBody>
      </p:sp>
      <p:sp>
        <p:nvSpPr>
          <p:cNvPr id="4" name="Picture Placeholder">
            <a:extLst>
              <a:ext uri="{FF2B5EF4-FFF2-40B4-BE49-F238E27FC236}">
                <a16:creationId xmlns:a16="http://schemas.microsoft.com/office/drawing/2014/main" id="{18102CFD-D7DD-461F-B675-FAE01404E555}"/>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01168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402672911"/>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em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07777"/>
          </a:xfrm>
          <a:noFill/>
        </p:spPr>
        <p:txBody>
          <a:bodyPr lIns="0" tIns="0" rIns="0" bIns="0">
            <a:spAutoFit/>
          </a:bodyPr>
          <a:lstStyle>
            <a:lvl1pPr marL="0" indent="0">
              <a:spcBef>
                <a:spcPts val="0"/>
              </a:spcBef>
              <a:spcAft>
                <a:spcPts val="0"/>
              </a:spcAft>
              <a:buFont typeface="Arial" panose="020B0604020202020204" pitchFamily="34" charset="0"/>
              <a:buNone/>
              <a:defRPr sz="20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2329882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em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58117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Video slid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99081145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Video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Video</a:t>
            </a:r>
          </a:p>
        </p:txBody>
      </p:sp>
    </p:spTree>
    <p:extLst>
      <p:ext uri="{BB962C8B-B14F-4D97-AF65-F5344CB8AC3E}">
        <p14:creationId xmlns:p14="http://schemas.microsoft.com/office/powerpoint/2010/main" val="306936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1">
          <p15:clr>
            <a:srgbClr val="5ACBF0"/>
          </p15:clr>
        </p15:guide>
        <p15:guide id="3" orient="horz" pos="1914">
          <p15:clr>
            <a:srgbClr val="5ACBF0"/>
          </p15:clr>
        </p15:guide>
        <p15:guide id="4" orient="horz" pos="2505">
          <p15:clr>
            <a:srgbClr val="5ACBF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rgbClr val="1A1A1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223791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Section Titl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000000"/>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639455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330446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lank 2">
    <p:bg>
      <p:bgPr>
        <a:solidFill>
          <a:srgbClr val="1A1A1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2446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1272">
          <p15:clr>
            <a:srgbClr val="5ACBF0"/>
          </p15:clr>
        </p15:guide>
        <p15:guide id="3"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a:xfrm>
            <a:off x="588263" y="497541"/>
            <a:ext cx="11018520" cy="430887"/>
          </a:xfrm>
        </p:spPr>
        <p:txBody>
          <a:bodyPr/>
          <a:lstStyle>
            <a:lvl1pPr>
              <a:defRPr sz="2800"/>
            </a:lvl1pPr>
          </a:lstStyle>
          <a:p>
            <a:r>
              <a:rPr lang="en-US"/>
              <a:t>Software code slide</a:t>
            </a:r>
          </a:p>
        </p:txBody>
      </p:sp>
      <p:sp>
        <p:nvSpPr>
          <p:cNvPr id="5" name="Text Placeholder 4">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10">
            <a:extLst>
              <a:ext uri="{FF2B5EF4-FFF2-40B4-BE49-F238E27FC236}">
                <a16:creationId xmlns:a16="http://schemas.microsoft.com/office/drawing/2014/main" id="{CD7C51EB-D279-154E-8F43-40608F83D105}"/>
              </a:ext>
            </a:extLst>
          </p:cNvPr>
          <p:cNvSpPr>
            <a:spLocks noGrp="1"/>
          </p:cNvSpPr>
          <p:nvPr>
            <p:ph type="ftr" sz="quarter" idx="3"/>
          </p:nvPr>
        </p:nvSpPr>
        <p:spPr>
          <a:xfrm>
            <a:off x="584201" y="6456459"/>
            <a:ext cx="11025188" cy="107854"/>
          </a:xfrm>
          <a:prstGeom prst="rect">
            <a:avLst/>
          </a:prstGeom>
        </p:spPr>
        <p:txBody>
          <a:bodyPr/>
          <a:lstStyle>
            <a:lvl1pPr>
              <a:defRPr sz="800">
                <a:solidFill>
                  <a:schemeClr val="bg2">
                    <a:lumMod val="50000"/>
                  </a:schemeClr>
                </a:solidFill>
              </a:defRPr>
            </a:lvl1pPr>
          </a:lstStyle>
          <a:p>
            <a:r>
              <a:rPr lang="en-US"/>
              <a:t>© Microsoft Corporation                                                                                  					   	    	                                     Microsoft 365 </a:t>
            </a:r>
          </a:p>
        </p:txBody>
      </p:sp>
    </p:spTree>
    <p:extLst>
      <p:ext uri="{BB962C8B-B14F-4D97-AF65-F5344CB8AC3E}">
        <p14:creationId xmlns:p14="http://schemas.microsoft.com/office/powerpoint/2010/main" val="855698775"/>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a:xfrm>
            <a:off x="588263" y="510988"/>
            <a:ext cx="11018520" cy="430887"/>
          </a:xfrm>
        </p:spPr>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89707525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bg>
      <p:bgPr>
        <a:solidFill>
          <a:srgbClr val="1A1A1A"/>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pic>
        <p:nvPicPr>
          <p:cNvPr id="4" name="MS logo gray - EMF">
            <a:extLst>
              <a:ext uri="{FF2B5EF4-FFF2-40B4-BE49-F238E27FC236}">
                <a16:creationId xmlns:a16="http://schemas.microsoft.com/office/drawing/2014/main" id="{2EEC6248-87BC-4D4D-98C3-91E1890DDA17}"/>
              </a:ext>
            </a:extLst>
          </p:cNvPr>
          <p:cNvPicPr>
            <a:picLocks noChangeAspect="1"/>
          </p:cNvPicPr>
          <p:nvPr userDrawn="1"/>
        </p:nvPicPr>
        <p:blipFill>
          <a:blip r:embed="rId2"/>
          <a:stretch>
            <a:fillRect/>
          </a:stretch>
        </p:blipFill>
        <p:spPr bwMode="black">
          <a:xfrm>
            <a:off x="283297" y="281709"/>
            <a:ext cx="2440148" cy="902854"/>
          </a:xfrm>
          <a:prstGeom prst="rect">
            <a:avLst/>
          </a:prstGeom>
        </p:spPr>
      </p:pic>
    </p:spTree>
    <p:extLst>
      <p:ext uri="{BB962C8B-B14F-4D97-AF65-F5344CB8AC3E}">
        <p14:creationId xmlns:p14="http://schemas.microsoft.com/office/powerpoint/2010/main" val="37785130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obj">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ED28-5756-4077-BDED-A25525317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B1FB90-6AE0-4F98-A4D3-C6BA3252DC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9850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2_Title Slide">
    <p:bg>
      <p:bgPr>
        <a:solidFill>
          <a:srgbClr val="001B2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29960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517954488"/>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E806-75DB-B723-33F7-35A343772B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195837-6463-1992-18F5-04AA97E06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66EE12-3D5D-292B-27F5-7BDCE89F1B5E}"/>
              </a:ext>
            </a:extLst>
          </p:cNvPr>
          <p:cNvSpPr>
            <a:spLocks noGrp="1"/>
          </p:cNvSpPr>
          <p:nvPr>
            <p:ph type="dt" sz="half" idx="10"/>
          </p:nvPr>
        </p:nvSpPr>
        <p:spPr/>
        <p:txBody>
          <a:bodyPr/>
          <a:lstStyle/>
          <a:p>
            <a:fld id="{E730E04A-C6E9-44D8-A135-52584663BCFE}" type="datetimeFigureOut">
              <a:rPr lang="en-US" smtClean="0"/>
              <a:t>10/22/2026</a:t>
            </a:fld>
            <a:endParaRPr lang="en-US"/>
          </a:p>
        </p:txBody>
      </p:sp>
      <p:sp>
        <p:nvSpPr>
          <p:cNvPr id="5" name="Footer Placeholder 4">
            <a:extLst>
              <a:ext uri="{FF2B5EF4-FFF2-40B4-BE49-F238E27FC236}">
                <a16:creationId xmlns:a16="http://schemas.microsoft.com/office/drawing/2014/main" id="{CABF230B-A790-01FB-6049-52E234A5D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343D67-9622-BED7-EE60-1F62509A8D43}"/>
              </a:ext>
            </a:extLst>
          </p:cNvPr>
          <p:cNvSpPr>
            <a:spLocks noGrp="1"/>
          </p:cNvSpPr>
          <p:nvPr>
            <p:ph type="sldNum" sz="quarter" idx="12"/>
          </p:nvPr>
        </p:nvSpPr>
        <p:spPr/>
        <p:txBody>
          <a:bodyPr/>
          <a:lstStyle/>
          <a:p>
            <a:fld id="{97E906C4-2173-4333-A562-72FB6CD65F40}" type="slidenum">
              <a:rPr lang="en-US" smtClean="0"/>
              <a:t>‹#›</a:t>
            </a:fld>
            <a:endParaRPr lang="en-US"/>
          </a:p>
        </p:txBody>
      </p:sp>
    </p:spTree>
    <p:extLst>
      <p:ext uri="{BB962C8B-B14F-4D97-AF65-F5344CB8AC3E}">
        <p14:creationId xmlns:p14="http://schemas.microsoft.com/office/powerpoint/2010/main" val="26430268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able slide">
    <p:bg>
      <p:bgPr>
        <a:solidFill>
          <a:srgbClr val="F2F2F2"/>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866BECA-127A-6DC9-B3FB-56CE8D03E551}"/>
              </a:ext>
              <a:ext uri="{C183D7F6-B498-43B3-948B-1728B52AA6E4}">
                <adec:decorative xmlns:adec="http://schemas.microsoft.com/office/drawing/2017/decorative" val="1"/>
              </a:ext>
            </a:extLst>
          </p:cNvPr>
          <p:cNvSpPr/>
          <p:nvPr userDrawn="1"/>
        </p:nvSpPr>
        <p:spPr bwMode="auto">
          <a:xfrm>
            <a:off x="122768" y="1095988"/>
            <a:ext cx="11946465" cy="5173050"/>
          </a:xfrm>
          <a:prstGeom prst="roundRect">
            <a:avLst>
              <a:gd name="adj" fmla="val 0"/>
            </a:avLst>
          </a:prstGeom>
          <a:gradFill>
            <a:gsLst>
              <a:gs pos="100000">
                <a:schemeClr val="bg1">
                  <a:alpha val="0"/>
                </a:schemeClr>
              </a:gs>
              <a:gs pos="64000">
                <a:schemeClr val="bg1"/>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rPr>
              <a:t>c</a:t>
            </a:r>
          </a:p>
        </p:txBody>
      </p:sp>
      <p:sp>
        <p:nvSpPr>
          <p:cNvPr id="3" name="TextBox 2">
            <a:extLst>
              <a:ext uri="{FF2B5EF4-FFF2-40B4-BE49-F238E27FC236}">
                <a16:creationId xmlns:a16="http://schemas.microsoft.com/office/drawing/2014/main" id="{4239CC8E-9D00-E145-E62E-4317860FACA1}"/>
              </a:ext>
            </a:extLst>
          </p:cNvPr>
          <p:cNvSpPr txBox="1"/>
          <p:nvPr userDrawn="1"/>
        </p:nvSpPr>
        <p:spPr>
          <a:xfrm>
            <a:off x="935313" y="6400682"/>
            <a:ext cx="11027664" cy="246221"/>
          </a:xfrm>
          <a:prstGeom prst="rect">
            <a:avLst/>
          </a:prstGeom>
          <a:noFill/>
        </p:spPr>
        <p:txBody>
          <a:bodyPr wrap="square" lIns="0" tIns="0" rIns="0" bIns="0" rtlCol="0" anchor="b">
            <a:sp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Segoe UI Semibold" panose="020B0702040204020203" pitchFamily="34" charset="0"/>
                <a:ea typeface="Source Sans Pro" panose="020B0503030403020204" pitchFamily="34" charset="0"/>
                <a:cs typeface="Segoe UI Semibold" panose="020B0702040204020203" pitchFamily="34" charset="0"/>
              </a:rPr>
              <a:t>Government cloud availability</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(GCC) = Government Community Cloud, (GCCH) = GCC High, (DoD) = Department of Defense; *</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sym typeface="Symbol" panose="05050102010706020507" pitchFamily="18" charset="2"/>
              </a:rPr>
              <a:t> = exclusive government cloud release; otherwise, release is also available to all commercial customers</a:t>
            </a:r>
          </a:p>
          <a:p>
            <a:pPr marL="0" marR="0" lvl="0" indent="0" algn="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 release date for public/private preview of feature, not GA release date  |  </a:t>
            </a:r>
            <a:r>
              <a:rPr kumimoji="0" lang="en-US" sz="800" b="0" i="0" u="none" strike="noStrike" kern="1200" cap="none" spc="0" normalizeH="0" baseline="0" noProof="0">
                <a:ln>
                  <a:noFill/>
                </a:ln>
                <a:solidFill>
                  <a:schemeClr val="tx1">
                    <a:lumMod val="65000"/>
                    <a:lumOff val="35000"/>
                  </a:schemeClr>
                </a:solidFill>
                <a:effectLst/>
                <a:uLnTx/>
                <a:uFillTx/>
                <a:latin typeface="Segoe UI Semibold"/>
                <a:ea typeface="Source Sans Pro" panose="020B0503030403020204" pitchFamily="34" charset="0"/>
                <a:cs typeface="Segoe UI" panose="020B0502040204020203" pitchFamily="34" charset="0"/>
              </a:rPr>
              <a:t>Type</a:t>
            </a:r>
            <a:r>
              <a:rPr kumimoji="0" lang="en-US" sz="800" b="0" i="0" u="none" strike="noStrike" kern="1200" cap="none" spc="0" normalizeH="0" baseline="0" noProof="0">
                <a:ln>
                  <a:noFill/>
                </a:ln>
                <a:solidFill>
                  <a:schemeClr val="tx1">
                    <a:lumMod val="65000"/>
                    <a:lumOff val="35000"/>
                  </a:schemeClr>
                </a:solidFill>
                <a:effectLst/>
                <a:uLnTx/>
                <a:uFillTx/>
                <a:latin typeface="Segoe UI" panose="020B0502040204020203" pitchFamily="34" charset="0"/>
                <a:ea typeface="Source Sans Pro" panose="020B0503030403020204" pitchFamily="34" charset="0"/>
                <a:cs typeface="Segoe UI" panose="020B0502040204020203" pitchFamily="34" charset="0"/>
              </a:rPr>
              <a:t>: S = Seeded, PR = Premium, TBD = To Be Determined</a:t>
            </a:r>
          </a:p>
        </p:txBody>
      </p:sp>
      <p:sp>
        <p:nvSpPr>
          <p:cNvPr id="4" name="Rectangle 3">
            <a:extLst>
              <a:ext uri="{FF2B5EF4-FFF2-40B4-BE49-F238E27FC236}">
                <a16:creationId xmlns:a16="http://schemas.microsoft.com/office/drawing/2014/main" id="{7F7A5C8D-2E0D-D18D-82ED-EA5ED0A42FA8}"/>
              </a:ext>
            </a:extLst>
          </p:cNvPr>
          <p:cNvSpPr/>
          <p:nvPr userDrawn="1"/>
        </p:nvSpPr>
        <p:spPr bwMode="auto">
          <a:xfrm>
            <a:off x="9640154" y="114370"/>
            <a:ext cx="2247046" cy="369481"/>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sp>
        <p:nvSpPr>
          <p:cNvPr id="7" name="TextBox 6">
            <a:extLst>
              <a:ext uri="{FF2B5EF4-FFF2-40B4-BE49-F238E27FC236}">
                <a16:creationId xmlns:a16="http://schemas.microsoft.com/office/drawing/2014/main" id="{8A1D5872-8294-3492-BAE1-2CAFB1950207}"/>
              </a:ext>
            </a:extLst>
          </p:cNvPr>
          <p:cNvSpPr txBox="1"/>
          <p:nvPr userDrawn="1"/>
        </p:nvSpPr>
        <p:spPr>
          <a:xfrm>
            <a:off x="8548382" y="274429"/>
            <a:ext cx="3414595" cy="307777"/>
          </a:xfrm>
          <a:prstGeom prst="rect">
            <a:avLst/>
          </a:prstGeom>
          <a:noFill/>
        </p:spPr>
        <p:txBody>
          <a:bodyPr wrap="square" lIns="0" tIns="0" rIns="0" bIns="0" rtlCol="0" anchor="ctr">
            <a:spAutoFit/>
          </a:bodyPr>
          <a:lstStyle>
            <a:defPPr>
              <a:defRPr lang="en-US"/>
            </a:defPPr>
            <a:lvl1pPr algn="r">
              <a:defRPr kumimoji="0" sz="600" b="0" u="none" strike="noStrike" cap="none" spc="0" normalizeH="0" baseline="0">
                <a:ln>
                  <a:noFill/>
                </a:ln>
                <a:solidFill>
                  <a:schemeClr val="bg1">
                    <a:lumMod val="65000"/>
                  </a:schemeClr>
                </a:solidFill>
                <a:effectLst/>
                <a:uLnTx/>
                <a:uFillTx/>
                <a:latin typeface="Segoe UI" panose="020B0502040204020203" pitchFamily="34" charset="0"/>
                <a:ea typeface="Source Sans Pro" panose="020B0503030403020204" pitchFamily="34" charset="0"/>
                <a:cs typeface="Segoe UI" panose="020B0502040204020203" pitchFamily="34" charset="0"/>
              </a:defRPr>
            </a:lvl1pPr>
          </a:lstStyle>
          <a:p>
            <a:r>
              <a:rPr lang="en-US" sz="1000">
                <a:solidFill>
                  <a:schemeClr val="tx1">
                    <a:lumMod val="65000"/>
                    <a:lumOff val="35000"/>
                  </a:schemeClr>
                </a:solidFill>
              </a:rPr>
              <a:t>All timing is for planning purposes and subject to change</a:t>
            </a:r>
          </a:p>
          <a:p>
            <a:r>
              <a:rPr lang="en-US" sz="1000">
                <a:solidFill>
                  <a:schemeClr val="tx1">
                    <a:lumMod val="65000"/>
                    <a:lumOff val="35000"/>
                  </a:schemeClr>
                </a:solidFill>
              </a:rPr>
              <a:t>Last updated February 8, 2024</a:t>
            </a:r>
          </a:p>
        </p:txBody>
      </p:sp>
    </p:spTree>
    <p:extLst>
      <p:ext uri="{BB962C8B-B14F-4D97-AF65-F5344CB8AC3E}">
        <p14:creationId xmlns:p14="http://schemas.microsoft.com/office/powerpoint/2010/main" val="102055914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userDrawn="1">
          <p15:clr>
            <a:srgbClr val="A4A3A4"/>
          </p15:clr>
        </p15:guide>
        <p15:guide id="15" pos="3348" userDrawn="1">
          <p15:clr>
            <a:srgbClr val="A4A3A4"/>
          </p15:clr>
        </p15:guide>
        <p15:guide id="16" pos="3754" userDrawn="1">
          <p15:clr>
            <a:srgbClr val="A4A3A4"/>
          </p15:clr>
        </p15:guide>
        <p15:guide id="17" pos="3931" userDrawn="1">
          <p15:clr>
            <a:srgbClr val="A4A3A4"/>
          </p15:clr>
        </p15:guide>
        <p15:guide id="18" pos="4342" userDrawn="1">
          <p15:clr>
            <a:srgbClr val="A4A3A4"/>
          </p15:clr>
        </p15:guide>
        <p15:guide id="19" pos="4531" userDrawn="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cSld name="2_Blank">
    <p:bg>
      <p:bgPr>
        <a:solidFill>
          <a:srgbClr val="01060C"/>
        </a:solidFill>
        <a:effectLst/>
      </p:bgPr>
    </p:bg>
    <p:spTree>
      <p:nvGrpSpPr>
        <p:cNvPr id="1" name=""/>
        <p:cNvGrpSpPr/>
        <p:nvPr/>
      </p:nvGrpSpPr>
      <p:grpSpPr>
        <a:xfrm>
          <a:off x="0" y="0"/>
          <a:ext cx="0" cy="0"/>
          <a:chOff x="0" y="0"/>
          <a:chExt cx="0" cy="0"/>
        </a:xfrm>
      </p:grpSpPr>
      <p:pic>
        <p:nvPicPr>
          <p:cNvPr id="6" name="Picture 5" descr="Circles pattern abstract background">
            <a:extLst>
              <a:ext uri="{FF2B5EF4-FFF2-40B4-BE49-F238E27FC236}">
                <a16:creationId xmlns:a16="http://schemas.microsoft.com/office/drawing/2014/main" id="{913C6B68-99F1-45F2-D622-2C9A8C8227FB}"/>
              </a:ext>
            </a:extLst>
          </p:cNvPr>
          <p:cNvPicPr>
            <a:picLocks noChangeAspect="1"/>
          </p:cNvPicPr>
          <p:nvPr userDrawn="1"/>
        </p:nvPicPr>
        <p:blipFill rotWithShape="1">
          <a:blip r:embed="rId2" cstate="print">
            <a:alphaModFix amt="40000"/>
            <a:extLst>
              <a:ext uri="{28A0092B-C50C-407E-A947-70E740481C1C}">
                <a14:useLocalDpi xmlns:a14="http://schemas.microsoft.com/office/drawing/2010/main" val="0"/>
              </a:ext>
            </a:extLst>
          </a:blip>
          <a:srcRect b="4284"/>
          <a:stretch/>
        </p:blipFill>
        <p:spPr>
          <a:xfrm>
            <a:off x="3526971" y="1014549"/>
            <a:ext cx="8634549" cy="5843452"/>
          </a:xfrm>
          <a:prstGeom prst="rect">
            <a:avLst/>
          </a:prstGeom>
        </p:spPr>
      </p:pic>
    </p:spTree>
    <p:extLst>
      <p:ext uri="{BB962C8B-B14F-4D97-AF65-F5344CB8AC3E}">
        <p14:creationId xmlns:p14="http://schemas.microsoft.com/office/powerpoint/2010/main" val="29017853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3_SpeakerSlide">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7300E35A-65CC-29E1-09BF-F1E7A11116EC}"/>
              </a:ext>
            </a:extLst>
          </p:cNvPr>
          <p:cNvSpPr/>
          <p:nvPr userDrawn="1"/>
        </p:nvSpPr>
        <p:spPr bwMode="auto">
          <a:xfrm>
            <a:off x="-25400" y="-38100"/>
            <a:ext cx="6467264" cy="5854700"/>
          </a:xfrm>
          <a:custGeom>
            <a:avLst/>
            <a:gdLst>
              <a:gd name="connsiteX0" fmla="*/ 0 w 6467264"/>
              <a:gd name="connsiteY0" fmla="*/ 5854700 h 5854700"/>
              <a:gd name="connsiteX1" fmla="*/ 0 w 6467264"/>
              <a:gd name="connsiteY1" fmla="*/ 5854700 h 5854700"/>
              <a:gd name="connsiteX2" fmla="*/ 5219700 w 6467264"/>
              <a:gd name="connsiteY2" fmla="*/ 5842000 h 5854700"/>
              <a:gd name="connsiteX3" fmla="*/ 5422900 w 6467264"/>
              <a:gd name="connsiteY3" fmla="*/ 5765800 h 5854700"/>
              <a:gd name="connsiteX4" fmla="*/ 5689600 w 6467264"/>
              <a:gd name="connsiteY4" fmla="*/ 5740400 h 5854700"/>
              <a:gd name="connsiteX5" fmla="*/ 5727700 w 6467264"/>
              <a:gd name="connsiteY5" fmla="*/ 5715000 h 5854700"/>
              <a:gd name="connsiteX6" fmla="*/ 5778500 w 6467264"/>
              <a:gd name="connsiteY6" fmla="*/ 5702300 h 5854700"/>
              <a:gd name="connsiteX7" fmla="*/ 5816600 w 6467264"/>
              <a:gd name="connsiteY7" fmla="*/ 5664200 h 5854700"/>
              <a:gd name="connsiteX8" fmla="*/ 5880100 w 6467264"/>
              <a:gd name="connsiteY8" fmla="*/ 5638800 h 5854700"/>
              <a:gd name="connsiteX9" fmla="*/ 6032500 w 6467264"/>
              <a:gd name="connsiteY9" fmla="*/ 5562600 h 5854700"/>
              <a:gd name="connsiteX10" fmla="*/ 6121400 w 6467264"/>
              <a:gd name="connsiteY10" fmla="*/ 5461000 h 5854700"/>
              <a:gd name="connsiteX11" fmla="*/ 6172200 w 6467264"/>
              <a:gd name="connsiteY11" fmla="*/ 5359400 h 5854700"/>
              <a:gd name="connsiteX12" fmla="*/ 6223000 w 6467264"/>
              <a:gd name="connsiteY12" fmla="*/ 5181600 h 5854700"/>
              <a:gd name="connsiteX13" fmla="*/ 6248400 w 6467264"/>
              <a:gd name="connsiteY13" fmla="*/ 5067300 h 5854700"/>
              <a:gd name="connsiteX14" fmla="*/ 6286500 w 6467264"/>
              <a:gd name="connsiteY14" fmla="*/ 4343400 h 5854700"/>
              <a:gd name="connsiteX15" fmla="*/ 6273800 w 6467264"/>
              <a:gd name="connsiteY15" fmla="*/ 1333500 h 5854700"/>
              <a:gd name="connsiteX16" fmla="*/ 6248400 w 6467264"/>
              <a:gd name="connsiteY16" fmla="*/ 927100 h 5854700"/>
              <a:gd name="connsiteX17" fmla="*/ 6223000 w 6467264"/>
              <a:gd name="connsiteY17" fmla="*/ 990600 h 5854700"/>
              <a:gd name="connsiteX18" fmla="*/ 6451600 w 6467264"/>
              <a:gd name="connsiteY18" fmla="*/ 952500 h 5854700"/>
              <a:gd name="connsiteX19" fmla="*/ 6451600 w 6467264"/>
              <a:gd name="connsiteY19" fmla="*/ 520700 h 5854700"/>
              <a:gd name="connsiteX20" fmla="*/ 6400800 w 6467264"/>
              <a:gd name="connsiteY20" fmla="*/ 406400 h 5854700"/>
              <a:gd name="connsiteX21" fmla="*/ 6362700 w 6467264"/>
              <a:gd name="connsiteY21" fmla="*/ 368300 h 5854700"/>
              <a:gd name="connsiteX22" fmla="*/ 6311900 w 6467264"/>
              <a:gd name="connsiteY22" fmla="*/ 241300 h 5854700"/>
              <a:gd name="connsiteX23" fmla="*/ 6286500 w 6467264"/>
              <a:gd name="connsiteY23" fmla="*/ 190500 h 5854700"/>
              <a:gd name="connsiteX24" fmla="*/ 6261100 w 6467264"/>
              <a:gd name="connsiteY24" fmla="*/ 76200 h 5854700"/>
              <a:gd name="connsiteX25" fmla="*/ 6261100 w 6467264"/>
              <a:gd name="connsiteY25" fmla="*/ 38100 h 5854700"/>
              <a:gd name="connsiteX26" fmla="*/ 6235700 w 6467264"/>
              <a:gd name="connsiteY26" fmla="*/ 12700 h 5854700"/>
              <a:gd name="connsiteX27" fmla="*/ 12700 w 6467264"/>
              <a:gd name="connsiteY27" fmla="*/ 0 h 5854700"/>
              <a:gd name="connsiteX28" fmla="*/ 0 w 6467264"/>
              <a:gd name="connsiteY28" fmla="*/ 5854700 h 585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467264" h="5854700">
                <a:moveTo>
                  <a:pt x="0" y="5854700"/>
                </a:moveTo>
                <a:lnTo>
                  <a:pt x="0" y="5854700"/>
                </a:lnTo>
                <a:lnTo>
                  <a:pt x="5219700" y="5842000"/>
                </a:lnTo>
                <a:cubicBezTo>
                  <a:pt x="5280815" y="5841418"/>
                  <a:pt x="5364335" y="5781417"/>
                  <a:pt x="5422900" y="5765800"/>
                </a:cubicBezTo>
                <a:cubicBezTo>
                  <a:pt x="5462521" y="5755234"/>
                  <a:pt x="5679279" y="5741194"/>
                  <a:pt x="5689600" y="5740400"/>
                </a:cubicBezTo>
                <a:cubicBezTo>
                  <a:pt x="5702300" y="5731933"/>
                  <a:pt x="5713671" y="5721013"/>
                  <a:pt x="5727700" y="5715000"/>
                </a:cubicBezTo>
                <a:cubicBezTo>
                  <a:pt x="5743743" y="5708124"/>
                  <a:pt x="5763345" y="5710960"/>
                  <a:pt x="5778500" y="5702300"/>
                </a:cubicBezTo>
                <a:cubicBezTo>
                  <a:pt x="5794094" y="5693389"/>
                  <a:pt x="5801370" y="5673719"/>
                  <a:pt x="5816600" y="5664200"/>
                </a:cubicBezTo>
                <a:cubicBezTo>
                  <a:pt x="5835932" y="5652118"/>
                  <a:pt x="5859473" y="5648507"/>
                  <a:pt x="5880100" y="5638800"/>
                </a:cubicBezTo>
                <a:cubicBezTo>
                  <a:pt x="5931490" y="5614616"/>
                  <a:pt x="5992339" y="5602761"/>
                  <a:pt x="6032500" y="5562600"/>
                </a:cubicBezTo>
                <a:cubicBezTo>
                  <a:pt x="6066608" y="5528492"/>
                  <a:pt x="6096915" y="5502975"/>
                  <a:pt x="6121400" y="5461000"/>
                </a:cubicBezTo>
                <a:cubicBezTo>
                  <a:pt x="6140479" y="5428294"/>
                  <a:pt x="6172200" y="5359400"/>
                  <a:pt x="6172200" y="5359400"/>
                </a:cubicBezTo>
                <a:cubicBezTo>
                  <a:pt x="6200024" y="5164629"/>
                  <a:pt x="6161730" y="5377665"/>
                  <a:pt x="6223000" y="5181600"/>
                </a:cubicBezTo>
                <a:cubicBezTo>
                  <a:pt x="6234641" y="5144347"/>
                  <a:pt x="6239933" y="5105400"/>
                  <a:pt x="6248400" y="5067300"/>
                </a:cubicBezTo>
                <a:cubicBezTo>
                  <a:pt x="6279952" y="4546698"/>
                  <a:pt x="6267974" y="4788035"/>
                  <a:pt x="6286500" y="4343400"/>
                </a:cubicBezTo>
                <a:cubicBezTo>
                  <a:pt x="6282267" y="3340100"/>
                  <a:pt x="6281547" y="2336779"/>
                  <a:pt x="6273800" y="1333500"/>
                </a:cubicBezTo>
                <a:cubicBezTo>
                  <a:pt x="6272331" y="1143225"/>
                  <a:pt x="6264370" y="1086801"/>
                  <a:pt x="6248400" y="927100"/>
                </a:cubicBezTo>
                <a:cubicBezTo>
                  <a:pt x="6239933" y="948267"/>
                  <a:pt x="6201211" y="983896"/>
                  <a:pt x="6223000" y="990600"/>
                </a:cubicBezTo>
                <a:cubicBezTo>
                  <a:pt x="6349686" y="1029580"/>
                  <a:pt x="6379505" y="1000563"/>
                  <a:pt x="6451600" y="952500"/>
                </a:cubicBezTo>
                <a:cubicBezTo>
                  <a:pt x="6468373" y="767996"/>
                  <a:pt x="6476232" y="750601"/>
                  <a:pt x="6451600" y="520700"/>
                </a:cubicBezTo>
                <a:cubicBezTo>
                  <a:pt x="6450345" y="508986"/>
                  <a:pt x="6410505" y="419987"/>
                  <a:pt x="6400800" y="406400"/>
                </a:cubicBezTo>
                <a:cubicBezTo>
                  <a:pt x="6390361" y="391785"/>
                  <a:pt x="6373139" y="382915"/>
                  <a:pt x="6362700" y="368300"/>
                </a:cubicBezTo>
                <a:cubicBezTo>
                  <a:pt x="6325710" y="316514"/>
                  <a:pt x="6342744" y="302988"/>
                  <a:pt x="6311900" y="241300"/>
                </a:cubicBezTo>
                <a:cubicBezTo>
                  <a:pt x="6303433" y="224367"/>
                  <a:pt x="6293958" y="207901"/>
                  <a:pt x="6286500" y="190500"/>
                </a:cubicBezTo>
                <a:cubicBezTo>
                  <a:pt x="6271227" y="154864"/>
                  <a:pt x="6265286" y="113876"/>
                  <a:pt x="6261100" y="76200"/>
                </a:cubicBezTo>
                <a:cubicBezTo>
                  <a:pt x="6259698" y="63578"/>
                  <a:pt x="6261100" y="50800"/>
                  <a:pt x="6261100" y="38100"/>
                </a:cubicBezTo>
                <a:lnTo>
                  <a:pt x="6235700" y="12700"/>
                </a:lnTo>
                <a:lnTo>
                  <a:pt x="12700" y="0"/>
                </a:lnTo>
                <a:cubicBezTo>
                  <a:pt x="16933" y="1947333"/>
                  <a:pt x="21167" y="3894667"/>
                  <a:pt x="0" y="5854700"/>
                </a:cubicBezTo>
                <a:close/>
              </a:path>
            </a:pathLst>
          </a:custGeom>
          <a:blipFill>
            <a:blip r:embed="rId2">
              <a:alphaModFix amt="50000"/>
            </a:blip>
            <a:stretch>
              <a:fillRect l="-31191" t="-41737" r="-17172" b="-19865"/>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13" name="Freeform: Shape 12">
            <a:extLst>
              <a:ext uri="{FF2B5EF4-FFF2-40B4-BE49-F238E27FC236}">
                <a16:creationId xmlns:a16="http://schemas.microsoft.com/office/drawing/2014/main" id="{A3F96A19-C7CE-2AE4-C056-289644C34760}"/>
              </a:ext>
            </a:extLst>
          </p:cNvPr>
          <p:cNvSpPr/>
          <p:nvPr userDrawn="1"/>
        </p:nvSpPr>
        <p:spPr bwMode="auto">
          <a:xfrm>
            <a:off x="5686425" y="723900"/>
            <a:ext cx="6515100" cy="6143625"/>
          </a:xfrm>
          <a:custGeom>
            <a:avLst/>
            <a:gdLst>
              <a:gd name="connsiteX0" fmla="*/ 6505575 w 6515100"/>
              <a:gd name="connsiteY0" fmla="*/ 114300 h 6143625"/>
              <a:gd name="connsiteX1" fmla="*/ 6505575 w 6515100"/>
              <a:gd name="connsiteY1" fmla="*/ 47625 h 6143625"/>
              <a:gd name="connsiteX2" fmla="*/ 0 w 6515100"/>
              <a:gd name="connsiteY2" fmla="*/ 0 h 6143625"/>
              <a:gd name="connsiteX3" fmla="*/ 28575 w 6515100"/>
              <a:gd name="connsiteY3" fmla="*/ 6143625 h 6143625"/>
              <a:gd name="connsiteX4" fmla="*/ 6515100 w 6515100"/>
              <a:gd name="connsiteY4" fmla="*/ 6134100 h 6143625"/>
              <a:gd name="connsiteX5" fmla="*/ 6505575 w 6515100"/>
              <a:gd name="connsiteY5" fmla="*/ 114300 h 614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5100" h="6143625">
                <a:moveTo>
                  <a:pt x="6505575" y="114300"/>
                </a:moveTo>
                <a:lnTo>
                  <a:pt x="6505575" y="47625"/>
                </a:lnTo>
                <a:lnTo>
                  <a:pt x="0" y="0"/>
                </a:lnTo>
                <a:lnTo>
                  <a:pt x="28575" y="6143625"/>
                </a:lnTo>
                <a:lnTo>
                  <a:pt x="6515100" y="6134100"/>
                </a:lnTo>
                <a:lnTo>
                  <a:pt x="6505575" y="114300"/>
                </a:lnTo>
                <a:close/>
              </a:path>
            </a:pathLst>
          </a:custGeom>
          <a:blipFill>
            <a:blip r:embed="rId3">
              <a:alphaModFix amt="50000"/>
            </a:blip>
            <a:stretch>
              <a:fillRect l="-17945" t="-6109" r="-29392" b="-47892"/>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1" y="503738"/>
            <a:ext cx="7311207" cy="553998"/>
          </a:xfrm>
        </p:spPr>
        <p:txBody>
          <a:bodyPr wrap="square" anchor="b" anchorCtr="0">
            <a:spAutoFit/>
          </a:bodyPr>
          <a:lstStyle>
            <a:lvl1pPr>
              <a:defRPr/>
            </a:lvl1pPr>
          </a:lstStyle>
          <a:p>
            <a:r>
              <a:rPr lang="en-US"/>
              <a:t>About Speaker</a:t>
            </a:r>
          </a:p>
        </p:txBody>
      </p:sp>
      <p:pic>
        <p:nvPicPr>
          <p:cNvPr id="39" name="Picture 38">
            <a:extLst>
              <a:ext uri="{FF2B5EF4-FFF2-40B4-BE49-F238E27FC236}">
                <a16:creationId xmlns:a16="http://schemas.microsoft.com/office/drawing/2014/main" id="{7501C0A7-979F-01D8-2D42-85A5EC3D978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21658"/>
          <a:stretch/>
        </p:blipFill>
        <p:spPr>
          <a:xfrm>
            <a:off x="10706100" y="6170288"/>
            <a:ext cx="1258108" cy="497212"/>
          </a:xfrm>
          <a:prstGeom prst="rect">
            <a:avLst/>
          </a:prstGeom>
        </p:spPr>
      </p:pic>
    </p:spTree>
    <p:extLst>
      <p:ext uri="{BB962C8B-B14F-4D97-AF65-F5344CB8AC3E}">
        <p14:creationId xmlns:p14="http://schemas.microsoft.com/office/powerpoint/2010/main" val="389575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_Title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7CB53E01-DF86-193E-91E1-458C42AD189D}"/>
              </a:ext>
            </a:extLst>
          </p:cNvPr>
          <p:cNvSpPr/>
          <p:nvPr userDrawn="1"/>
        </p:nvSpPr>
        <p:spPr bwMode="auto">
          <a:xfrm>
            <a:off x="-25400" y="-38100"/>
            <a:ext cx="6467264" cy="5854700"/>
          </a:xfrm>
          <a:custGeom>
            <a:avLst/>
            <a:gdLst>
              <a:gd name="connsiteX0" fmla="*/ 0 w 6467264"/>
              <a:gd name="connsiteY0" fmla="*/ 5854700 h 5854700"/>
              <a:gd name="connsiteX1" fmla="*/ 0 w 6467264"/>
              <a:gd name="connsiteY1" fmla="*/ 5854700 h 5854700"/>
              <a:gd name="connsiteX2" fmla="*/ 5219700 w 6467264"/>
              <a:gd name="connsiteY2" fmla="*/ 5842000 h 5854700"/>
              <a:gd name="connsiteX3" fmla="*/ 5422900 w 6467264"/>
              <a:gd name="connsiteY3" fmla="*/ 5765800 h 5854700"/>
              <a:gd name="connsiteX4" fmla="*/ 5689600 w 6467264"/>
              <a:gd name="connsiteY4" fmla="*/ 5740400 h 5854700"/>
              <a:gd name="connsiteX5" fmla="*/ 5727700 w 6467264"/>
              <a:gd name="connsiteY5" fmla="*/ 5715000 h 5854700"/>
              <a:gd name="connsiteX6" fmla="*/ 5778500 w 6467264"/>
              <a:gd name="connsiteY6" fmla="*/ 5702300 h 5854700"/>
              <a:gd name="connsiteX7" fmla="*/ 5816600 w 6467264"/>
              <a:gd name="connsiteY7" fmla="*/ 5664200 h 5854700"/>
              <a:gd name="connsiteX8" fmla="*/ 5880100 w 6467264"/>
              <a:gd name="connsiteY8" fmla="*/ 5638800 h 5854700"/>
              <a:gd name="connsiteX9" fmla="*/ 6032500 w 6467264"/>
              <a:gd name="connsiteY9" fmla="*/ 5562600 h 5854700"/>
              <a:gd name="connsiteX10" fmla="*/ 6121400 w 6467264"/>
              <a:gd name="connsiteY10" fmla="*/ 5461000 h 5854700"/>
              <a:gd name="connsiteX11" fmla="*/ 6172200 w 6467264"/>
              <a:gd name="connsiteY11" fmla="*/ 5359400 h 5854700"/>
              <a:gd name="connsiteX12" fmla="*/ 6223000 w 6467264"/>
              <a:gd name="connsiteY12" fmla="*/ 5181600 h 5854700"/>
              <a:gd name="connsiteX13" fmla="*/ 6248400 w 6467264"/>
              <a:gd name="connsiteY13" fmla="*/ 5067300 h 5854700"/>
              <a:gd name="connsiteX14" fmla="*/ 6286500 w 6467264"/>
              <a:gd name="connsiteY14" fmla="*/ 4343400 h 5854700"/>
              <a:gd name="connsiteX15" fmla="*/ 6273800 w 6467264"/>
              <a:gd name="connsiteY15" fmla="*/ 1333500 h 5854700"/>
              <a:gd name="connsiteX16" fmla="*/ 6248400 w 6467264"/>
              <a:gd name="connsiteY16" fmla="*/ 927100 h 5854700"/>
              <a:gd name="connsiteX17" fmla="*/ 6223000 w 6467264"/>
              <a:gd name="connsiteY17" fmla="*/ 990600 h 5854700"/>
              <a:gd name="connsiteX18" fmla="*/ 6451600 w 6467264"/>
              <a:gd name="connsiteY18" fmla="*/ 952500 h 5854700"/>
              <a:gd name="connsiteX19" fmla="*/ 6451600 w 6467264"/>
              <a:gd name="connsiteY19" fmla="*/ 520700 h 5854700"/>
              <a:gd name="connsiteX20" fmla="*/ 6400800 w 6467264"/>
              <a:gd name="connsiteY20" fmla="*/ 406400 h 5854700"/>
              <a:gd name="connsiteX21" fmla="*/ 6362700 w 6467264"/>
              <a:gd name="connsiteY21" fmla="*/ 368300 h 5854700"/>
              <a:gd name="connsiteX22" fmla="*/ 6311900 w 6467264"/>
              <a:gd name="connsiteY22" fmla="*/ 241300 h 5854700"/>
              <a:gd name="connsiteX23" fmla="*/ 6286500 w 6467264"/>
              <a:gd name="connsiteY23" fmla="*/ 190500 h 5854700"/>
              <a:gd name="connsiteX24" fmla="*/ 6261100 w 6467264"/>
              <a:gd name="connsiteY24" fmla="*/ 76200 h 5854700"/>
              <a:gd name="connsiteX25" fmla="*/ 6261100 w 6467264"/>
              <a:gd name="connsiteY25" fmla="*/ 38100 h 5854700"/>
              <a:gd name="connsiteX26" fmla="*/ 6235700 w 6467264"/>
              <a:gd name="connsiteY26" fmla="*/ 12700 h 5854700"/>
              <a:gd name="connsiteX27" fmla="*/ 12700 w 6467264"/>
              <a:gd name="connsiteY27" fmla="*/ 0 h 5854700"/>
              <a:gd name="connsiteX28" fmla="*/ 0 w 6467264"/>
              <a:gd name="connsiteY28" fmla="*/ 5854700 h 585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467264" h="5854700">
                <a:moveTo>
                  <a:pt x="0" y="5854700"/>
                </a:moveTo>
                <a:lnTo>
                  <a:pt x="0" y="5854700"/>
                </a:lnTo>
                <a:lnTo>
                  <a:pt x="5219700" y="5842000"/>
                </a:lnTo>
                <a:cubicBezTo>
                  <a:pt x="5280815" y="5841418"/>
                  <a:pt x="5364335" y="5781417"/>
                  <a:pt x="5422900" y="5765800"/>
                </a:cubicBezTo>
                <a:cubicBezTo>
                  <a:pt x="5462521" y="5755234"/>
                  <a:pt x="5679279" y="5741194"/>
                  <a:pt x="5689600" y="5740400"/>
                </a:cubicBezTo>
                <a:cubicBezTo>
                  <a:pt x="5702300" y="5731933"/>
                  <a:pt x="5713671" y="5721013"/>
                  <a:pt x="5727700" y="5715000"/>
                </a:cubicBezTo>
                <a:cubicBezTo>
                  <a:pt x="5743743" y="5708124"/>
                  <a:pt x="5763345" y="5710960"/>
                  <a:pt x="5778500" y="5702300"/>
                </a:cubicBezTo>
                <a:cubicBezTo>
                  <a:pt x="5794094" y="5693389"/>
                  <a:pt x="5801370" y="5673719"/>
                  <a:pt x="5816600" y="5664200"/>
                </a:cubicBezTo>
                <a:cubicBezTo>
                  <a:pt x="5835932" y="5652118"/>
                  <a:pt x="5859473" y="5648507"/>
                  <a:pt x="5880100" y="5638800"/>
                </a:cubicBezTo>
                <a:cubicBezTo>
                  <a:pt x="5931490" y="5614616"/>
                  <a:pt x="5992339" y="5602761"/>
                  <a:pt x="6032500" y="5562600"/>
                </a:cubicBezTo>
                <a:cubicBezTo>
                  <a:pt x="6066608" y="5528492"/>
                  <a:pt x="6096915" y="5502975"/>
                  <a:pt x="6121400" y="5461000"/>
                </a:cubicBezTo>
                <a:cubicBezTo>
                  <a:pt x="6140479" y="5428294"/>
                  <a:pt x="6172200" y="5359400"/>
                  <a:pt x="6172200" y="5359400"/>
                </a:cubicBezTo>
                <a:cubicBezTo>
                  <a:pt x="6200024" y="5164629"/>
                  <a:pt x="6161730" y="5377665"/>
                  <a:pt x="6223000" y="5181600"/>
                </a:cubicBezTo>
                <a:cubicBezTo>
                  <a:pt x="6234641" y="5144347"/>
                  <a:pt x="6239933" y="5105400"/>
                  <a:pt x="6248400" y="5067300"/>
                </a:cubicBezTo>
                <a:cubicBezTo>
                  <a:pt x="6279952" y="4546698"/>
                  <a:pt x="6267974" y="4788035"/>
                  <a:pt x="6286500" y="4343400"/>
                </a:cubicBezTo>
                <a:cubicBezTo>
                  <a:pt x="6282267" y="3340100"/>
                  <a:pt x="6281547" y="2336779"/>
                  <a:pt x="6273800" y="1333500"/>
                </a:cubicBezTo>
                <a:cubicBezTo>
                  <a:pt x="6272331" y="1143225"/>
                  <a:pt x="6264370" y="1086801"/>
                  <a:pt x="6248400" y="927100"/>
                </a:cubicBezTo>
                <a:cubicBezTo>
                  <a:pt x="6239933" y="948267"/>
                  <a:pt x="6201211" y="983896"/>
                  <a:pt x="6223000" y="990600"/>
                </a:cubicBezTo>
                <a:cubicBezTo>
                  <a:pt x="6349686" y="1029580"/>
                  <a:pt x="6379505" y="1000563"/>
                  <a:pt x="6451600" y="952500"/>
                </a:cubicBezTo>
                <a:cubicBezTo>
                  <a:pt x="6468373" y="767996"/>
                  <a:pt x="6476232" y="750601"/>
                  <a:pt x="6451600" y="520700"/>
                </a:cubicBezTo>
                <a:cubicBezTo>
                  <a:pt x="6450345" y="508986"/>
                  <a:pt x="6410505" y="419987"/>
                  <a:pt x="6400800" y="406400"/>
                </a:cubicBezTo>
                <a:cubicBezTo>
                  <a:pt x="6390361" y="391785"/>
                  <a:pt x="6373139" y="382915"/>
                  <a:pt x="6362700" y="368300"/>
                </a:cubicBezTo>
                <a:cubicBezTo>
                  <a:pt x="6325710" y="316514"/>
                  <a:pt x="6342744" y="302988"/>
                  <a:pt x="6311900" y="241300"/>
                </a:cubicBezTo>
                <a:cubicBezTo>
                  <a:pt x="6303433" y="224367"/>
                  <a:pt x="6293958" y="207901"/>
                  <a:pt x="6286500" y="190500"/>
                </a:cubicBezTo>
                <a:cubicBezTo>
                  <a:pt x="6271227" y="154864"/>
                  <a:pt x="6265286" y="113876"/>
                  <a:pt x="6261100" y="76200"/>
                </a:cubicBezTo>
                <a:cubicBezTo>
                  <a:pt x="6259698" y="63578"/>
                  <a:pt x="6261100" y="50800"/>
                  <a:pt x="6261100" y="38100"/>
                </a:cubicBezTo>
                <a:lnTo>
                  <a:pt x="6235700" y="12700"/>
                </a:lnTo>
                <a:lnTo>
                  <a:pt x="12700" y="0"/>
                </a:lnTo>
                <a:cubicBezTo>
                  <a:pt x="16933" y="1947333"/>
                  <a:pt x="21167" y="3894667"/>
                  <a:pt x="0" y="5854700"/>
                </a:cubicBezTo>
                <a:close/>
              </a:path>
            </a:pathLst>
          </a:custGeom>
          <a:blipFill>
            <a:blip r:embed="rId2">
              <a:alphaModFix amt="50000"/>
            </a:blip>
            <a:stretch>
              <a:fillRect l="-31191" t="-41737" r="-17172" b="-19865"/>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8" name="Freeform: Shape 7">
            <a:extLst>
              <a:ext uri="{FF2B5EF4-FFF2-40B4-BE49-F238E27FC236}">
                <a16:creationId xmlns:a16="http://schemas.microsoft.com/office/drawing/2014/main" id="{B94296FC-CBE2-B26D-D500-EBBF31354A98}"/>
              </a:ext>
            </a:extLst>
          </p:cNvPr>
          <p:cNvSpPr/>
          <p:nvPr userDrawn="1"/>
        </p:nvSpPr>
        <p:spPr bwMode="auto">
          <a:xfrm>
            <a:off x="5686425" y="723900"/>
            <a:ext cx="6515100" cy="6143625"/>
          </a:xfrm>
          <a:custGeom>
            <a:avLst/>
            <a:gdLst>
              <a:gd name="connsiteX0" fmla="*/ 6505575 w 6515100"/>
              <a:gd name="connsiteY0" fmla="*/ 114300 h 6143625"/>
              <a:gd name="connsiteX1" fmla="*/ 6505575 w 6515100"/>
              <a:gd name="connsiteY1" fmla="*/ 47625 h 6143625"/>
              <a:gd name="connsiteX2" fmla="*/ 0 w 6515100"/>
              <a:gd name="connsiteY2" fmla="*/ 0 h 6143625"/>
              <a:gd name="connsiteX3" fmla="*/ 28575 w 6515100"/>
              <a:gd name="connsiteY3" fmla="*/ 6143625 h 6143625"/>
              <a:gd name="connsiteX4" fmla="*/ 6515100 w 6515100"/>
              <a:gd name="connsiteY4" fmla="*/ 6134100 h 6143625"/>
              <a:gd name="connsiteX5" fmla="*/ 6505575 w 6515100"/>
              <a:gd name="connsiteY5" fmla="*/ 114300 h 614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5100" h="6143625">
                <a:moveTo>
                  <a:pt x="6505575" y="114300"/>
                </a:moveTo>
                <a:lnTo>
                  <a:pt x="6505575" y="47625"/>
                </a:lnTo>
                <a:lnTo>
                  <a:pt x="0" y="0"/>
                </a:lnTo>
                <a:lnTo>
                  <a:pt x="28575" y="6143625"/>
                </a:lnTo>
                <a:lnTo>
                  <a:pt x="6515100" y="6134100"/>
                </a:lnTo>
                <a:lnTo>
                  <a:pt x="6505575" y="114300"/>
                </a:lnTo>
                <a:close/>
              </a:path>
            </a:pathLst>
          </a:custGeom>
          <a:blipFill>
            <a:blip r:embed="rId3">
              <a:alphaModFix amt="50000"/>
            </a:blip>
            <a:stretch>
              <a:fillRect l="-17945" t="-6109" r="-29392" b="-47892"/>
            </a:stretch>
          </a:blip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1600">
              <a:gradFill>
                <a:gsLst>
                  <a:gs pos="40075">
                    <a:srgbClr val="FFFFFF"/>
                  </a:gs>
                  <a:gs pos="30000">
                    <a:srgbClr val="FFFFFF"/>
                  </a:gs>
                </a:gsLst>
                <a:lin ang="5400000" scaled="0"/>
              </a:gradFill>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1" y="503675"/>
            <a:ext cx="7311207" cy="554061"/>
          </a:xfrm>
        </p:spPr>
        <p:txBody>
          <a:bodyPr wrap="square" anchor="b" anchorCtr="0">
            <a:spAutoFit/>
          </a:bodyPr>
          <a:lstStyle>
            <a:lvl1pPr>
              <a:defRPr/>
            </a:lvl1pPr>
          </a:lstStyle>
          <a:p>
            <a:r>
              <a:rPr lang="en-US"/>
              <a:t>Title</a:t>
            </a:r>
          </a:p>
        </p:txBody>
      </p:sp>
      <p:sp>
        <p:nvSpPr>
          <p:cNvPr id="5" name="Text Placeholder 4"/>
          <p:cNvSpPr>
            <a:spLocks noGrp="1"/>
          </p:cNvSpPr>
          <p:nvPr>
            <p:ph type="body" sz="quarter" idx="12" hasCustomPrompt="1"/>
          </p:nvPr>
        </p:nvSpPr>
        <p:spPr>
          <a:xfrm>
            <a:off x="661722" y="1149362"/>
            <a:ext cx="11055034" cy="307804"/>
          </a:xfrm>
          <a:noFill/>
        </p:spPr>
        <p:txBody>
          <a:bodyPr wrap="square" lIns="0" tIns="0" rIns="0" bIns="0">
            <a:spAutoFit/>
          </a:bodyPr>
          <a:lstStyle>
            <a:lvl1pPr marL="342900" indent="-342900">
              <a:spcBef>
                <a:spcPts val="0"/>
              </a:spcBef>
              <a:buFont typeface="Arial" panose="020B0604020202020204" pitchFamily="34" charset="0"/>
              <a:buChar char="•"/>
              <a:defRPr sz="2000" spc="0" baseline="0">
                <a:gradFill>
                  <a:gsLst>
                    <a:gs pos="91000">
                      <a:schemeClr val="tx1"/>
                    </a:gs>
                    <a:gs pos="0">
                      <a:schemeClr val="tx1"/>
                    </a:gs>
                  </a:gsLst>
                  <a:lin ang="5400000" scaled="0"/>
                </a:gradFill>
                <a:latin typeface="+mn-lt"/>
                <a:cs typeface="Segoe UI" panose="020B0502040204020203" pitchFamily="34" charset="0"/>
              </a:defRPr>
            </a:lvl1pPr>
          </a:lstStyle>
          <a:p>
            <a:r>
              <a:rPr lang="en-US"/>
              <a:t>Content</a:t>
            </a:r>
          </a:p>
        </p:txBody>
      </p:sp>
      <p:pic>
        <p:nvPicPr>
          <p:cNvPr id="39" name="Picture 38">
            <a:extLst>
              <a:ext uri="{FF2B5EF4-FFF2-40B4-BE49-F238E27FC236}">
                <a16:creationId xmlns:a16="http://schemas.microsoft.com/office/drawing/2014/main" id="{7501C0A7-979F-01D8-2D42-85A5EC3D978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b="21658"/>
          <a:stretch/>
        </p:blipFill>
        <p:spPr>
          <a:xfrm>
            <a:off x="10706100" y="6170288"/>
            <a:ext cx="1258108" cy="497212"/>
          </a:xfrm>
          <a:prstGeom prst="rect">
            <a:avLst/>
          </a:prstGeom>
        </p:spPr>
      </p:pic>
    </p:spTree>
    <p:extLst>
      <p:ext uri="{BB962C8B-B14F-4D97-AF65-F5344CB8AC3E}">
        <p14:creationId xmlns:p14="http://schemas.microsoft.com/office/powerpoint/2010/main" val="1789510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84">
          <p15:clr>
            <a:srgbClr val="FBAE4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4289572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7_Section Slide 1">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3AA8B76B-4BD8-3D41-9052-42497BF42A91}"/>
              </a:ext>
            </a:extLst>
          </p:cNvPr>
          <p:cNvSpPr>
            <a:spLocks noGrp="1"/>
          </p:cNvSpPr>
          <p:nvPr>
            <p:ph sz="half" idx="13"/>
          </p:nvPr>
        </p:nvSpPr>
        <p:spPr>
          <a:xfrm>
            <a:off x="284863" y="1487478"/>
            <a:ext cx="5057775" cy="435133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8FD6889A-F9EF-9A45-8D83-3ED3F969A0F7}"/>
              </a:ext>
            </a:extLst>
          </p:cNvPr>
          <p:cNvSpPr>
            <a:spLocks noGrp="1"/>
          </p:cNvSpPr>
          <p:nvPr>
            <p:ph type="title" hasCustomPrompt="1"/>
          </p:nvPr>
        </p:nvSpPr>
        <p:spPr>
          <a:xfrm>
            <a:off x="314059" y="293914"/>
            <a:ext cx="5204995" cy="1043189"/>
          </a:xfrm>
          <a:ln>
            <a:noFill/>
          </a:ln>
        </p:spPr>
        <p:style>
          <a:lnRef idx="2">
            <a:schemeClr val="dk1"/>
          </a:lnRef>
          <a:fillRef idx="1">
            <a:schemeClr val="lt1"/>
          </a:fillRef>
          <a:effectRef idx="0">
            <a:schemeClr val="dk1"/>
          </a:effectRef>
          <a:fontRef idx="minor">
            <a:schemeClr val="dk1"/>
          </a:fontRef>
        </p:style>
        <p:txBody>
          <a:bodyPr>
            <a:normAutofit/>
          </a:bodyPr>
          <a:lstStyle>
            <a:lvl1pPr>
              <a:defRPr sz="3000">
                <a:solidFill>
                  <a:schemeClr val="tx2"/>
                </a:solidFill>
              </a:defRPr>
            </a:lvl1pPr>
          </a:lstStyle>
          <a:p>
            <a:r>
              <a:rPr lang="en-US"/>
              <a:t>About Me</a:t>
            </a:r>
          </a:p>
        </p:txBody>
      </p:sp>
      <p:sp>
        <p:nvSpPr>
          <p:cNvPr id="11" name="Content Placeholder 3">
            <a:extLst>
              <a:ext uri="{FF2B5EF4-FFF2-40B4-BE49-F238E27FC236}">
                <a16:creationId xmlns:a16="http://schemas.microsoft.com/office/drawing/2014/main" id="{D7F6A3AD-2296-3046-82DD-C01D1D443FC5}"/>
              </a:ext>
            </a:extLst>
          </p:cNvPr>
          <p:cNvSpPr>
            <a:spLocks noGrp="1"/>
          </p:cNvSpPr>
          <p:nvPr>
            <p:ph sz="half" idx="2"/>
          </p:nvPr>
        </p:nvSpPr>
        <p:spPr>
          <a:xfrm>
            <a:off x="6005024" y="1058974"/>
            <a:ext cx="603421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0DDECDEB-5AA5-9841-AA2F-B8D08587FDBB}"/>
              </a:ext>
            </a:extLst>
          </p:cNvPr>
          <p:cNvCxnSpPr>
            <a:cxnSpLocks/>
          </p:cNvCxnSpPr>
          <p:nvPr userDrawn="1"/>
        </p:nvCxnSpPr>
        <p:spPr>
          <a:xfrm flipH="1">
            <a:off x="1" y="1338941"/>
            <a:ext cx="54606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34AADBDB-AA64-8C60-E507-8507CC3D97F6}"/>
              </a:ext>
            </a:extLst>
          </p:cNvPr>
          <p:cNvSpPr>
            <a:spLocks noGrp="1"/>
          </p:cNvSpPr>
          <p:nvPr>
            <p:ph type="ftr" sz="quarter" idx="14"/>
          </p:nvPr>
        </p:nvSpPr>
        <p:spPr/>
        <p:txBody>
          <a:bodyPr/>
          <a:lstStyle/>
          <a:p>
            <a:r>
              <a:rPr lang="en-US"/>
              <a:t>Higher Ed &amp; Research Tech Summit 2025</a:t>
            </a:r>
          </a:p>
        </p:txBody>
      </p:sp>
      <p:sp>
        <p:nvSpPr>
          <p:cNvPr id="3" name="Slide Number Placeholder 2">
            <a:extLst>
              <a:ext uri="{FF2B5EF4-FFF2-40B4-BE49-F238E27FC236}">
                <a16:creationId xmlns:a16="http://schemas.microsoft.com/office/drawing/2014/main" id="{53FF3951-4487-40A0-90FA-2564A5747E07}"/>
              </a:ext>
            </a:extLst>
          </p:cNvPr>
          <p:cNvSpPr>
            <a:spLocks noGrp="1"/>
          </p:cNvSpPr>
          <p:nvPr>
            <p:ph type="sldNum" sz="quarter" idx="15"/>
          </p:nvPr>
        </p:nvSpPr>
        <p:spPr/>
        <p:txBody>
          <a:bodyPr/>
          <a:lstStyle/>
          <a:p>
            <a:fld id="{E600D3F1-D693-6849-8450-DBB154E69511}" type="slidenum">
              <a:rPr lang="en-US" smtClean="0"/>
              <a:pPr/>
              <a:t>‹#›</a:t>
            </a:fld>
            <a:endParaRPr lang="en-US"/>
          </a:p>
        </p:txBody>
      </p:sp>
    </p:spTree>
    <p:extLst>
      <p:ext uri="{BB962C8B-B14F-4D97-AF65-F5344CB8AC3E}">
        <p14:creationId xmlns:p14="http://schemas.microsoft.com/office/powerpoint/2010/main" val="73283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10/22/2026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288438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430887"/>
          </a:xfrm>
        </p:spPr>
        <p:txBody>
          <a:bodyPr/>
          <a:lstStyle/>
          <a:p>
            <a:r>
              <a:rPr lang="en-US"/>
              <a:t>Click to edit Master title style</a:t>
            </a:r>
            <a:endParaRPr/>
          </a:p>
        </p:txBody>
      </p:sp>
      <p:sp>
        <p:nvSpPr>
          <p:cNvPr id="3" name="Content Placeholder 2"/>
          <p:cNvSpPr>
            <a:spLocks noGrp="1"/>
          </p:cNvSpPr>
          <p:nvPr>
            <p:ph sz="half" idx="1"/>
          </p:nvPr>
        </p:nvSpPr>
        <p:spPr>
          <a:xfrm>
            <a:off x="114170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095999" y="1600200"/>
            <a:ext cx="4876800" cy="4572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Add a footer</a:t>
            </a:r>
          </a:p>
        </p:txBody>
      </p:sp>
      <p:sp>
        <p:nvSpPr>
          <p:cNvPr id="5" name="Date Placeholder 4"/>
          <p:cNvSpPr>
            <a:spLocks noGrp="1"/>
          </p:cNvSpPr>
          <p:nvPr>
            <p:ph type="dt" sz="half" idx="10"/>
          </p:nvPr>
        </p:nvSpPr>
        <p:spPr/>
        <p:txBody>
          <a:bodyPr/>
          <a:lstStyle/>
          <a:p>
            <a:fld id="{4067C2A3-CD19-48AB-9F64-ECCF75182EDD}" type="datetime1">
              <a:rPr lang="en-US"/>
              <a:t>10/22/2026</a:t>
            </a:fld>
            <a:endParaRPr/>
          </a:p>
        </p:txBody>
      </p:sp>
      <p:sp>
        <p:nvSpPr>
          <p:cNvPr id="7" name="Slide Number Placeholder 6"/>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374479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709" y="152400"/>
            <a:ext cx="9753600" cy="430887"/>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170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114170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095999" y="1524001"/>
            <a:ext cx="4876800" cy="816429"/>
          </a:xfrm>
        </p:spPr>
        <p:txBody>
          <a:bodyPr anchor="ctr">
            <a:normAutofit/>
          </a:bodyPr>
          <a:lstStyle>
            <a:lvl1pPr marL="0" indent="0">
              <a:buNone/>
              <a:defRPr sz="2800" b="0">
                <a:solidFill>
                  <a:schemeClr val="accent1">
                    <a:lumMod val="75000"/>
                  </a:schemeClr>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095999" y="2413001"/>
            <a:ext cx="4876800" cy="3759199"/>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Add a footer</a:t>
            </a:r>
          </a:p>
        </p:txBody>
      </p:sp>
      <p:sp>
        <p:nvSpPr>
          <p:cNvPr id="7" name="Date Placeholder 6"/>
          <p:cNvSpPr>
            <a:spLocks noGrp="1"/>
          </p:cNvSpPr>
          <p:nvPr>
            <p:ph type="dt" sz="half" idx="10"/>
          </p:nvPr>
        </p:nvSpPr>
        <p:spPr/>
        <p:txBody>
          <a:bodyPr/>
          <a:lstStyle/>
          <a:p>
            <a:fld id="{0363E8C1-7C87-4705-AB97-8CD17D208E3F}" type="datetime1">
              <a:rPr lang="en-US"/>
              <a:t>10/22/2026</a:t>
            </a:fld>
            <a:endParaRPr/>
          </a:p>
        </p:txBody>
      </p:sp>
      <p:sp>
        <p:nvSpPr>
          <p:cNvPr id="9" name="Slide Number Placeholder 8"/>
          <p:cNvSpPr>
            <a:spLocks noGrp="1"/>
          </p:cNvSpPr>
          <p:nvPr>
            <p:ph type="sldNum" sz="quarter" idx="12"/>
          </p:nvPr>
        </p:nvSpPr>
        <p:spPr/>
        <p:txBody>
          <a:bodyPr/>
          <a:lstStyle/>
          <a:p>
            <a:fld id="{34C99D79-8A4B-4031-B1E0-AF26F8EDF2BC}" type="slidenum">
              <a:rPr/>
              <a:t>‹#›</a:t>
            </a:fld>
            <a:endParaRPr/>
          </a:p>
        </p:txBody>
      </p:sp>
    </p:spTree>
    <p:extLst>
      <p:ext uri="{BB962C8B-B14F-4D97-AF65-F5344CB8AC3E}">
        <p14:creationId xmlns:p14="http://schemas.microsoft.com/office/powerpoint/2010/main" val="77087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solidFill>
          <a:ln/>
        </p:spPr>
        <p:txBody>
          <a:bodyPr/>
          <a:lstStyle/>
          <a:p>
            <a:endParaRPr lang="en-US" sz="1500"/>
          </a:p>
        </p:txBody>
      </p:sp>
    </p:spTree>
    <p:extLst>
      <p:ext uri="{BB962C8B-B14F-4D97-AF65-F5344CB8AC3E}">
        <p14:creationId xmlns:p14="http://schemas.microsoft.com/office/powerpoint/2010/main" val="265549601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0" y="2690336"/>
            <a:ext cx="12192000" cy="738664"/>
          </a:xfrm>
          <a:noFill/>
        </p:spPr>
        <p:txBody>
          <a:bodyPr wrap="square" lIns="0" tIns="0" rIns="0" bIns="0" anchor="b" anchorCtr="0">
            <a:spAutoFit/>
          </a:bodyPr>
          <a:lstStyle>
            <a:lvl1pPr algn="ctr">
              <a:defRPr lang="en-US" sz="4800" b="0" kern="1200" cap="none" spc="-50" baseline="0" dirty="0">
                <a:ln w="3175">
                  <a:noFill/>
                </a:ln>
                <a:solidFill>
                  <a:srgbClr val="50E6FF"/>
                </a:soli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5302496"/>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8159626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8" name="MS logo white - EMF">
            <a:extLst>
              <a:ext uri="{FF2B5EF4-FFF2-40B4-BE49-F238E27FC236}">
                <a16:creationId xmlns:a16="http://schemas.microsoft.com/office/drawing/2014/main" id="{471B0439-A29A-4B8A-B1F5-6C679A05A6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black">
          <a:xfrm>
            <a:off x="288117" y="279110"/>
            <a:ext cx="2464950" cy="905964"/>
          </a:xfrm>
          <a:prstGeom prst="rect">
            <a:avLst/>
          </a:prstGeom>
        </p:spPr>
      </p:pic>
    </p:spTree>
    <p:extLst>
      <p:ext uri="{BB962C8B-B14F-4D97-AF65-F5344CB8AC3E}">
        <p14:creationId xmlns:p14="http://schemas.microsoft.com/office/powerpoint/2010/main" val="25157581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Slide 3">
    <p:bg>
      <p:bgRef idx="1001">
        <a:schemeClr val="bg2"/>
      </p:bgRef>
    </p:bg>
    <p:spTree>
      <p:nvGrpSpPr>
        <p:cNvPr id="1" name=""/>
        <p:cNvGrpSpPr/>
        <p:nvPr/>
      </p:nvGrpSpPr>
      <p:grpSpPr>
        <a:xfrm>
          <a:off x="0" y="0"/>
          <a:ext cx="0" cy="0"/>
          <a:chOff x="0" y="0"/>
          <a:chExt cx="0" cy="0"/>
        </a:xfrm>
      </p:grpSpPr>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28267084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Slide 4">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pic>
        <p:nvPicPr>
          <p:cNvPr id="8" name="MS logo white - EMF">
            <a:extLst>
              <a:ext uri="{FF2B5EF4-FFF2-40B4-BE49-F238E27FC236}">
                <a16:creationId xmlns:a16="http://schemas.microsoft.com/office/drawing/2014/main" id="{471B0439-A29A-4B8A-B1F5-6C679A05A6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bwMode="black">
          <a:xfrm>
            <a:off x="288117" y="279110"/>
            <a:ext cx="2464950" cy="905964"/>
          </a:xfrm>
          <a:prstGeom prst="rect">
            <a:avLst/>
          </a:prstGeom>
        </p:spPr>
      </p:pic>
    </p:spTree>
    <p:extLst>
      <p:ext uri="{BB962C8B-B14F-4D97-AF65-F5344CB8AC3E}">
        <p14:creationId xmlns:p14="http://schemas.microsoft.com/office/powerpoint/2010/main" val="7949117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lide 5">
    <p:bg>
      <p:bgRef idx="1001">
        <a:schemeClr val="bg1"/>
      </p:bgRef>
    </p:bg>
    <p:spTree>
      <p:nvGrpSpPr>
        <p:cNvPr id="1" name=""/>
        <p:cNvGrpSpPr/>
        <p:nvPr/>
      </p:nvGrpSpPr>
      <p:grpSpPr>
        <a:xfrm>
          <a:off x="0" y="0"/>
          <a:ext cx="0" cy="0"/>
          <a:chOff x="0" y="0"/>
          <a:chExt cx="0" cy="0"/>
        </a:xfrm>
      </p:grpSpPr>
      <p:pic>
        <p:nvPicPr>
          <p:cNvPr id="6" name="MS logo gray - EMF" descr="Microsoft logo, gray text version">
            <a:extLst>
              <a:ext uri="{FF2B5EF4-FFF2-40B4-BE49-F238E27FC236}">
                <a16:creationId xmlns:a16="http://schemas.microsoft.com/office/drawing/2014/main" id="{D3453B0B-33DE-4ED0-A610-D76D0E610F6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gradFill>
                  <a:gsLst>
                    <a:gs pos="62564">
                      <a:schemeClr val="tx1"/>
                    </a:gs>
                    <a:gs pos="55000">
                      <a:schemeClr val="tx1"/>
                    </a:gs>
                  </a:gsLst>
                  <a:lin ang="5400000" scaled="0"/>
                </a:gra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gradFill>
                  <a:gsLst>
                    <a:gs pos="91000">
                      <a:schemeClr val="tx1"/>
                    </a:gs>
                    <a:gs pos="0">
                      <a:schemeClr val="tx1"/>
                    </a:gs>
                  </a:gsLst>
                  <a:lin ang="5400000" scaled="0"/>
                </a:gradFill>
                <a:latin typeface="+mn-lt"/>
                <a:cs typeface="Segoe UI" panose="020B0502040204020203" pitchFamily="34" charset="0"/>
              </a:defRPr>
            </a:lvl1pPr>
          </a:lstStyle>
          <a:p>
            <a:pPr lvl="0"/>
            <a:r>
              <a:rPr lang="en-US"/>
              <a:t>Speaker name or subtitle text</a:t>
            </a:r>
          </a:p>
        </p:txBody>
      </p:sp>
    </p:spTree>
    <p:extLst>
      <p:ext uri="{BB962C8B-B14F-4D97-AF65-F5344CB8AC3E}">
        <p14:creationId xmlns:p14="http://schemas.microsoft.com/office/powerpoint/2010/main" val="17371079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413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979208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542236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527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527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759569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221086"/>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4713235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032264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035192819"/>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970258714"/>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5" orient="horz" pos="2160">
          <p15:clr>
            <a:srgbClr val="FBAE4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96526"/>
            <a:ext cx="4163125" cy="3272512"/>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gray">
          <a:xfrm>
            <a:off x="5334000" y="0"/>
            <a:ext cx="6858000" cy="6858000"/>
          </a:xfrm>
          <a:blipFill>
            <a:blip r:embed="rId2"/>
            <a:stretch>
              <a:fillRect/>
            </a:stretch>
          </a:blipFill>
        </p:spPr>
        <p:txBody>
          <a:bodyPr lIns="0" tIns="2103120" rIns="0" anchor="t" anchorCtr="0">
            <a:noAutofit/>
          </a:bodyPr>
          <a:lstStyle>
            <a:lvl1pPr marL="0" indent="0" algn="ctr">
              <a:lnSpc>
                <a:spcPct val="100000"/>
              </a:lnSpc>
              <a:buNone/>
              <a:defRPr sz="1600" b="1">
                <a:solidFill>
                  <a:srgbClr val="FFFFFF"/>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781824853"/>
      </p:ext>
    </p:extLst>
  </p:cSld>
  <p:clrMapOvr>
    <a:masterClrMapping/>
  </p:clrMapOvr>
  <p:transition>
    <p:fade/>
  </p:transition>
  <p:extLst>
    <p:ext uri="{DCECCB84-F9BA-43D5-87BE-67443E8EF086}">
      <p15:sldGuideLst xmlns:p15="http://schemas.microsoft.com/office/powerpoint/2012/main">
        <p15:guide id="2" pos="3360">
          <p15:clr>
            <a:srgbClr val="FBAE4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3384416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emo slid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13676940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Demo slid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gradFill>
                  <a:gsLst>
                    <a:gs pos="0">
                      <a:schemeClr val="tx1"/>
                    </a:gs>
                    <a:gs pos="100000">
                      <a:schemeClr val="tx1"/>
                    </a:gs>
                  </a:gsLst>
                  <a:lin ang="5400000" scaled="0"/>
                </a:gradFill>
                <a:latin typeface="+mn-lt"/>
              </a:defRPr>
            </a:lvl1pPr>
          </a:lstStyle>
          <a:p>
            <a:pPr lvl="0"/>
            <a:r>
              <a:rPr lang="en-US"/>
              <a:t>Speaker name</a:t>
            </a:r>
          </a:p>
        </p:txBody>
      </p:sp>
    </p:spTree>
    <p:extLst>
      <p:ext uri="{BB962C8B-B14F-4D97-AF65-F5344CB8AC3E}">
        <p14:creationId xmlns:p14="http://schemas.microsoft.com/office/powerpoint/2010/main" val="6777997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4914502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14534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ection Title 3">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24990733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86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ank 2">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789186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3">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287017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7456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DF2A6-26A8-4810-95DF-F65F123C6660}"/>
              </a:ext>
            </a:extLst>
          </p:cNvPr>
          <p:cNvSpPr>
            <a:spLocks noGrp="1"/>
          </p:cNvSpPr>
          <p:nvPr>
            <p:ph type="title" hasCustomPrompt="1"/>
          </p:nvPr>
        </p:nvSpPr>
        <p:spPr/>
        <p:txBody>
          <a:bodyPr/>
          <a:lstStyle>
            <a:lvl1pPr>
              <a:defRPr/>
            </a:lvl1pPr>
          </a:lstStyle>
          <a:p>
            <a:r>
              <a:rPr lang="en-US"/>
              <a:t>Software code slide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1436688"/>
            <a:ext cx="11018520" cy="1908215"/>
          </a:xfrm>
        </p:spPr>
        <p:txBody>
          <a:bodyPr/>
          <a:lstStyle>
            <a:lvl1pPr marL="0" indent="0">
              <a:buNone/>
              <a:defRPr sz="2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1pPr>
            <a:lvl2pPr marL="346553" indent="0">
              <a:buNone/>
              <a:defRPr sz="24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607" indent="0">
              <a:buNone/>
              <a:defRPr sz="20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563"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997" indent="0">
              <a:buNone/>
              <a:defRPr sz="1800">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6027562"/>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5">
          <p15:clr>
            <a:srgbClr val="5ACBF0"/>
          </p15:clr>
        </p15:guide>
        <p15:guide id="3" orient="horz" pos="288">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1"/>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17715221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losing logo slide 2">
    <p:bg>
      <p:bgRef idx="1001">
        <a:schemeClr val="bg2"/>
      </p:bgRef>
    </p:bg>
    <p:spTree>
      <p:nvGrpSpPr>
        <p:cNvPr id="1" name=""/>
        <p:cNvGrpSpPr/>
        <p:nvPr/>
      </p:nvGrpSpPr>
      <p:grpSpPr>
        <a:xfrm>
          <a:off x="0" y="0"/>
          <a:ext cx="0" cy="0"/>
          <a:chOff x="0" y="0"/>
          <a:chExt cx="0" cy="0"/>
        </a:xfrm>
      </p:grpSpPr>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gradFill>
                  <a:gsLst>
                    <a:gs pos="0">
                      <a:schemeClr val="tx1"/>
                    </a:gs>
                    <a:gs pos="100000">
                      <a:schemeClr val="tx1"/>
                    </a:gs>
                  </a:gsLst>
                  <a:lin ang="5400000" scaled="0"/>
                </a:gradFill>
                <a:cs typeface="Segoe UI" pitchFamily="34" charset="0"/>
              </a:rPr>
              <a:t>© Copyright Microsoft Corporation. All rights reserved. </a:t>
            </a:r>
          </a:p>
        </p:txBody>
      </p:sp>
    </p:spTree>
    <p:extLst>
      <p:ext uri="{BB962C8B-B14F-4D97-AF65-F5344CB8AC3E}">
        <p14:creationId xmlns:p14="http://schemas.microsoft.com/office/powerpoint/2010/main" val="337883366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98821375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FE9E-9EE7-42D5-8DA3-3E7A04DC5E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AA6C87-C3B7-4339-A689-2C2308F356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618052-520C-4D3E-95FA-3DAEBA206FA1}"/>
              </a:ext>
            </a:extLst>
          </p:cNvPr>
          <p:cNvSpPr>
            <a:spLocks noGrp="1"/>
          </p:cNvSpPr>
          <p:nvPr>
            <p:ph type="dt" sz="half" idx="10"/>
          </p:nvPr>
        </p:nvSpPr>
        <p:spPr/>
        <p:txBody>
          <a:bodyPr/>
          <a:lstStyle/>
          <a:p>
            <a:fld id="{B35AAE5B-F64A-437F-A29F-CC808A5CDF7B}" type="datetimeFigureOut">
              <a:rPr lang="en-US" smtClean="0"/>
              <a:t>10/22/2026</a:t>
            </a:fld>
            <a:endParaRPr lang="en-US"/>
          </a:p>
        </p:txBody>
      </p:sp>
      <p:sp>
        <p:nvSpPr>
          <p:cNvPr id="5" name="Footer Placeholder 4">
            <a:extLst>
              <a:ext uri="{FF2B5EF4-FFF2-40B4-BE49-F238E27FC236}">
                <a16:creationId xmlns:a16="http://schemas.microsoft.com/office/drawing/2014/main" id="{AC1638DF-B648-40C5-B888-6F29D3370E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6FDC2B-58EA-4959-A71A-E4B7317856EB}"/>
              </a:ext>
            </a:extLst>
          </p:cNvPr>
          <p:cNvSpPr>
            <a:spLocks noGrp="1"/>
          </p:cNvSpPr>
          <p:nvPr>
            <p:ph type="sldNum" sz="quarter" idx="12"/>
          </p:nvPr>
        </p:nvSpPr>
        <p:spPr/>
        <p:txBody>
          <a:bodyPr/>
          <a:lstStyle/>
          <a:p>
            <a:fld id="{33A801BF-539F-4345-991E-4063FD199D73}" type="slidenum">
              <a:rPr lang="en-US" smtClean="0"/>
              <a:t>‹#›</a:t>
            </a:fld>
            <a:endParaRPr lang="en-US"/>
          </a:p>
        </p:txBody>
      </p:sp>
    </p:spTree>
    <p:extLst>
      <p:ext uri="{BB962C8B-B14F-4D97-AF65-F5344CB8AC3E}">
        <p14:creationId xmlns:p14="http://schemas.microsoft.com/office/powerpoint/2010/main" val="119187526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Title_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9A223F9-C5CF-D745-BDCE-40996D9891D6}"/>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B2A94170-AEE9-4F39-966A-84C4F08F6972}"/>
              </a:ext>
            </a:extLst>
          </p:cNvPr>
          <p:cNvSpPr>
            <a:spLocks noGrp="1"/>
          </p:cNvSpPr>
          <p:nvPr>
            <p:ph sz="quarter" idx="11"/>
          </p:nvPr>
        </p:nvSpPr>
        <p:spPr>
          <a:xfrm>
            <a:off x="457200" y="1819275"/>
            <a:ext cx="11277600" cy="4352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3A9FAFE-331B-4375-98B8-A26B06657C79}"/>
              </a:ext>
              <a:ext uri="{C183D7F6-B498-43B3-948B-1728B52AA6E4}">
                <adec:decorative xmlns:adec="http://schemas.microsoft.com/office/drawing/2017/decorative" val="1"/>
              </a:ext>
            </a:extLst>
          </p:cNvPr>
          <p:cNvSpPr>
            <a:spLocks noGrp="1"/>
          </p:cNvSpPr>
          <p:nvPr>
            <p:ph type="dt" sz="half" idx="10"/>
          </p:nvPr>
        </p:nvSpPr>
        <p:spPr/>
        <p:txBody>
          <a:bodyPr/>
          <a:lstStyle/>
          <a:p>
            <a:fld id="{1E5358D1-79CF-DE4F-A686-B9E8FC8A73FF}" type="datetimeFigureOut">
              <a:rPr lang="en-US" smtClean="0"/>
              <a:pPr/>
              <a:t>10/22/2026</a:t>
            </a:fld>
            <a:endParaRPr lang="en-US"/>
          </a:p>
        </p:txBody>
      </p:sp>
      <p:pic>
        <p:nvPicPr>
          <p:cNvPr id="4" name="Picture 3">
            <a:extLst>
              <a:ext uri="{FF2B5EF4-FFF2-40B4-BE49-F238E27FC236}">
                <a16:creationId xmlns:a16="http://schemas.microsoft.com/office/drawing/2014/main" id="{220B5CDF-D4FD-4F3C-B831-7F21BDC5C8E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7160405" y="3937699"/>
            <a:ext cx="4862540" cy="2735179"/>
          </a:xfrm>
          <a:prstGeom prst="rect">
            <a:avLst/>
          </a:prstGeom>
        </p:spPr>
      </p:pic>
      <p:sp>
        <p:nvSpPr>
          <p:cNvPr id="3" name="TextBox 2">
            <a:extLst>
              <a:ext uri="{FF2B5EF4-FFF2-40B4-BE49-F238E27FC236}">
                <a16:creationId xmlns:a16="http://schemas.microsoft.com/office/drawing/2014/main" id="{EAD31D99-CEE5-5343-A456-C76D7052C823}"/>
              </a:ext>
            </a:extLst>
          </p:cNvPr>
          <p:cNvSpPr txBox="1"/>
          <p:nvPr userDrawn="1"/>
        </p:nvSpPr>
        <p:spPr>
          <a:xfrm>
            <a:off x="9490833" y="351096"/>
            <a:ext cx="2324547" cy="307777"/>
          </a:xfrm>
          <a:prstGeom prst="rect">
            <a:avLst/>
          </a:prstGeom>
          <a:noFill/>
        </p:spPr>
        <p:txBody>
          <a:bodyPr wrap="none" rtlCol="0">
            <a:spAutoFit/>
          </a:bodyPr>
          <a:lstStyle/>
          <a:p>
            <a:r>
              <a:rPr lang="en-US" sz="1400" spc="300" baseline="0">
                <a:solidFill>
                  <a:srgbClr val="D0D1D2"/>
                </a:solidFill>
              </a:rPr>
              <a:t>MVP</a:t>
            </a:r>
            <a:r>
              <a:rPr lang="en-US" sz="1400" spc="0" baseline="0">
                <a:solidFill>
                  <a:srgbClr val="D0D1D2"/>
                </a:solidFill>
              </a:rPr>
              <a:t> | </a:t>
            </a:r>
            <a:r>
              <a:rPr lang="en-US" sz="1400" b="1" spc="150" baseline="0">
                <a:solidFill>
                  <a:srgbClr val="D0D1D2"/>
                </a:solidFill>
              </a:rPr>
              <a:t>Global Summit</a:t>
            </a:r>
          </a:p>
        </p:txBody>
      </p:sp>
    </p:spTree>
    <p:extLst>
      <p:ext uri="{BB962C8B-B14F-4D97-AF65-F5344CB8AC3E}">
        <p14:creationId xmlns:p14="http://schemas.microsoft.com/office/powerpoint/2010/main" val="145434566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50E6FF"/>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088569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p:txBody>
          <a:bodyPr/>
          <a:lstStyle>
            <a:lvl1pPr>
              <a:defRPr>
                <a:solidFill>
                  <a:srgbClr val="000000"/>
                </a:solidFill>
              </a:defRPr>
            </a:lvl1pPr>
          </a:lstStyle>
          <a:p>
            <a:r>
              <a:rPr lang="en-US"/>
              <a:t>Click to edit Master title style</a:t>
            </a:r>
          </a:p>
        </p:txBody>
      </p:sp>
    </p:spTree>
    <p:extLst>
      <p:ext uri="{BB962C8B-B14F-4D97-AF65-F5344CB8AC3E}">
        <p14:creationId xmlns:p14="http://schemas.microsoft.com/office/powerpoint/2010/main" val="403430189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Small + Medium Container - Angela">
    <p:spTree>
      <p:nvGrpSpPr>
        <p:cNvPr id="1" name=""/>
        <p:cNvGrpSpPr/>
        <p:nvPr/>
      </p:nvGrpSpPr>
      <p:grpSpPr>
        <a:xfrm>
          <a:off x="0" y="0"/>
          <a:ext cx="0" cy="0"/>
          <a:chOff x="0" y="0"/>
          <a:chExt cx="0" cy="0"/>
        </a:xfrm>
      </p:grpSpPr>
      <p:pic>
        <p:nvPicPr>
          <p:cNvPr id="2" name="Picture 1" descr="Medium close-up for &#10;small graphics containers&#10;three quarter speak zoom silhouette overlayed in Building 40-41 Pod 3 Puffin. Window backdrop to outdoor space.">
            <a:extLst>
              <a:ext uri="{FF2B5EF4-FFF2-40B4-BE49-F238E27FC236}">
                <a16:creationId xmlns:a16="http://schemas.microsoft.com/office/drawing/2014/main" id="{D7387BFA-ED95-7135-E75E-E4F05B89C2A4}"/>
              </a:ext>
            </a:extLst>
          </p:cNvPr>
          <p:cNvPicPr>
            <a:picLocks noChangeAspect="1"/>
          </p:cNvPicPr>
          <p:nvPr userDrawn="1"/>
        </p:nvPicPr>
        <p:blipFill rotWithShape="1">
          <a:blip r:embed="rId2"/>
          <a:srcRect l="31706" t="6311" r="23914" b="49309"/>
          <a:stretch/>
        </p:blipFill>
        <p:spPr>
          <a:xfrm>
            <a:off x="0" y="0"/>
            <a:ext cx="12192000" cy="6858000"/>
          </a:xfrm>
          <a:prstGeom prst="rect">
            <a:avLst/>
          </a:prstGeom>
        </p:spPr>
      </p:pic>
      <p:sp>
        <p:nvSpPr>
          <p:cNvPr id="5" name="Freeform 8" descr="Female silhouette (1/2 body)">
            <a:extLst>
              <a:ext uri="{FF2B5EF4-FFF2-40B4-BE49-F238E27FC236}">
                <a16:creationId xmlns:a16="http://schemas.microsoft.com/office/drawing/2014/main" id="{84BC87CD-23EB-8516-2457-1A3202E12B4C}"/>
              </a:ext>
            </a:extLst>
          </p:cNvPr>
          <p:cNvSpPr/>
          <p:nvPr userDrawn="1"/>
        </p:nvSpPr>
        <p:spPr>
          <a:xfrm>
            <a:off x="1059980" y="682164"/>
            <a:ext cx="3584169" cy="6220368"/>
          </a:xfrm>
          <a:custGeom>
            <a:avLst/>
            <a:gdLst>
              <a:gd name="connsiteX0" fmla="*/ 1098907 w 1819881"/>
              <a:gd name="connsiteY0" fmla="*/ 1048 h 3158425"/>
              <a:gd name="connsiteX1" fmla="*/ 1152442 w 1819881"/>
              <a:gd name="connsiteY1" fmla="*/ 4231 h 3158425"/>
              <a:gd name="connsiteX2" fmla="*/ 1438326 w 1819881"/>
              <a:gd name="connsiteY2" fmla="*/ 278796 h 3158425"/>
              <a:gd name="connsiteX3" fmla="*/ 1552087 w 1819881"/>
              <a:gd name="connsiteY3" fmla="*/ 649326 h 3158425"/>
              <a:gd name="connsiteX4" fmla="*/ 1629663 w 1819881"/>
              <a:gd name="connsiteY4" fmla="*/ 991862 h 3158425"/>
              <a:gd name="connsiteX5" fmla="*/ 1734190 w 1819881"/>
              <a:gd name="connsiteY5" fmla="*/ 1132793 h 3158425"/>
              <a:gd name="connsiteX6" fmla="*/ 1684904 w 1819881"/>
              <a:gd name="connsiteY6" fmla="*/ 1110235 h 3158425"/>
              <a:gd name="connsiteX7" fmla="*/ 1598022 w 1819881"/>
              <a:gd name="connsiteY7" fmla="*/ 989629 h 3158425"/>
              <a:gd name="connsiteX8" fmla="*/ 1635173 w 1819881"/>
              <a:gd name="connsiteY8" fmla="*/ 1094005 h 3158425"/>
              <a:gd name="connsiteX9" fmla="*/ 1692645 w 1819881"/>
              <a:gd name="connsiteY9" fmla="*/ 1180741 h 3158425"/>
              <a:gd name="connsiteX10" fmla="*/ 1638373 w 1819881"/>
              <a:gd name="connsiteY10" fmla="*/ 1138754 h 3158425"/>
              <a:gd name="connsiteX11" fmla="*/ 1566827 w 1819881"/>
              <a:gd name="connsiteY11" fmla="*/ 981071 h 3158425"/>
              <a:gd name="connsiteX12" fmla="*/ 1627580 w 1819881"/>
              <a:gd name="connsiteY12" fmla="*/ 1201587 h 3158425"/>
              <a:gd name="connsiteX13" fmla="*/ 1616412 w 1819881"/>
              <a:gd name="connsiteY13" fmla="*/ 1359788 h 3158425"/>
              <a:gd name="connsiteX14" fmla="*/ 1614607 w 1819881"/>
              <a:gd name="connsiteY14" fmla="*/ 1363031 h 3158425"/>
              <a:gd name="connsiteX15" fmla="*/ 1719525 w 1819881"/>
              <a:gd name="connsiteY15" fmla="*/ 1430663 h 3158425"/>
              <a:gd name="connsiteX16" fmla="*/ 1819585 w 1819881"/>
              <a:gd name="connsiteY16" fmla="*/ 1634876 h 3158425"/>
              <a:gd name="connsiteX17" fmla="*/ 1778441 w 1819881"/>
              <a:gd name="connsiteY17" fmla="*/ 1977514 h 3158425"/>
              <a:gd name="connsiteX18" fmla="*/ 1770006 w 1819881"/>
              <a:gd name="connsiteY18" fmla="*/ 2337298 h 3158425"/>
              <a:gd name="connsiteX19" fmla="*/ 1761966 w 1819881"/>
              <a:gd name="connsiteY19" fmla="*/ 2451204 h 3158425"/>
              <a:gd name="connsiteX20" fmla="*/ 1725934 w 1819881"/>
              <a:gd name="connsiteY20" fmla="*/ 2601292 h 3158425"/>
              <a:gd name="connsiteX21" fmla="*/ 1753629 w 1819881"/>
              <a:gd name="connsiteY21" fmla="*/ 2749518 h 3158425"/>
              <a:gd name="connsiteX22" fmla="*/ 1715734 w 1819881"/>
              <a:gd name="connsiteY22" fmla="*/ 2835879 h 3158425"/>
              <a:gd name="connsiteX23" fmla="*/ 1758022 w 1819881"/>
              <a:gd name="connsiteY23" fmla="*/ 3137765 h 3158425"/>
              <a:gd name="connsiteX24" fmla="*/ 1761395 w 1819881"/>
              <a:gd name="connsiteY24" fmla="*/ 3158425 h 3158425"/>
              <a:gd name="connsiteX25" fmla="*/ 168290 w 1819881"/>
              <a:gd name="connsiteY25" fmla="*/ 3158425 h 3158425"/>
              <a:gd name="connsiteX26" fmla="*/ 162403 w 1819881"/>
              <a:gd name="connsiteY26" fmla="*/ 3110204 h 3158425"/>
              <a:gd name="connsiteX27" fmla="*/ 144350 w 1819881"/>
              <a:gd name="connsiteY27" fmla="*/ 3023869 h 3158425"/>
              <a:gd name="connsiteX28" fmla="*/ 97937 w 1819881"/>
              <a:gd name="connsiteY28" fmla="*/ 2816325 h 3158425"/>
              <a:gd name="connsiteX29" fmla="*/ 2896 w 1819881"/>
              <a:gd name="connsiteY29" fmla="*/ 2602423 h 3158425"/>
              <a:gd name="connsiteX30" fmla="*/ 62676 w 1819881"/>
              <a:gd name="connsiteY30" fmla="*/ 2108674 h 3158425"/>
              <a:gd name="connsiteX31" fmla="*/ 392528 w 1819881"/>
              <a:gd name="connsiteY31" fmla="*/ 1279761 h 3158425"/>
              <a:gd name="connsiteX32" fmla="*/ 534001 w 1819881"/>
              <a:gd name="connsiteY32" fmla="*/ 1176308 h 3158425"/>
              <a:gd name="connsiteX33" fmla="*/ 532812 w 1819881"/>
              <a:gd name="connsiteY33" fmla="*/ 1124313 h 3158425"/>
              <a:gd name="connsiteX34" fmla="*/ 567355 w 1819881"/>
              <a:gd name="connsiteY34" fmla="*/ 815128 h 3158425"/>
              <a:gd name="connsiteX35" fmla="*/ 609566 w 1819881"/>
              <a:gd name="connsiteY35" fmla="*/ 487405 h 3158425"/>
              <a:gd name="connsiteX36" fmla="*/ 774692 w 1819881"/>
              <a:gd name="connsiteY36" fmla="*/ 130199 h 3158425"/>
              <a:gd name="connsiteX37" fmla="*/ 1029528 w 1819881"/>
              <a:gd name="connsiteY37" fmla="*/ 33714 h 3158425"/>
              <a:gd name="connsiteX38" fmla="*/ 1098907 w 1819881"/>
              <a:gd name="connsiteY38" fmla="*/ 1048 h 3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19881" h="3158425">
                <a:moveTo>
                  <a:pt x="1098907" y="1048"/>
                </a:moveTo>
                <a:cubicBezTo>
                  <a:pt x="1114246" y="-849"/>
                  <a:pt x="1132099" y="-384"/>
                  <a:pt x="1152442" y="4231"/>
                </a:cubicBezTo>
                <a:cubicBezTo>
                  <a:pt x="1233815" y="22693"/>
                  <a:pt x="1375865" y="172633"/>
                  <a:pt x="1438326" y="278796"/>
                </a:cubicBezTo>
                <a:cubicBezTo>
                  <a:pt x="1500790" y="384960"/>
                  <a:pt x="1538909" y="565721"/>
                  <a:pt x="1552087" y="649326"/>
                </a:cubicBezTo>
                <a:cubicBezTo>
                  <a:pt x="1565263" y="732931"/>
                  <a:pt x="1602937" y="920020"/>
                  <a:pt x="1629663" y="991862"/>
                </a:cubicBezTo>
                <a:cubicBezTo>
                  <a:pt x="1656389" y="1063704"/>
                  <a:pt x="1734190" y="1132793"/>
                  <a:pt x="1734190" y="1132793"/>
                </a:cubicBezTo>
                <a:cubicBezTo>
                  <a:pt x="1717071" y="1126884"/>
                  <a:pt x="1700564" y="1119329"/>
                  <a:pt x="1684904" y="1110235"/>
                </a:cubicBezTo>
                <a:cubicBezTo>
                  <a:pt x="1660486" y="1095793"/>
                  <a:pt x="1598022" y="989629"/>
                  <a:pt x="1598022" y="989629"/>
                </a:cubicBezTo>
                <a:cubicBezTo>
                  <a:pt x="1598022" y="989629"/>
                  <a:pt x="1612989" y="1047921"/>
                  <a:pt x="1635173" y="1094005"/>
                </a:cubicBezTo>
                <a:cubicBezTo>
                  <a:pt x="1657360" y="1140090"/>
                  <a:pt x="1692645" y="1180741"/>
                  <a:pt x="1692645" y="1180741"/>
                </a:cubicBezTo>
                <a:cubicBezTo>
                  <a:pt x="1692645" y="1180741"/>
                  <a:pt x="1655573" y="1165405"/>
                  <a:pt x="1638373" y="1138754"/>
                </a:cubicBezTo>
                <a:cubicBezTo>
                  <a:pt x="1621176" y="1112101"/>
                  <a:pt x="1566827" y="981071"/>
                  <a:pt x="1566827" y="981071"/>
                </a:cubicBezTo>
                <a:cubicBezTo>
                  <a:pt x="1566827" y="981071"/>
                  <a:pt x="1602638" y="1104432"/>
                  <a:pt x="1627580" y="1201587"/>
                </a:cubicBezTo>
                <a:cubicBezTo>
                  <a:pt x="1652519" y="1298740"/>
                  <a:pt x="1616412" y="1359788"/>
                  <a:pt x="1616412" y="1359788"/>
                </a:cubicBezTo>
                <a:cubicBezTo>
                  <a:pt x="1616412" y="1359788"/>
                  <a:pt x="1615780" y="1360939"/>
                  <a:pt x="1614607" y="1363031"/>
                </a:cubicBezTo>
                <a:cubicBezTo>
                  <a:pt x="1659189" y="1389896"/>
                  <a:pt x="1699589" y="1413390"/>
                  <a:pt x="1719525" y="1430663"/>
                </a:cubicBezTo>
                <a:cubicBezTo>
                  <a:pt x="1767471" y="1472206"/>
                  <a:pt x="1824499" y="1565267"/>
                  <a:pt x="1819585" y="1634876"/>
                </a:cubicBezTo>
                <a:cubicBezTo>
                  <a:pt x="1814672" y="1704485"/>
                  <a:pt x="1799858" y="1824273"/>
                  <a:pt x="1778441" y="1977514"/>
                </a:cubicBezTo>
                <a:cubicBezTo>
                  <a:pt x="1754672" y="2147616"/>
                  <a:pt x="1799339" y="2282132"/>
                  <a:pt x="1770006" y="2337298"/>
                </a:cubicBezTo>
                <a:cubicBezTo>
                  <a:pt x="1740674" y="2392465"/>
                  <a:pt x="1746110" y="2405567"/>
                  <a:pt x="1761966" y="2451204"/>
                </a:cubicBezTo>
                <a:cubicBezTo>
                  <a:pt x="1777823" y="2496840"/>
                  <a:pt x="1705088" y="2536225"/>
                  <a:pt x="1725934" y="2601292"/>
                </a:cubicBezTo>
                <a:cubicBezTo>
                  <a:pt x="1746780" y="2666361"/>
                  <a:pt x="1762639" y="2711998"/>
                  <a:pt x="1753629" y="2749518"/>
                </a:cubicBezTo>
                <a:cubicBezTo>
                  <a:pt x="1744621" y="2787042"/>
                  <a:pt x="1715734" y="2835879"/>
                  <a:pt x="1715734" y="2835879"/>
                </a:cubicBezTo>
                <a:cubicBezTo>
                  <a:pt x="1715734" y="2835879"/>
                  <a:pt x="1731219" y="2976882"/>
                  <a:pt x="1758022" y="3137765"/>
                </a:cubicBezTo>
                <a:lnTo>
                  <a:pt x="1761395" y="3158425"/>
                </a:lnTo>
                <a:lnTo>
                  <a:pt x="168290" y="3158425"/>
                </a:lnTo>
                <a:lnTo>
                  <a:pt x="162403" y="3110204"/>
                </a:lnTo>
                <a:cubicBezTo>
                  <a:pt x="156937" y="3076430"/>
                  <a:pt x="150697" y="3046576"/>
                  <a:pt x="144350" y="3023869"/>
                </a:cubicBezTo>
                <a:cubicBezTo>
                  <a:pt x="118962" y="2933040"/>
                  <a:pt x="97937" y="2816325"/>
                  <a:pt x="97937" y="2816325"/>
                </a:cubicBezTo>
                <a:cubicBezTo>
                  <a:pt x="97937" y="2816325"/>
                  <a:pt x="-1571" y="2665704"/>
                  <a:pt x="2896" y="2602423"/>
                </a:cubicBezTo>
                <a:cubicBezTo>
                  <a:pt x="7362" y="2539141"/>
                  <a:pt x="-27111" y="2299487"/>
                  <a:pt x="62676" y="2108674"/>
                </a:cubicBezTo>
                <a:cubicBezTo>
                  <a:pt x="152460" y="1917861"/>
                  <a:pt x="198293" y="1418683"/>
                  <a:pt x="392528" y="1279761"/>
                </a:cubicBezTo>
                <a:cubicBezTo>
                  <a:pt x="445542" y="1241845"/>
                  <a:pt x="492776" y="1206874"/>
                  <a:pt x="534001" y="1176308"/>
                </a:cubicBezTo>
                <a:cubicBezTo>
                  <a:pt x="532062" y="1159048"/>
                  <a:pt x="531665" y="1141646"/>
                  <a:pt x="532812" y="1124313"/>
                </a:cubicBezTo>
                <a:cubicBezTo>
                  <a:pt x="540853" y="1010407"/>
                  <a:pt x="564749" y="942137"/>
                  <a:pt x="567355" y="815128"/>
                </a:cubicBezTo>
                <a:cubicBezTo>
                  <a:pt x="569961" y="688118"/>
                  <a:pt x="565344" y="573319"/>
                  <a:pt x="609566" y="487405"/>
                </a:cubicBezTo>
                <a:cubicBezTo>
                  <a:pt x="653789" y="401491"/>
                  <a:pt x="639717" y="330541"/>
                  <a:pt x="774692" y="130199"/>
                </a:cubicBezTo>
                <a:cubicBezTo>
                  <a:pt x="909666" y="-70141"/>
                  <a:pt x="1029528" y="33714"/>
                  <a:pt x="1029528" y="33714"/>
                </a:cubicBezTo>
                <a:cubicBezTo>
                  <a:pt x="1029528" y="33714"/>
                  <a:pt x="1052896" y="6745"/>
                  <a:pt x="1098907" y="1048"/>
                </a:cubicBezTo>
                <a:close/>
              </a:path>
            </a:pathLst>
          </a:custGeom>
          <a:solidFill>
            <a:srgbClr val="737373">
              <a:alpha val="90000"/>
            </a:srgbClr>
          </a:solidFill>
          <a:ln w="25400" cap="flat">
            <a:solidFill>
              <a:schemeClr val="bg1"/>
            </a:solidFill>
            <a:prstDash val="solid"/>
            <a:miter/>
          </a:ln>
          <a:effectLst/>
        </p:spPr>
        <p:txBody>
          <a:bodyPr wrap="square" lIns="432000" tIns="1152000" rtlCol="0" anchor="ctr">
            <a:noAutofit/>
          </a:bodyPr>
          <a:lstStyle/>
          <a:p>
            <a:pPr marR="0" lvl="0" indent="0" algn="ctr" defTabSz="914367" fontAlgn="auto">
              <a:lnSpc>
                <a:spcPct val="100000"/>
              </a:lnSpc>
              <a:spcBef>
                <a:spcPts val="0"/>
              </a:spcBef>
              <a:spcAft>
                <a:spcPts val="0"/>
              </a:spcAft>
              <a:buClrTx/>
              <a:buSzTx/>
              <a:buFontTx/>
              <a:buNone/>
              <a:tabLst/>
            </a:pPr>
            <a:r>
              <a:rPr kumimoji="0" lang="en-US" sz="1765" b="0" i="0" u="none" strike="noStrike" cap="none" spc="0" normalizeH="0" baseline="0">
                <a:ln>
                  <a:noFill/>
                </a:ln>
                <a:solidFill>
                  <a:schemeClr val="bg1"/>
                </a:solidFill>
                <a:effectLst/>
                <a:uLnTx/>
                <a:uFillTx/>
                <a:latin typeface="Segoe UI"/>
              </a:rPr>
              <a:t>Angela</a:t>
            </a:r>
          </a:p>
        </p:txBody>
      </p:sp>
      <p:sp>
        <p:nvSpPr>
          <p:cNvPr id="4" name="Text Placeholder 3">
            <a:extLst>
              <a:ext uri="{FF2B5EF4-FFF2-40B4-BE49-F238E27FC236}">
                <a16:creationId xmlns:a16="http://schemas.microsoft.com/office/drawing/2014/main" id="{28B5254F-4D4B-D52B-BDA2-031E9B39AA8D}"/>
              </a:ext>
            </a:extLst>
          </p:cNvPr>
          <p:cNvSpPr>
            <a:spLocks noGrp="1"/>
          </p:cNvSpPr>
          <p:nvPr>
            <p:ph type="body" sz="quarter" idx="10" hasCustomPrompt="1"/>
          </p:nvPr>
        </p:nvSpPr>
        <p:spPr>
          <a:xfrm>
            <a:off x="8788400" y="-507851"/>
            <a:ext cx="3403600" cy="276999"/>
          </a:xfrm>
        </p:spPr>
        <p:txBody>
          <a:bodyPr anchor="b" anchorCtr="0"/>
          <a:lstStyle>
            <a:lvl1pPr algn="r">
              <a:buNone/>
              <a:defRPr sz="1800">
                <a:gradFill>
                  <a:gsLst>
                    <a:gs pos="85263">
                      <a:srgbClr val="D83B01"/>
                    </a:gs>
                    <a:gs pos="58000">
                      <a:srgbClr val="D83B01"/>
                    </a:gs>
                  </a:gsLst>
                  <a:lin ang="18600000" scaled="0"/>
                </a:gradFill>
                <a:latin typeface="+mj-lt"/>
              </a:defRPr>
            </a:lvl1pPr>
          </a:lstStyle>
          <a:p>
            <a:pPr lvl="0"/>
            <a:r>
              <a:rPr lang="en-US"/>
              <a:t>XX-XXX</a:t>
            </a:r>
          </a:p>
        </p:txBody>
      </p:sp>
    </p:spTree>
    <p:extLst>
      <p:ext uri="{BB962C8B-B14F-4D97-AF65-F5344CB8AC3E}">
        <p14:creationId xmlns:p14="http://schemas.microsoft.com/office/powerpoint/2010/main" val="3522705690"/>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Featur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71499" y="457200"/>
            <a:ext cx="3695701"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71500" y="3127379"/>
            <a:ext cx="3695700"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
        <p:nvSpPr>
          <p:cNvPr id="3" name="Picture Placeholder 2">
            <a:extLst>
              <a:ext uri="{FF2B5EF4-FFF2-40B4-BE49-F238E27FC236}">
                <a16:creationId xmlns:a16="http://schemas.microsoft.com/office/drawing/2014/main" id="{4067C7C5-F2AA-4FC9-BA35-9771C1BF716F}"/>
              </a:ext>
            </a:extLst>
          </p:cNvPr>
          <p:cNvSpPr>
            <a:spLocks noGrp="1"/>
          </p:cNvSpPr>
          <p:nvPr>
            <p:ph type="pic" sz="quarter" idx="11"/>
          </p:nvPr>
        </p:nvSpPr>
        <p:spPr>
          <a:xfrm>
            <a:off x="4739951" y="1"/>
            <a:ext cx="7452049" cy="6858000"/>
          </a:xfrm>
        </p:spPr>
        <p:txBody>
          <a:bodyPr/>
          <a:lstStyle/>
          <a:p>
            <a:endParaRPr lang="en-US"/>
          </a:p>
        </p:txBody>
      </p:sp>
    </p:spTree>
    <p:extLst>
      <p:ext uri="{BB962C8B-B14F-4D97-AF65-F5344CB8AC3E}">
        <p14:creationId xmlns:p14="http://schemas.microsoft.com/office/powerpoint/2010/main" val="429036656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Text option 3">
    <p:bg>
      <p:bgPr>
        <a:solidFill>
          <a:srgbClr val="F2F2F2"/>
        </a:solidFill>
        <a:effectLst/>
      </p:bgPr>
    </p:bg>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cstate="print">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a:t>© Microsoft Corporation                                                                                  								                      Microsoft 365 </a:t>
            </a:r>
          </a:p>
        </p:txBody>
      </p:sp>
    </p:spTree>
    <p:extLst>
      <p:ext uri="{BB962C8B-B14F-4D97-AF65-F5344CB8AC3E}">
        <p14:creationId xmlns:p14="http://schemas.microsoft.com/office/powerpoint/2010/main" val="2821837658"/>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userDrawn="1">
  <p:cSld name="CNB_Title, content and resource bann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sz="quarter" idx="10"/>
          </p:nvPr>
        </p:nvSpPr>
        <p:spPr>
          <a:xfrm>
            <a:off x="584200" y="1435497"/>
            <a:ext cx="11018520" cy="1268039"/>
          </a:xfrm>
        </p:spPr>
        <p:txBody>
          <a:bodyPr/>
          <a:lstStyle>
            <a:lvl1pPr>
              <a:defRPr sz="2000">
                <a:solidFill>
                  <a:srgbClr val="000000"/>
                </a:solidFill>
                <a:latin typeface="+mn-lt"/>
              </a:defRPr>
            </a:lvl1pPr>
            <a:lvl2pPr>
              <a:defRPr sz="1600">
                <a:solidFill>
                  <a:srgbClr val="000000"/>
                </a:solidFill>
              </a:defRPr>
            </a:lvl2pPr>
            <a:lvl3pPr>
              <a:defRPr sz="1400">
                <a:solidFill>
                  <a:srgbClr val="000000"/>
                </a:solidFill>
              </a:defRPr>
            </a:lvl3pPr>
            <a:lvl4pPr>
              <a:defRPr sz="1200">
                <a:solidFill>
                  <a:srgbClr val="000000"/>
                </a:solidFill>
              </a:defRPr>
            </a:lvl4pPr>
            <a:lvl5pPr>
              <a:defRPr sz="10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ounded Rectangle 6">
            <a:extLst>
              <a:ext uri="{FF2B5EF4-FFF2-40B4-BE49-F238E27FC236}">
                <a16:creationId xmlns:a16="http://schemas.microsoft.com/office/drawing/2014/main" id="{F1F6ECD6-0872-3D76-0A88-B53820253296}"/>
              </a:ext>
            </a:extLst>
          </p:cNvPr>
          <p:cNvSpPr/>
          <p:nvPr userDrawn="1"/>
        </p:nvSpPr>
        <p:spPr>
          <a:xfrm>
            <a:off x="0" y="5849078"/>
            <a:ext cx="5165521" cy="1011104"/>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14F8B1A8-2C10-27D2-A0CC-B065DAFCDB19}"/>
              </a:ext>
            </a:extLst>
          </p:cNvPr>
          <p:cNvSpPr>
            <a:spLocks noGrp="1"/>
          </p:cNvSpPr>
          <p:nvPr>
            <p:ph type="body" sz="quarter" idx="11" hasCustomPrompt="1"/>
          </p:nvPr>
        </p:nvSpPr>
        <p:spPr>
          <a:xfrm>
            <a:off x="300038" y="6059672"/>
            <a:ext cx="4094162" cy="307777"/>
          </a:xfrm>
        </p:spPr>
        <p:txBody>
          <a:bodyPr/>
          <a:lstStyle>
            <a:lvl1pPr marL="0" indent="0">
              <a:buNone/>
              <a:defRPr>
                <a:solidFill>
                  <a:schemeClr val="bg1"/>
                </a:solidFill>
              </a:defRPr>
            </a:lvl1pPr>
            <a:lvl2pPr marL="228600" indent="0">
              <a:buNone/>
              <a:defRPr/>
            </a:lvl2pPr>
          </a:lstStyle>
          <a:p>
            <a:pPr lvl="0"/>
            <a:r>
              <a:rPr lang="en-US"/>
              <a:t>Click to add key resource link</a:t>
            </a:r>
          </a:p>
        </p:txBody>
      </p:sp>
    </p:spTree>
    <p:extLst>
      <p:ext uri="{BB962C8B-B14F-4D97-AF65-F5344CB8AC3E}">
        <p14:creationId xmlns:p14="http://schemas.microsoft.com/office/powerpoint/2010/main" val="343514431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CNB_Updates">
    <p:bg>
      <p:bgPr>
        <a:solidFill>
          <a:schemeClr val="bg1"/>
        </a:solidFill>
        <a:effectLst/>
      </p:bgPr>
    </p:bg>
    <p:spTree>
      <p:nvGrpSpPr>
        <p:cNvPr id="1" name=""/>
        <p:cNvGrpSpPr/>
        <p:nvPr/>
      </p:nvGrpSpPr>
      <p:grpSpPr>
        <a:xfrm>
          <a:off x="0" y="0"/>
          <a:ext cx="0" cy="0"/>
          <a:chOff x="0" y="0"/>
          <a:chExt cx="0" cy="0"/>
        </a:xfrm>
      </p:grpSpPr>
      <p:sp>
        <p:nvSpPr>
          <p:cNvPr id="6" name="Rounded Rectangle 4">
            <a:extLst>
              <a:ext uri="{FF2B5EF4-FFF2-40B4-BE49-F238E27FC236}">
                <a16:creationId xmlns:a16="http://schemas.microsoft.com/office/drawing/2014/main" id="{6A1507C7-C542-E81C-EF4A-218C3711D00D}"/>
              </a:ext>
            </a:extLst>
          </p:cNvPr>
          <p:cNvSpPr/>
          <p:nvPr userDrawn="1"/>
        </p:nvSpPr>
        <p:spPr>
          <a:xfrm>
            <a:off x="8928100" y="1151393"/>
            <a:ext cx="3263900" cy="5706606"/>
          </a:xfrm>
          <a:prstGeom prst="round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3E22BCC-7032-17F0-B273-F935DF91BB2C}"/>
              </a:ext>
            </a:extLst>
          </p:cNvPr>
          <p:cNvPicPr>
            <a:picLocks noChangeAspect="1"/>
          </p:cNvPicPr>
          <p:nvPr userDrawn="1"/>
        </p:nvPicPr>
        <p:blipFill rotWithShape="1">
          <a:blip r:embed="rId2"/>
          <a:srcRect l="383"/>
          <a:stretch/>
        </p:blipFill>
        <p:spPr>
          <a:xfrm>
            <a:off x="-5080" y="-6350"/>
            <a:ext cx="12197080" cy="1180614"/>
          </a:xfrm>
          <a:prstGeom prst="rect">
            <a:avLst/>
          </a:prstGeom>
        </p:spPr>
      </p:pic>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00979" y="285070"/>
            <a:ext cx="11018520" cy="553998"/>
          </a:xfrm>
        </p:spPr>
        <p:txBody>
          <a:bodyPr/>
          <a:lstStyle>
            <a:lvl1pPr>
              <a:defRPr sz="3600">
                <a:solidFill>
                  <a:schemeClr val="bg1"/>
                </a:solidFill>
              </a:defRPr>
            </a:lvl1pPr>
          </a:lstStyle>
          <a:p>
            <a:r>
              <a:rPr lang="en-US"/>
              <a:t>Click to edit Master title style</a:t>
            </a:r>
          </a:p>
        </p:txBody>
      </p:sp>
      <p:sp>
        <p:nvSpPr>
          <p:cNvPr id="4" name="Footer Placeholder 10">
            <a:extLst>
              <a:ext uri="{FF2B5EF4-FFF2-40B4-BE49-F238E27FC236}">
                <a16:creationId xmlns:a16="http://schemas.microsoft.com/office/drawing/2014/main" id="{DD1BEEC7-5874-1E48-8B60-B1E5D9779C29}"/>
              </a:ext>
            </a:extLst>
          </p:cNvPr>
          <p:cNvSpPr>
            <a:spLocks noGrp="1"/>
          </p:cNvSpPr>
          <p:nvPr>
            <p:ph type="ftr" sz="quarter" idx="3"/>
          </p:nvPr>
        </p:nvSpPr>
        <p:spPr>
          <a:xfrm>
            <a:off x="584201" y="6456459"/>
            <a:ext cx="11025188" cy="107854"/>
          </a:xfrm>
          <a:prstGeom prst="rect">
            <a:avLst/>
          </a:prstGeom>
        </p:spPr>
        <p:txBody>
          <a:bodyPr/>
          <a:lstStyle>
            <a:lvl1pPr>
              <a:defRPr sz="800">
                <a:solidFill>
                  <a:srgbClr val="000000"/>
                </a:solidFill>
              </a:defRPr>
            </a:lvl1pPr>
          </a:lstStyle>
          <a:p>
            <a:r>
              <a:rPr lang="en-US"/>
              <a:t>© Microsoft Corporation                                                                                  					   	    	                                     Microsoft 365 </a:t>
            </a:r>
          </a:p>
        </p:txBody>
      </p:sp>
      <p:sp>
        <p:nvSpPr>
          <p:cNvPr id="10" name="Rounded Rectangle 1">
            <a:extLst>
              <a:ext uri="{FF2B5EF4-FFF2-40B4-BE49-F238E27FC236}">
                <a16:creationId xmlns:a16="http://schemas.microsoft.com/office/drawing/2014/main" id="{A3FE6813-A34B-408D-5E57-9D178EE76FD8}"/>
              </a:ext>
            </a:extLst>
          </p:cNvPr>
          <p:cNvSpPr/>
          <p:nvPr userDrawn="1"/>
        </p:nvSpPr>
        <p:spPr>
          <a:xfrm>
            <a:off x="0" y="1173570"/>
            <a:ext cx="4152900" cy="468061"/>
          </a:xfrm>
          <a:prstGeom prst="roundRect">
            <a:avLst>
              <a:gd name="adj" fmla="val 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7" name="Picture Placeholder 16">
            <a:extLst>
              <a:ext uri="{FF2B5EF4-FFF2-40B4-BE49-F238E27FC236}">
                <a16:creationId xmlns:a16="http://schemas.microsoft.com/office/drawing/2014/main" id="{05AA3CE7-CCC3-9EBF-4083-17CD49870263}"/>
              </a:ext>
            </a:extLst>
          </p:cNvPr>
          <p:cNvSpPr>
            <a:spLocks noGrp="1"/>
          </p:cNvSpPr>
          <p:nvPr>
            <p:ph type="pic" sz="quarter" idx="11" hasCustomPrompt="1"/>
          </p:nvPr>
        </p:nvSpPr>
        <p:spPr>
          <a:xfrm>
            <a:off x="5650395" y="2239963"/>
            <a:ext cx="6262206" cy="3246437"/>
          </a:xfrm>
          <a:prstGeom prst="roundRect">
            <a:avLst>
              <a:gd name="adj" fmla="val 4622"/>
            </a:avLst>
          </a:prstGeom>
          <a:solidFill>
            <a:schemeClr val="bg2"/>
          </a:solidFill>
        </p:spPr>
        <p:txBody>
          <a:bodyPr anchor="ctr">
            <a:noAutofit/>
          </a:bodyPr>
          <a:lstStyle>
            <a:lvl1pPr marL="0" indent="0" algn="ctr">
              <a:buNone/>
              <a:defRPr/>
            </a:lvl1pPr>
          </a:lstStyle>
          <a:p>
            <a:r>
              <a:rPr lang="en-US"/>
              <a:t>Click to insert picture</a:t>
            </a:r>
          </a:p>
        </p:txBody>
      </p:sp>
      <p:sp>
        <p:nvSpPr>
          <p:cNvPr id="19" name="Text Placeholder 18">
            <a:extLst>
              <a:ext uri="{FF2B5EF4-FFF2-40B4-BE49-F238E27FC236}">
                <a16:creationId xmlns:a16="http://schemas.microsoft.com/office/drawing/2014/main" id="{6E0B161C-8EF0-F07D-6565-5AC5DAF93DB4}"/>
              </a:ext>
            </a:extLst>
          </p:cNvPr>
          <p:cNvSpPr>
            <a:spLocks noGrp="1"/>
          </p:cNvSpPr>
          <p:nvPr>
            <p:ph type="body" sz="quarter" idx="12"/>
          </p:nvPr>
        </p:nvSpPr>
        <p:spPr>
          <a:xfrm>
            <a:off x="461963" y="1257671"/>
            <a:ext cx="3617912" cy="307777"/>
          </a:xfrm>
        </p:spPr>
        <p:txBody>
          <a:bodyPr/>
          <a:lstStyle>
            <a:lvl1pPr marL="0" indent="0">
              <a:buNone/>
              <a:defRPr>
                <a:solidFill>
                  <a:schemeClr val="bg1"/>
                </a:solidFill>
                <a:latin typeface="+mj-lt"/>
              </a:defRPr>
            </a:lvl1pPr>
            <a:lvl2pPr marL="228600" indent="0">
              <a:buNone/>
              <a:defRPr/>
            </a:lvl2pPr>
          </a:lstStyle>
          <a:p>
            <a:pPr lvl="0"/>
            <a:r>
              <a:rPr lang="en-US"/>
              <a:t>Click to edit Master text styles</a:t>
            </a:r>
          </a:p>
        </p:txBody>
      </p:sp>
      <p:sp>
        <p:nvSpPr>
          <p:cNvPr id="21" name="Text Placeholder 20">
            <a:extLst>
              <a:ext uri="{FF2B5EF4-FFF2-40B4-BE49-F238E27FC236}">
                <a16:creationId xmlns:a16="http://schemas.microsoft.com/office/drawing/2014/main" id="{0E79AF9F-FE77-CCB9-F3E4-8905E3B043A1}"/>
              </a:ext>
            </a:extLst>
          </p:cNvPr>
          <p:cNvSpPr>
            <a:spLocks noGrp="1"/>
          </p:cNvSpPr>
          <p:nvPr>
            <p:ph type="body" sz="quarter" idx="13" hasCustomPrompt="1"/>
          </p:nvPr>
        </p:nvSpPr>
        <p:spPr>
          <a:xfrm>
            <a:off x="584200" y="2239963"/>
            <a:ext cx="4927600" cy="3137269"/>
          </a:xfrm>
        </p:spPr>
        <p:txBody>
          <a:bodyPr/>
          <a:lstStyle>
            <a:lvl1pPr marL="0" indent="0">
              <a:buNone/>
              <a:defRPr/>
            </a:lvl1pPr>
          </a:lstStyle>
          <a:p>
            <a:pPr marL="0" indent="0">
              <a:lnSpc>
                <a:spcPct val="90000"/>
              </a:lnSpc>
              <a:spcBef>
                <a:spcPts val="1000"/>
              </a:spcBef>
              <a:buNone/>
            </a:pPr>
            <a:r>
              <a:rPr lang="en-US" sz="2800">
                <a:latin typeface="+mj-lt"/>
                <a:cs typeface="Segoe UI Semibold" panose="020B0502040204020203" pitchFamily="34" charset="0"/>
              </a:rPr>
              <a:t>Lorem ipsum dolor sit </a:t>
            </a:r>
            <a:r>
              <a:rPr lang="en-US" sz="2800" err="1">
                <a:latin typeface="+mj-lt"/>
                <a:cs typeface="Segoe UI Semibold" panose="020B0502040204020203" pitchFamily="34" charset="0"/>
              </a:rPr>
              <a:t>amet</a:t>
            </a:r>
            <a:endParaRPr lang="en-US" sz="2000">
              <a:latin typeface="+mj-lt"/>
              <a:cs typeface="Segoe UI" panose="020B0502040204020203" pitchFamily="34" charset="0"/>
            </a:endParaRPr>
          </a:p>
          <a:p>
            <a:pPr marL="0" indent="0">
              <a:lnSpc>
                <a:spcPct val="90000"/>
              </a:lnSpc>
              <a:spcBef>
                <a:spcPts val="1000"/>
              </a:spcBef>
              <a:buNone/>
            </a:pPr>
            <a:r>
              <a:rPr lang="en-US" sz="2000">
                <a:solidFill>
                  <a:srgbClr val="000000"/>
                </a:solidFill>
                <a:effectLst/>
                <a:highlight>
                  <a:srgbClr val="FFFFFF"/>
                </a:highlight>
                <a:latin typeface="Segoe UI" panose="020B0502040204020203" pitchFamily="34" charset="0"/>
                <a:cs typeface="Segoe UI" panose="020B0502040204020203" pitchFamily="34" charset="0"/>
              </a:rPr>
              <a:t>Vestibulum cursus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quam</a:t>
            </a:r>
            <a:r>
              <a:rPr lang="en-US" sz="2000">
                <a:solidFill>
                  <a:srgbClr val="000000"/>
                </a:solidFill>
                <a:effectLst/>
                <a:highlight>
                  <a:srgbClr val="FFFFFF"/>
                </a:highlight>
                <a:latin typeface="Segoe UI" panose="020B0502040204020203" pitchFamily="34" charset="0"/>
                <a:cs typeface="Segoe UI" panose="020B0502040204020203" pitchFamily="34" charset="0"/>
              </a:rPr>
              <a:t>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rutrum</a:t>
            </a:r>
            <a:r>
              <a:rPr lang="en-US" sz="2000">
                <a:solidFill>
                  <a:srgbClr val="000000"/>
                </a:solidFill>
                <a:effectLst/>
                <a:highlight>
                  <a:srgbClr val="FFFFFF"/>
                </a:highlight>
                <a:latin typeface="Segoe UI" panose="020B0502040204020203" pitchFamily="34" charset="0"/>
                <a:cs typeface="Segoe UI" panose="020B0502040204020203" pitchFamily="34" charset="0"/>
              </a:rPr>
              <a:t>,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commodo</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Vivamus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finibus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arcu</a:t>
            </a:r>
            <a:r>
              <a:rPr lang="en-US" sz="2000">
                <a:solidFill>
                  <a:srgbClr val="000000"/>
                </a:solidFill>
                <a:effectLst/>
                <a:highlight>
                  <a:srgbClr val="FFFFFF"/>
                </a:highlight>
                <a:latin typeface="Segoe UI" panose="020B0502040204020203" pitchFamily="34" charset="0"/>
                <a:cs typeface="Segoe UI" panose="020B0502040204020203" pitchFamily="34" charset="0"/>
              </a:rPr>
              <a:t> vel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tellus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varius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massa</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condimentum</a:t>
            </a:r>
            <a:r>
              <a:rPr lang="en-US" sz="2000">
                <a:solidFill>
                  <a:srgbClr val="000000"/>
                </a:solidFill>
                <a:effectLst/>
                <a:highlight>
                  <a:srgbClr val="FFFFFF"/>
                </a:highlight>
                <a:latin typeface="Segoe UI" panose="020B0502040204020203" pitchFamily="34" charset="0"/>
                <a:cs typeface="Segoe UI" panose="020B0502040204020203" pitchFamily="34" charset="0"/>
              </a:rPr>
              <a:t>. Lorem ipsum dolor sit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amet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consectetur</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adipiscing</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elit</a:t>
            </a:r>
            <a:r>
              <a:rPr lang="en-US" sz="2000">
                <a:solidFill>
                  <a:srgbClr val="000000"/>
                </a:solidFill>
                <a:effectLst/>
                <a:highlight>
                  <a:srgbClr val="FFFFFF"/>
                </a:highlight>
                <a:latin typeface="Segoe UI" panose="020B0502040204020203" pitchFamily="34" charset="0"/>
                <a:cs typeface="Segoe UI" panose="020B0502040204020203" pitchFamily="34" charset="0"/>
              </a:rPr>
              <a:t>. Vestibulum fermentum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imperdiet</a:t>
            </a:r>
            <a:r>
              <a:rPr lang="en-US" sz="2000">
                <a:solidFill>
                  <a:srgbClr val="000000"/>
                </a:solidFill>
                <a:effectLst/>
                <a:highlight>
                  <a:srgbClr val="FFFFFF"/>
                </a:highlight>
                <a:latin typeface="Segoe UI" panose="020B0502040204020203" pitchFamily="34" charset="0"/>
                <a:cs typeface="Segoe UI" panose="020B0502040204020203" pitchFamily="34" charset="0"/>
              </a:rPr>
              <a:t> ex,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nec</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consequat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felis</a:t>
            </a:r>
            <a:r>
              <a:rPr lang="en-US" sz="2000">
                <a:solidFill>
                  <a:srgbClr val="000000"/>
                </a:solidFill>
                <a:effectLst/>
                <a:highlight>
                  <a:srgbClr val="FFFFFF"/>
                </a:highlight>
                <a:latin typeface="Segoe UI" panose="020B0502040204020203" pitchFamily="34" charset="0"/>
                <a:cs typeface="Segoe UI" panose="020B0502040204020203" pitchFamily="34" charset="0"/>
              </a:rPr>
              <a:t> tempus vitae.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Phasellus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lobortis</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laoreet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r>
              <a:rPr lang="en-US" sz="2000" err="1">
                <a:solidFill>
                  <a:srgbClr val="000000"/>
                </a:solidFill>
                <a:effectLst/>
                <a:highlight>
                  <a:srgbClr val="FFFFFF"/>
                </a:highlight>
                <a:latin typeface="Segoe UI" panose="020B0502040204020203" pitchFamily="34" charset="0"/>
                <a:cs typeface="Segoe UI" panose="020B0502040204020203" pitchFamily="34" charset="0"/>
              </a:rPr>
              <a:t>erat</a:t>
            </a:r>
            <a:r>
              <a:rPr lang="en-US" sz="2000">
                <a:solidFill>
                  <a:srgbClr val="000000"/>
                </a:solidFill>
                <a:effectLst/>
                <a:highlight>
                  <a:srgbClr val="FFFFFF"/>
                </a:highlight>
                <a:latin typeface="Segoe UI" panose="020B0502040204020203" pitchFamily="34" charset="0"/>
                <a:cs typeface="Segoe UI" panose="020B0502040204020203" pitchFamily="34" charset="0"/>
              </a:rPr>
              <a:t>. </a:t>
            </a:r>
          </a:p>
          <a:p>
            <a:pPr marL="0" indent="0">
              <a:lnSpc>
                <a:spcPct val="90000"/>
              </a:lnSpc>
              <a:spcBef>
                <a:spcPts val="1000"/>
              </a:spcBef>
              <a:buNone/>
            </a:pPr>
            <a:r>
              <a:rPr lang="en-US" sz="2000">
                <a:highlight>
                  <a:srgbClr val="FFFFFF"/>
                </a:highlight>
                <a:latin typeface="Segoe UI" panose="020B0502040204020203" pitchFamily="34" charset="0"/>
                <a:cs typeface="Segoe UI" panose="020B0502040204020203" pitchFamily="34" charset="0"/>
              </a:rPr>
              <a:t>Learn more at aka.ms/community.</a:t>
            </a:r>
            <a:endParaRPr lang="en-US" sz="2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03464668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A99C-538E-8275-CCC8-C573C1277C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FF434940-AC76-9BFF-9794-0E7699AEC6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58C7632-AE04-9761-1033-8BE912B7A707}"/>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0F982529-3199-78AB-7D31-2B6A5860515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19CCB0D-5498-6A4F-3AC8-09ABAE359B52}"/>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39832699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A12C-FFB7-EE0C-FA52-4A8F533D1F0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69CD851-1719-97D2-3B60-7F4B57698D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86170F-E0D9-C34D-A692-EBB822D0CBF3}"/>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C6915E8B-B908-ACA1-1189-22F9B8780DA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112FEC5-CEEE-09BA-1D6A-7CB2C2CF4438}"/>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6094727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A7F9-9A1E-86CE-4B71-4888AB5226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B8F85ACB-4746-27D0-CF76-B0391C8D00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913596-8EBB-E8B9-41DF-E1584817F193}"/>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A74D9324-A012-EDA8-D709-E42CA047652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FFF89A-5800-0F50-578B-1EB4F5CCBAF3}"/>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44505435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952C-8B83-CF8D-A898-4562CE626D1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B122365-6395-1A20-2E44-030F959C54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A1AAECF-8BF1-FAEA-B1F9-E301CE0499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C69BD5BD-D4B0-01C9-A7EC-27BAB53A36CB}"/>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6" name="Footer Placeholder 5">
            <a:extLst>
              <a:ext uri="{FF2B5EF4-FFF2-40B4-BE49-F238E27FC236}">
                <a16:creationId xmlns:a16="http://schemas.microsoft.com/office/drawing/2014/main" id="{F61DF514-7973-E6EA-F64A-6855D084105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5DC19BE-F9A5-5BEE-3EF5-3A3F9D6E466E}"/>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49254490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7A93-34C6-04F7-A058-9296432B7F4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2C51C76-494A-CC83-EBDC-E60D68CB5D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1A756D-6FF3-18E6-1701-E8CC6E6156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80BD996-B8B9-733D-CF5B-AB0189F3A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60B8D7-AA97-1BE4-DA99-5855A8210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1625962-C07B-973B-4868-A845E758E547}"/>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8" name="Footer Placeholder 7">
            <a:extLst>
              <a:ext uri="{FF2B5EF4-FFF2-40B4-BE49-F238E27FC236}">
                <a16:creationId xmlns:a16="http://schemas.microsoft.com/office/drawing/2014/main" id="{210F6E36-6015-8E9E-C71B-1D1BC7D2770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1B9CD2A6-D892-6A83-3C10-E20816443115}"/>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2294149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E877-9397-D8ED-F0F6-914BBE085E9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3424234-B7A0-0C69-25D2-F0F8F38F5E95}"/>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4" name="Footer Placeholder 3">
            <a:extLst>
              <a:ext uri="{FF2B5EF4-FFF2-40B4-BE49-F238E27FC236}">
                <a16:creationId xmlns:a16="http://schemas.microsoft.com/office/drawing/2014/main" id="{25610582-D6D6-2F14-6FCD-A9C07C6CA21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DA98D61-DBD9-6CE3-ECB5-6584CA4F784F}"/>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40030752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5176F9-BDD7-4A69-2D06-B2B4B12D98EC}"/>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3" name="Footer Placeholder 2">
            <a:extLst>
              <a:ext uri="{FF2B5EF4-FFF2-40B4-BE49-F238E27FC236}">
                <a16:creationId xmlns:a16="http://schemas.microsoft.com/office/drawing/2014/main" id="{CF07BCD5-BFE4-CD21-EE8A-7AF74B5B64C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ADC1C302-5CAC-4636-75D4-DFFEFE10A79B}"/>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220298287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08B35-F5BE-D9F7-1BCE-842F06182D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4B6E5B2-74F7-DB2B-E563-9543A5D446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3AB75B50-A456-1D6C-30D1-7BC41561C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AA2A0E-AF6D-4604-A8EF-E91ACF94E7B4}"/>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6" name="Footer Placeholder 5">
            <a:extLst>
              <a:ext uri="{FF2B5EF4-FFF2-40B4-BE49-F238E27FC236}">
                <a16:creationId xmlns:a16="http://schemas.microsoft.com/office/drawing/2014/main" id="{D892AE03-6282-BE4E-3C34-3FF48E31159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10A17C4-3029-74A3-D177-AD9C50F096FF}"/>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304630945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A965-38DF-52A8-8DE2-1DD94D9176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F2DD9C0-1B85-70E8-BD39-6B5A5CFABB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F96FFD9E-A2ED-C67F-15AC-D3477A765B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1DF5C9-E06B-F9D9-51A9-709DA306CE54}"/>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6" name="Footer Placeholder 5">
            <a:extLst>
              <a:ext uri="{FF2B5EF4-FFF2-40B4-BE49-F238E27FC236}">
                <a16:creationId xmlns:a16="http://schemas.microsoft.com/office/drawing/2014/main" id="{25FF539F-8A53-37A6-2C83-805BBDA5744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F660535-C2E7-A9F3-39CC-69721CB6CAE6}"/>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65163556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23F3-BC08-4E96-F0CF-C8964E12AF2F}"/>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8C8A3C2-B00C-E4E5-8936-15F6D4DB75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34F940E-DDD8-C1E0-CD2D-DD17459A25A7}"/>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546358C6-16A3-9E81-8249-FE8BFC8C22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5EB5D51-D0F0-3186-D9E8-1338C3574082}"/>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421187809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A36D65-F4AB-E091-6997-007CF9C5F4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9601183-AEE2-B946-0E60-DFB60B57B5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44E506B-1019-F82A-6686-E2FD2045CBD2}"/>
              </a:ext>
            </a:extLst>
          </p:cNvPr>
          <p:cNvSpPr>
            <a:spLocks noGrp="1"/>
          </p:cNvSpPr>
          <p:nvPr>
            <p:ph type="dt" sz="half" idx="10"/>
          </p:nvPr>
        </p:nvSpPr>
        <p:spPr/>
        <p:txBody>
          <a:body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91F3DF0A-CA8B-EA8C-0542-A44B3D3A44C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4C087A-0F0E-A39F-8D8F-013483990239}"/>
              </a:ext>
            </a:extLst>
          </p:cNvPr>
          <p:cNvSpPr>
            <a:spLocks noGrp="1"/>
          </p:cNvSpPr>
          <p:nvPr>
            <p:ph type="sldNum" sz="quarter" idx="12"/>
          </p:nvPr>
        </p:nvSpPr>
        <p:spPr/>
        <p:txBody>
          <a:bodyPr/>
          <a:lstStyle/>
          <a:p>
            <a:fld id="{E43A5BA1-F882-4FFE-8C70-2A6D8DD526AF}" type="slidenum">
              <a:rPr lang="en-CA" smtClean="0"/>
              <a:t>‹#›</a:t>
            </a:fld>
            <a:endParaRPr lang="en-CA"/>
          </a:p>
        </p:txBody>
      </p:sp>
    </p:spTree>
    <p:extLst>
      <p:ext uri="{BB962C8B-B14F-4D97-AF65-F5344CB8AC3E}">
        <p14:creationId xmlns:p14="http://schemas.microsoft.com/office/powerpoint/2010/main" val="134320421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5560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77158140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57427498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385868400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txBody>
          <a:bodyPr/>
          <a:lstStyle/>
          <a:p>
            <a:endParaRPr lang="en-US" sz="2400"/>
          </a:p>
        </p:txBody>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41676290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282189411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76984241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50821074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117534909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74869364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FFFFF">
              <a:alpha val="95000"/>
            </a:srgbClr>
          </a:solidFill>
          <a:ln/>
        </p:spPr>
      </p:sp>
      <p:pic>
        <p:nvPicPr>
          <p:cNvPr id="4" name="Image 1" descr="preencoded.png">
            <a:hlinkClick r:id="rId3"/>
          </p:cNvPr>
          <p:cNvPicPr>
            <a:picLocks noChangeAspect="1"/>
          </p:cNvPicPr>
          <p:nvPr/>
        </p:nvPicPr>
        <p:blipFill>
          <a:blip r:embed="rId4"/>
          <a:stretch>
            <a:fillRect/>
          </a:stretch>
        </p:blipFill>
        <p:spPr>
          <a:xfrm>
            <a:off x="10705574" y="6459321"/>
            <a:ext cx="1429124" cy="341376"/>
          </a:xfrm>
          <a:prstGeom prst="rect">
            <a:avLst/>
          </a:prstGeom>
        </p:spPr>
      </p:pic>
    </p:spTree>
    <p:extLst>
      <p:ext uri="{BB962C8B-B14F-4D97-AF65-F5344CB8AC3E}">
        <p14:creationId xmlns:p14="http://schemas.microsoft.com/office/powerpoint/2010/main" val="367714526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969263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592075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843317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828249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490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820852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7861799"/>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74565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459793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508399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935000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23846"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3" y="-4686"/>
            <a:ext cx="9956802"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0987610" flipV="1">
            <a:off x="3872204" y="1622"/>
            <a:ext cx="7169148" cy="4572001"/>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9534439" flipV="1">
            <a:off x="3566542" y="323005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0800000" flipV="1">
            <a:off x="3954341" y="66382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2341"/>
            <a:ext cx="12192000" cy="6858001"/>
          </a:xfrm>
          <a:prstGeom prst="rect">
            <a:avLst/>
          </a:prstGeom>
        </p:spPr>
      </p:pic>
      <p:sp>
        <p:nvSpPr>
          <p:cNvPr id="42" name="Oval 41">
            <a:extLst>
              <a:ext uri="{FF2B5EF4-FFF2-40B4-BE49-F238E27FC236}">
                <a16:creationId xmlns:a16="http://schemas.microsoft.com/office/drawing/2014/main" id="{005EF315-5B01-A31C-FB63-D61BC91D43C6}"/>
              </a:ext>
            </a:extLst>
          </p:cNvPr>
          <p:cNvSpPr/>
          <p:nvPr userDrawn="1"/>
        </p:nvSpPr>
        <p:spPr>
          <a:xfrm>
            <a:off x="6985000" y="-190500"/>
            <a:ext cx="8650388" cy="8216900"/>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39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938667" y="-3938671"/>
            <a:ext cx="2838785" cy="10716130"/>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19A818-2CF6-BBF5-08FD-2DD7DC467C99}"/>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275361" y="-645082"/>
            <a:ext cx="5588738" cy="6223112"/>
          </a:xfrm>
          <a:prstGeom prst="rect">
            <a:avLst/>
          </a:prstGeom>
        </p:spPr>
      </p:pic>
      <p:sp>
        <p:nvSpPr>
          <p:cNvPr id="9" name="Oval 8">
            <a:extLst>
              <a:ext uri="{FF2B5EF4-FFF2-40B4-BE49-F238E27FC236}">
                <a16:creationId xmlns:a16="http://schemas.microsoft.com/office/drawing/2014/main" id="{CCFAFF5C-C177-D313-452B-91D102BF6732}"/>
              </a:ext>
            </a:extLst>
          </p:cNvPr>
          <p:cNvSpPr/>
          <p:nvPr userDrawn="1"/>
        </p:nvSpPr>
        <p:spPr>
          <a:xfrm>
            <a:off x="6096000" y="545434"/>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69F0B9-8D93-E294-7922-98F2243B7B56}"/>
              </a:ext>
            </a:extLst>
          </p:cNvPr>
          <p:cNvSpPr/>
          <p:nvPr userDrawn="1"/>
        </p:nvSpPr>
        <p:spPr>
          <a:xfrm>
            <a:off x="0" y="1748589"/>
            <a:ext cx="12192000" cy="51094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746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6447929" y="-319167"/>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6156156"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59146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28851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71093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314156" y="36612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6124081"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612807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681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078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160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2575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32870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9371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141956"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481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6063925" y="-9366"/>
            <a:ext cx="6128075"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118134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7726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45496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422575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39842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9547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51789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70823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68708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51517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49616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55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3205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334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2448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32743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9498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28532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26417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9226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7325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8006295"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40248C-62C3-F236-AFFC-37CAF8A86608}"/>
              </a:ext>
            </a:extLst>
          </p:cNvPr>
          <p:cNvSpPr/>
          <p:nvPr userDrawn="1"/>
        </p:nvSpPr>
        <p:spPr>
          <a:xfrm>
            <a:off x="-4099234" y="-304800"/>
            <a:ext cx="4092136" cy="1175886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38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51769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8415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10830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41125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1116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83544"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8736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4419601" y="-9366"/>
            <a:ext cx="7772400"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351089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960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48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30078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cSld name="MASTER">
    <p:bg>
      <p:bgPr>
        <a:solidFill>
          <a:srgbClr val="0A1730"/>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FFB000"/>
          </a:solidFill>
          <a:ln w="12700">
            <a:solidFill>
              <a:srgbClr val="FFB000"/>
            </a:solidFill>
            <a:prstDash val="solid"/>
          </a:ln>
        </p:spPr>
        <p:txBody>
          <a:bodyPr/>
          <a:lstStyle/>
          <a:p>
            <a:endParaRPr lang="en-US"/>
          </a:p>
        </p:txBody>
      </p:sp>
      <p:sp>
        <p:nvSpPr>
          <p:cNvPr id="3" name="Text 1"/>
          <p:cNvSpPr/>
          <p:nvPr/>
        </p:nvSpPr>
        <p:spPr>
          <a:xfrm>
            <a:off x="502920" y="6446520"/>
            <a:ext cx="5669280" cy="201168"/>
          </a:xfrm>
          <a:prstGeom prst="rect">
            <a:avLst/>
          </a:prstGeom>
          <a:noFill/>
          <a:ln/>
        </p:spPr>
        <p:txBody>
          <a:bodyPr wrap="square" lIns="0" tIns="0" rIns="0" bIns="0" rtlCol="0" anchor="ctr"/>
          <a:lstStyle/>
          <a:p>
            <a:pPr marL="0" indent="0">
              <a:buNone/>
            </a:pPr>
            <a:r>
              <a:rPr lang="en-US" sz="850">
                <a:solidFill>
                  <a:srgbClr val="8FA3BF"/>
                </a:solidFill>
                <a:latin typeface="Aptos" pitchFamily="34" charset="0"/>
                <a:ea typeface="Aptos" pitchFamily="34" charset="-122"/>
                <a:cs typeface="Aptos" pitchFamily="34" charset="-120"/>
              </a:rPr>
              <a:t>M365 NYC  •  MGCI Community Builders</a:t>
            </a:r>
            <a:endParaRPr lang="en-US" sz="850"/>
          </a:p>
        </p:txBody>
      </p:sp>
      <p:sp>
        <p:nvSpPr>
          <p:cNvPr id="4" name="Text 2"/>
          <p:cNvSpPr/>
          <p:nvPr/>
        </p:nvSpPr>
        <p:spPr>
          <a:xfrm>
            <a:off x="8778240" y="6446520"/>
            <a:ext cx="2926080" cy="201168"/>
          </a:xfrm>
          <a:prstGeom prst="rect">
            <a:avLst/>
          </a:prstGeom>
          <a:noFill/>
          <a:ln/>
        </p:spPr>
        <p:txBody>
          <a:bodyPr wrap="square" lIns="0" tIns="0" rIns="0" bIns="0" rtlCol="0" anchor="ctr"/>
          <a:lstStyle/>
          <a:p>
            <a:pPr marL="0" indent="0" algn="r">
              <a:buNone/>
            </a:pPr>
            <a:r>
              <a:rPr lang="en-US" sz="850">
                <a:solidFill>
                  <a:srgbClr val="8FA3BF"/>
                </a:solidFill>
                <a:latin typeface="Aptos" pitchFamily="34" charset="0"/>
                <a:ea typeface="Aptos" pitchFamily="34" charset="-122"/>
                <a:cs typeface="Aptos" pitchFamily="34" charset="-120"/>
              </a:rPr>
              <a:t>Diego Domingos da Silva</a:t>
            </a:r>
            <a:endParaRPr lang="en-US" sz="85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146922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47" Type="http://schemas.openxmlformats.org/officeDocument/2006/relationships/slideLayout" Target="../slideLayouts/slideLayout64.xml"/><Relationship Id="rId50" Type="http://schemas.openxmlformats.org/officeDocument/2006/relationships/theme" Target="../theme/theme2.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9" Type="http://schemas.openxmlformats.org/officeDocument/2006/relationships/slideLayout" Target="../slideLayouts/slideLayout46.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49" Type="http://schemas.openxmlformats.org/officeDocument/2006/relationships/slideLayout" Target="../slideLayouts/slideLayout66.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48" Type="http://schemas.openxmlformats.org/officeDocument/2006/relationships/slideLayout" Target="../slideLayouts/slideLayout65.xml"/><Relationship Id="rId8" Type="http://schemas.openxmlformats.org/officeDocument/2006/relationships/slideLayout" Target="../slideLayouts/slideLayout25.xml"/><Relationship Id="rId51" Type="http://schemas.openxmlformats.org/officeDocument/2006/relationships/image" Target="../media/image3.emf"/><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20" Type="http://schemas.openxmlformats.org/officeDocument/2006/relationships/slideLayout" Target="../slideLayouts/slideLayout37.xml"/><Relationship Id="rId41" Type="http://schemas.openxmlformats.org/officeDocument/2006/relationships/slideLayout" Target="../slideLayouts/slideLayout58.xml"/><Relationship Id="rId1" Type="http://schemas.openxmlformats.org/officeDocument/2006/relationships/slideLayout" Target="../slideLayouts/slideLayout18.xml"/><Relationship Id="rId6"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9" Type="http://schemas.openxmlformats.org/officeDocument/2006/relationships/slideLayout" Target="../slideLayouts/slideLayout105.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42" Type="http://schemas.openxmlformats.org/officeDocument/2006/relationships/slideLayout" Target="../slideLayouts/slideLayout108.xml"/><Relationship Id="rId47" Type="http://schemas.openxmlformats.org/officeDocument/2006/relationships/slideLayout" Target="../slideLayouts/slideLayout113.xml"/><Relationship Id="rId50" Type="http://schemas.openxmlformats.org/officeDocument/2006/relationships/image" Target="../media/image24.emf"/><Relationship Id="rId7" Type="http://schemas.openxmlformats.org/officeDocument/2006/relationships/slideLayout" Target="../slideLayouts/slideLayout7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9" Type="http://schemas.openxmlformats.org/officeDocument/2006/relationships/slideLayout" Target="../slideLayouts/slideLayout95.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slideLayout" Target="../slideLayouts/slideLayout106.xml"/><Relationship Id="rId45" Type="http://schemas.openxmlformats.org/officeDocument/2006/relationships/slideLayout" Target="../slideLayouts/slideLayout111.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49" Type="http://schemas.openxmlformats.org/officeDocument/2006/relationships/theme" Target="../theme/theme3.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4" Type="http://schemas.openxmlformats.org/officeDocument/2006/relationships/slideLayout" Target="../slideLayouts/slideLayout110.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43" Type="http://schemas.openxmlformats.org/officeDocument/2006/relationships/slideLayout" Target="../slideLayouts/slideLayout109.xml"/><Relationship Id="rId48" Type="http://schemas.openxmlformats.org/officeDocument/2006/relationships/slideLayout" Target="../slideLayouts/slideLayout114.xml"/><Relationship Id="rId8" Type="http://schemas.openxmlformats.org/officeDocument/2006/relationships/slideLayout" Target="../slideLayouts/slideLayout74.xml"/><Relationship Id="rId3" Type="http://schemas.openxmlformats.org/officeDocument/2006/relationships/slideLayout" Target="../slideLayouts/slideLayout69.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slideLayout" Target="../slideLayouts/slideLayout112.xml"/><Relationship Id="rId20" Type="http://schemas.openxmlformats.org/officeDocument/2006/relationships/slideLayout" Target="../slideLayouts/slideLayout86.xml"/><Relationship Id="rId41" Type="http://schemas.openxmlformats.org/officeDocument/2006/relationships/slideLayout" Target="../slideLayouts/slideLayout107.xml"/><Relationship Id="rId1" Type="http://schemas.openxmlformats.org/officeDocument/2006/relationships/slideLayout" Target="../slideLayouts/slideLayout67.xml"/><Relationship Id="rId6"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9" Type="http://schemas.openxmlformats.org/officeDocument/2006/relationships/image" Target="../media/image3.emf"/><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theme" Target="../theme/theme4.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29" Type="http://schemas.openxmlformats.org/officeDocument/2006/relationships/slideLayout" Target="../slideLayouts/slideLayout143.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8" Type="http://schemas.openxmlformats.org/officeDocument/2006/relationships/slideLayout" Target="../slideLayouts/slideLayout122.xml"/><Relationship Id="rId3" Type="http://schemas.openxmlformats.org/officeDocument/2006/relationships/slideLayout" Target="../slideLayouts/slideLayout1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slideLayout" Target="../slideLayouts/slideLayout172.xml"/><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slideLayout" Target="../slideLayouts/slideLayout171.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23" Type="http://schemas.openxmlformats.org/officeDocument/2006/relationships/theme" Target="../theme/theme5.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slideLayout" Target="../slideLayouts/slideLayout17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81.xml"/><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theme" Target="../theme/theme6.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92.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theme" Target="../theme/theme7.xml"/><Relationship Id="rId5" Type="http://schemas.openxmlformats.org/officeDocument/2006/relationships/slideLayout" Target="../slideLayouts/slideLayout189.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092C4A-FFC4-FFDC-7593-3868EA5B07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193424-71AD-4182-F814-C717CF8D44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9D14A-C8DB-39D6-75B3-8FFE546B50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FCEA23-F800-4AE1-B471-6FC524D05CC4}" type="datetimeFigureOut">
              <a:rPr lang="en-US" smtClean="0"/>
              <a:t>10/22/2026</a:t>
            </a:fld>
            <a:endParaRPr lang="en-US"/>
          </a:p>
        </p:txBody>
      </p:sp>
      <p:sp>
        <p:nvSpPr>
          <p:cNvPr id="5" name="Footer Placeholder 4">
            <a:extLst>
              <a:ext uri="{FF2B5EF4-FFF2-40B4-BE49-F238E27FC236}">
                <a16:creationId xmlns:a16="http://schemas.microsoft.com/office/drawing/2014/main" id="{6FA7C914-16F7-1247-A6A6-BFA81C9095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A37757-3635-5707-3791-557B8E8BA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B5F38-3EC1-4F76-A136-CD9821235946}" type="slidenum">
              <a:rPr lang="en-US" smtClean="0"/>
              <a:t>‹#›</a:t>
            </a:fld>
            <a:endParaRPr lang="en-US"/>
          </a:p>
        </p:txBody>
      </p:sp>
    </p:spTree>
    <p:extLst>
      <p:ext uri="{BB962C8B-B14F-4D97-AF65-F5344CB8AC3E}">
        <p14:creationId xmlns:p14="http://schemas.microsoft.com/office/powerpoint/2010/main" val="2363755441"/>
      </p:ext>
    </p:extLst>
  </p:cSld>
  <p:clrMap bg1="lt1" tx1="dk1" bg2="lt2" tx2="dk2" accent1="accent1" accent2="accent2" accent3="accent3" accent4="accent4" accent5="accent5" accent6="accent6" hlink="hlink" folHlink="folHlink"/>
  <p:sldLayoutIdLst>
    <p:sldLayoutId id="2147485274" r:id="rId1"/>
    <p:sldLayoutId id="2147485277" r:id="rId2"/>
    <p:sldLayoutId id="2147485706" r:id="rId3"/>
    <p:sldLayoutId id="2147485276" r:id="rId4"/>
    <p:sldLayoutId id="2147485707" r:id="rId5"/>
    <p:sldLayoutId id="2147485708" r:id="rId6"/>
    <p:sldLayoutId id="2147485275" r:id="rId7"/>
    <p:sldLayoutId id="2147485709" r:id="rId8"/>
    <p:sldLayoutId id="2147485710" r:id="rId9"/>
    <p:sldLayoutId id="2147485711" r:id="rId10"/>
    <p:sldLayoutId id="2147485712" r:id="rId11"/>
    <p:sldLayoutId id="2147485278" r:id="rId12"/>
    <p:sldLayoutId id="2147485323" r:id="rId13"/>
    <p:sldLayoutId id="2147485705" r:id="rId14"/>
    <p:sldLayoutId id="2147485607" r:id="rId15"/>
    <p:sldLayoutId id="2147485608" r:id="rId16"/>
    <p:sldLayoutId id="214748526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51" cstate="screen">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422051466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5280" r:id="rId3"/>
    <p:sldLayoutId id="2147485281" r:id="rId4"/>
    <p:sldLayoutId id="2147485282" r:id="rId5"/>
    <p:sldLayoutId id="2147485283" r:id="rId6"/>
    <p:sldLayoutId id="2147485284" r:id="rId7"/>
    <p:sldLayoutId id="2147485288" r:id="rId8"/>
    <p:sldLayoutId id="2147485289" r:id="rId9"/>
    <p:sldLayoutId id="2147485290" r:id="rId10"/>
    <p:sldLayoutId id="2147485291" r:id="rId11"/>
    <p:sldLayoutId id="2147485292" r:id="rId12"/>
    <p:sldLayoutId id="2147485293" r:id="rId13"/>
    <p:sldLayoutId id="2147485294" r:id="rId14"/>
    <p:sldLayoutId id="2147485295" r:id="rId15"/>
    <p:sldLayoutId id="2147485296" r:id="rId16"/>
    <p:sldLayoutId id="2147485297" r:id="rId17"/>
    <p:sldLayoutId id="2147485298" r:id="rId18"/>
    <p:sldLayoutId id="2147485299" r:id="rId19"/>
    <p:sldLayoutId id="2147485300" r:id="rId20"/>
    <p:sldLayoutId id="2147485713" r:id="rId21"/>
    <p:sldLayoutId id="2147485302" r:id="rId22"/>
    <p:sldLayoutId id="2147485303" r:id="rId23"/>
    <p:sldLayoutId id="2147485304" r:id="rId24"/>
    <p:sldLayoutId id="2147485305" r:id="rId25"/>
    <p:sldLayoutId id="2147485306" r:id="rId26"/>
    <p:sldLayoutId id="2147485307" r:id="rId27"/>
    <p:sldLayoutId id="2147485308" r:id="rId28"/>
    <p:sldLayoutId id="2147485309" r:id="rId29"/>
    <p:sldLayoutId id="2147485310" r:id="rId30"/>
    <p:sldLayoutId id="2147485311" r:id="rId31"/>
    <p:sldLayoutId id="2147485312" r:id="rId32"/>
    <p:sldLayoutId id="2147485285" r:id="rId33"/>
    <p:sldLayoutId id="2147485287" r:id="rId34"/>
    <p:sldLayoutId id="2147485286" r:id="rId35"/>
    <p:sldLayoutId id="2147483712" r:id="rId36"/>
    <p:sldLayoutId id="2147483713" r:id="rId37"/>
    <p:sldLayoutId id="2147483714" r:id="rId38"/>
    <p:sldLayoutId id="2147483715" r:id="rId39"/>
    <p:sldLayoutId id="2147483858" r:id="rId40"/>
    <p:sldLayoutId id="2147483859" r:id="rId41"/>
    <p:sldLayoutId id="2147483860" r:id="rId42"/>
    <p:sldLayoutId id="2147483717" r:id="rId43"/>
    <p:sldLayoutId id="2147483718" r:id="rId44"/>
    <p:sldLayoutId id="2147485270" r:id="rId45"/>
    <p:sldLayoutId id="2147485271" r:id="rId46"/>
    <p:sldLayoutId id="2147485272" r:id="rId47"/>
    <p:sldLayoutId id="2147485273" r:id="rId48"/>
    <p:sldLayoutId id="2147485772" r:id="rId49"/>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50"/>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3170463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709" r:id="rId11"/>
    <p:sldLayoutId id="2147483711" r:id="rId12"/>
    <p:sldLayoutId id="2147483710"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 id="2147483708" r:id="rId39"/>
    <p:sldLayoutId id="2147483848" r:id="rId40"/>
    <p:sldLayoutId id="2147485220" r:id="rId41"/>
    <p:sldLayoutId id="2147485222" r:id="rId42"/>
    <p:sldLayoutId id="2147483981" r:id="rId43"/>
    <p:sldLayoutId id="2147483982" r:id="rId44"/>
    <p:sldLayoutId id="2147483983" r:id="rId45"/>
    <p:sldLayoutId id="2147485368" r:id="rId46"/>
    <p:sldLayoutId id="2147485369" r:id="rId47"/>
    <p:sldLayoutId id="2147485370" r:id="rId48"/>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39" cstate="print">
            <a:extLst>
              <a:ext uri="{28A0092B-C50C-407E-A947-70E740481C1C}">
                <a14:useLocalDpi xmlns:a14="http://schemas.microsoft.com/office/drawing/2010/main"/>
              </a:ext>
            </a:extLst>
          </a:blip>
          <a:srcRect l="762"/>
          <a:stretch/>
        </p:blipFill>
        <p:spPr>
          <a:xfrm rot="5400000">
            <a:off x="9464500" y="2843773"/>
            <a:ext cx="6858000" cy="1170455"/>
          </a:xfrm>
          <a:prstGeom prst="rect">
            <a:avLst/>
          </a:prstGeom>
        </p:spPr>
      </p:pic>
      <p:sp>
        <p:nvSpPr>
          <p:cNvPr id="6" name="TextBox 5">
            <a:extLst>
              <a:ext uri="{FF2B5EF4-FFF2-40B4-BE49-F238E27FC236}">
                <a16:creationId xmlns:a16="http://schemas.microsoft.com/office/drawing/2014/main" id="{BBBDE3BC-5298-37B6-CBDA-66B1412E9C24}"/>
              </a:ext>
            </a:extLst>
          </p:cNvPr>
          <p:cNvSpPr txBox="1"/>
          <p:nvPr userDrawn="1">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AU" sz="1200">
                <a:solidFill>
                  <a:srgbClr val="FF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820881912"/>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 id="2147484010" r:id="rId16"/>
    <p:sldLayoutId id="2147484011" r:id="rId17"/>
    <p:sldLayoutId id="2147484012" r:id="rId18"/>
    <p:sldLayoutId id="2147484013" r:id="rId19"/>
    <p:sldLayoutId id="2147484014" r:id="rId20"/>
    <p:sldLayoutId id="2147484015" r:id="rId21"/>
    <p:sldLayoutId id="2147484016" r:id="rId22"/>
    <p:sldLayoutId id="2147484017" r:id="rId23"/>
    <p:sldLayoutId id="2147484018" r:id="rId24"/>
    <p:sldLayoutId id="2147484019" r:id="rId25"/>
    <p:sldLayoutId id="2147484020" r:id="rId26"/>
    <p:sldLayoutId id="2147484021" r:id="rId27"/>
    <p:sldLayoutId id="2147484022" r:id="rId28"/>
    <p:sldLayoutId id="2147484023" r:id="rId29"/>
    <p:sldLayoutId id="2147484024" r:id="rId30"/>
    <p:sldLayoutId id="2147484025" r:id="rId31"/>
    <p:sldLayoutId id="2147484026" r:id="rId32"/>
    <p:sldLayoutId id="2147484027" r:id="rId33"/>
    <p:sldLayoutId id="2147484028" r:id="rId34"/>
    <p:sldLayoutId id="2147484029" r:id="rId35"/>
    <p:sldLayoutId id="2147485301" r:id="rId36"/>
    <p:sldLayoutId id="2147485426" r:id="rId37"/>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gradFill>
            <a:gsLst>
              <a:gs pos="1250">
                <a:schemeClr val="tx1"/>
              </a:gs>
              <a:gs pos="100000">
                <a:schemeClr val="tx1"/>
              </a:gs>
            </a:gsLst>
            <a:lin ang="5400000" scaled="0"/>
          </a:gra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gradFill>
            <a:gsLst>
              <a:gs pos="1250">
                <a:schemeClr val="tx1"/>
              </a:gs>
              <a:gs pos="100000">
                <a:schemeClr val="tx1"/>
              </a:gs>
            </a:gsLst>
            <a:lin ang="5400000" scaled="0"/>
          </a:gra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9A9EC-14E7-8073-2DF8-4833173197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5284391-6887-F026-25E8-41643C9382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ACB32E0-BB90-0B04-3BB4-931897C9BD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75680D-5F9A-4AD7-A95C-7EEAFCB8550A}" type="datetimeFigureOut">
              <a:rPr lang="en-CA" smtClean="0"/>
              <a:t>2026-10-22</a:t>
            </a:fld>
            <a:endParaRPr lang="en-CA"/>
          </a:p>
        </p:txBody>
      </p:sp>
      <p:sp>
        <p:nvSpPr>
          <p:cNvPr id="5" name="Footer Placeholder 4">
            <a:extLst>
              <a:ext uri="{FF2B5EF4-FFF2-40B4-BE49-F238E27FC236}">
                <a16:creationId xmlns:a16="http://schemas.microsoft.com/office/drawing/2014/main" id="{31407D83-7B1D-C5B5-176C-2DCF349299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34F70E16-53A1-CA4B-D8A0-2F1FCA85F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43A5BA1-F882-4FFE-8C70-2A6D8DD526AF}" type="slidenum">
              <a:rPr lang="en-CA" smtClean="0"/>
              <a:t>‹#›</a:t>
            </a:fld>
            <a:endParaRPr lang="en-CA"/>
          </a:p>
        </p:txBody>
      </p:sp>
    </p:spTree>
    <p:extLst>
      <p:ext uri="{BB962C8B-B14F-4D97-AF65-F5344CB8AC3E}">
        <p14:creationId xmlns:p14="http://schemas.microsoft.com/office/powerpoint/2010/main" val="662276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07866135"/>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123BD5-1E1E-A433-836C-D73219C3B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FDAB87-55CE-C1CF-9AD2-361148CFA3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8E91F-40CE-CCC5-3FC8-AAC649FFE9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AE2588-832D-4DBE-9D6A-CE046820F567}" type="datetimeFigureOut">
              <a:rPr lang="en-US" smtClean="0"/>
              <a:t>10/22/2026</a:t>
            </a:fld>
            <a:endParaRPr lang="en-US"/>
          </a:p>
        </p:txBody>
      </p:sp>
      <p:sp>
        <p:nvSpPr>
          <p:cNvPr id="5" name="Footer Placeholder 4">
            <a:extLst>
              <a:ext uri="{FF2B5EF4-FFF2-40B4-BE49-F238E27FC236}">
                <a16:creationId xmlns:a16="http://schemas.microsoft.com/office/drawing/2014/main" id="{AA7E43D3-5813-0B04-92D6-845758B5B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7EFA69-0A8E-BD4A-3504-94A04E4F7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63D5A-55F0-482E-B8ED-2E4AB68F95A6}" type="slidenum">
              <a:rPr lang="en-US" smtClean="0"/>
              <a:t>‹#›</a:t>
            </a:fld>
            <a:endParaRPr lang="en-US"/>
          </a:p>
        </p:txBody>
      </p:sp>
    </p:spTree>
    <p:extLst>
      <p:ext uri="{BB962C8B-B14F-4D97-AF65-F5344CB8AC3E}">
        <p14:creationId xmlns:p14="http://schemas.microsoft.com/office/powerpoint/2010/main" val="2184664880"/>
      </p:ext>
    </p:extLst>
  </p:cSld>
  <p:clrMap bg1="lt1" tx1="dk1" bg2="lt2" tx2="dk2" accent1="accent1" accent2="accent2" accent3="accent3" accent4="accent4" accent5="accent5" accent6="accent6" hlink="hlink" folHlink="folHlink"/>
  <p:sldLayoutIdLst>
    <p:sldLayoutId id="2147485774" r:id="rId1"/>
    <p:sldLayoutId id="2147485775" r:id="rId2"/>
    <p:sldLayoutId id="2147485776" r:id="rId3"/>
    <p:sldLayoutId id="2147485777" r:id="rId4"/>
    <p:sldLayoutId id="2147485778" r:id="rId5"/>
    <p:sldLayoutId id="2147485779" r:id="rId6"/>
    <p:sldLayoutId id="2147485780" r:id="rId7"/>
    <p:sldLayoutId id="2147485781" r:id="rId8"/>
    <p:sldLayoutId id="2147485782" r:id="rId9"/>
    <p:sldLayoutId id="214748578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xml"/><Relationship Id="rId1" Type="http://schemas.openxmlformats.org/officeDocument/2006/relationships/slideLayout" Target="../slideLayouts/slideLayout96.xml"/><Relationship Id="rId5" Type="http://schemas.openxmlformats.org/officeDocument/2006/relationships/image" Target="../media/image52.png"/><Relationship Id="rId4" Type="http://schemas.openxmlformats.org/officeDocument/2006/relationships/image" Target="../media/image51.png"/></Relationships>
</file>

<file path=ppt/slides/_rels/slide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slideLayout" Target="../slideLayouts/slideLayout96.xml"/><Relationship Id="rId6" Type="http://schemas.openxmlformats.org/officeDocument/2006/relationships/image" Target="../media/image54.png"/><Relationship Id="rId5" Type="http://schemas.openxmlformats.org/officeDocument/2006/relationships/image" Target="../media/image52.png"/><Relationship Id="rId4" Type="http://schemas.openxmlformats.org/officeDocument/2006/relationships/image" Target="../media/image53.png"/></Relationships>
</file>

<file path=ppt/slides/_rels/slide3.xml.rels><?xml version="1.0" encoding="UTF-8" standalone="yes"?>
<Relationships xmlns="http://schemas.openxmlformats.org/package/2006/relationships"><Relationship Id="rId3" Type="http://schemas.openxmlformats.org/officeDocument/2006/relationships/hyperlink" Target="https://aka.ms/MGCITrainingMTG" TargetMode="External"/><Relationship Id="rId2" Type="http://schemas.openxmlformats.org/officeDocument/2006/relationships/image" Target="../media/image56.png"/><Relationship Id="rId1" Type="http://schemas.openxmlformats.org/officeDocument/2006/relationships/slideLayout" Target="../slideLayouts/slideLayout1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5.xml.rels><?xml version="1.0" encoding="UTF-8" standalone="yes"?>
<Relationships xmlns="http://schemas.openxmlformats.org/package/2006/relationships"><Relationship Id="rId3" Type="http://schemas.openxmlformats.org/officeDocument/2006/relationships/hyperlink" Target="https://www.microsoft.com/events/codeofconduct" TargetMode="External"/><Relationship Id="rId2" Type="http://schemas.openxmlformats.org/officeDocument/2006/relationships/image" Target="../media/image57.png"/><Relationship Id="rId1" Type="http://schemas.openxmlformats.org/officeDocument/2006/relationships/slideLayout" Target="../slideLayouts/slideLayout188.xml"/></Relationships>
</file>

<file path=ppt/slides/_rels/slide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87.xml"/></Relationships>
</file>

<file path=ppt/slides/_rels/slide7.xml.rels><?xml version="1.0" encoding="UTF-8" standalone="yes"?>
<Relationships xmlns="http://schemas.openxmlformats.org/package/2006/relationships"><Relationship Id="rId3" Type="http://schemas.openxmlformats.org/officeDocument/2006/relationships/hyperlink" Target="https://aka.ms/MGCI" TargetMode="External"/><Relationship Id="rId2" Type="http://schemas.openxmlformats.org/officeDocument/2006/relationships/image" Target="../media/image56.png"/><Relationship Id="rId1" Type="http://schemas.openxmlformats.org/officeDocument/2006/relationships/slideLayout" Target="../slideLayouts/slideLayout186.xml"/><Relationship Id="rId4" Type="http://schemas.openxmlformats.org/officeDocument/2006/relationships/hyperlink" Target="https://aka.ms/becomeachampion"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6.xml"/></Relationships>
</file>

<file path=ppt/slides/_rels/slide9.xml.rels><?xml version="1.0" encoding="UTF-8" standalone="yes"?>
<Relationships xmlns="http://schemas.openxmlformats.org/package/2006/relationships"><Relationship Id="rId8" Type="http://schemas.openxmlformats.org/officeDocument/2006/relationships/hyperlink" Target="https://www.m365tc.com/" TargetMode="External"/><Relationship Id="rId3" Type="http://schemas.openxmlformats.org/officeDocument/2006/relationships/image" Target="../media/image59.jpeg"/><Relationship Id="rId7" Type="http://schemas.openxmlformats.org/officeDocument/2006/relationships/image" Target="../media/image60.jpeg"/><Relationship Id="rId2" Type="http://schemas.openxmlformats.org/officeDocument/2006/relationships/image" Target="../media/image56.png"/><Relationship Id="rId1" Type="http://schemas.openxmlformats.org/officeDocument/2006/relationships/slideLayout" Target="../slideLayouts/slideLayout152.xml"/><Relationship Id="rId6" Type="http://schemas.openxmlformats.org/officeDocument/2006/relationships/hyperlink" Target="https://www.linkedin.com/in/sharonweaver/" TargetMode="External"/><Relationship Id="rId5" Type="http://schemas.openxmlformats.org/officeDocument/2006/relationships/hyperlink" Target="http://aka.ms/womeninm365" TargetMode="External"/><Relationship Id="rId4" Type="http://schemas.openxmlformats.org/officeDocument/2006/relationships/hyperlink" Target="http://Collahttps:/www.collabconforall.com/" TargetMode="External"/><Relationship Id="rId9" Type="http://schemas.openxmlformats.org/officeDocument/2006/relationships/hyperlink" Target="https://www.linkedin.com/in/wpreston/"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linkedin.com/in/bryanhart/" TargetMode="External"/><Relationship Id="rId3" Type="http://schemas.openxmlformats.org/officeDocument/2006/relationships/hyperlink" Target="https://www.linkedin.com/in/heathernewman/" TargetMode="External"/><Relationship Id="rId7" Type="http://schemas.openxmlformats.org/officeDocument/2006/relationships/image" Target="../media/image63.png"/><Relationship Id="rId2" Type="http://schemas.openxmlformats.org/officeDocument/2006/relationships/image" Target="../media/image56.png"/><Relationship Id="rId1" Type="http://schemas.openxmlformats.org/officeDocument/2006/relationships/slideLayout" Target="../slideLayouts/slideLayout152.xml"/><Relationship Id="rId6" Type="http://schemas.openxmlformats.org/officeDocument/2006/relationships/image" Target="../media/image62.png"/><Relationship Id="rId5" Type="http://schemas.openxmlformats.org/officeDocument/2006/relationships/hyperlink" Target="https://www.linkedin.com/in/karuanagatimu/" TargetMode="External"/><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2.xml"/></Relationships>
</file>

<file path=ppt/slides/_rels/slide1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52.xml"/></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53.xml"/></Relationships>
</file>

<file path=ppt/slides/_rels/slide1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png"/><Relationship Id="rId1" Type="http://schemas.openxmlformats.org/officeDocument/2006/relationships/slideLayout" Target="../slideLayouts/slideLayout153.xml"/><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153.xml"/></Relationships>
</file>

<file path=ppt/slides/_rels/slide1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xml"/><Relationship Id="rId1" Type="http://schemas.openxmlformats.org/officeDocument/2006/relationships/slideLayout" Target="../slideLayouts/slideLayout153.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jpe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jpeg"/><Relationship Id="rId2" Type="http://schemas.openxmlformats.org/officeDocument/2006/relationships/notesSlide" Target="../notesSlides/notesSlide3.xml"/><Relationship Id="rId1" Type="http://schemas.openxmlformats.org/officeDocument/2006/relationships/slideLayout" Target="../slideLayouts/slideLayout153.xml"/><Relationship Id="rId6" Type="http://schemas.openxmlformats.org/officeDocument/2006/relationships/image" Target="../media/image79.png"/><Relationship Id="rId11" Type="http://schemas.openxmlformats.org/officeDocument/2006/relationships/image" Target="../media/image84.jpeg"/><Relationship Id="rId5" Type="http://schemas.openxmlformats.org/officeDocument/2006/relationships/image" Target="../media/image78.png"/><Relationship Id="rId10" Type="http://schemas.openxmlformats.org/officeDocument/2006/relationships/image" Target="../media/image83.jpeg"/><Relationship Id="rId4" Type="http://schemas.openxmlformats.org/officeDocument/2006/relationships/image" Target="../media/image77.png"/><Relationship Id="rId9" Type="http://schemas.openxmlformats.org/officeDocument/2006/relationships/image" Target="../media/image8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3.xml"/></Relationships>
</file>

<file path=ppt/slides/_rels/slide2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53.xml"/></Relationships>
</file>

<file path=ppt/slides/_rels/slide21.xml.rels><?xml version="1.0" encoding="UTF-8" standalone="yes"?>
<Relationships xmlns="http://schemas.openxmlformats.org/package/2006/relationships"><Relationship Id="rId3" Type="http://schemas.openxmlformats.org/officeDocument/2006/relationships/hyperlink" Target="https://aka.ms/MGCI-SepEventTrainingDiscussionEventBranding" TargetMode="External"/><Relationship Id="rId2" Type="http://schemas.openxmlformats.org/officeDocument/2006/relationships/image" Target="../media/image56.png"/><Relationship Id="rId1" Type="http://schemas.openxmlformats.org/officeDocument/2006/relationships/slideLayout" Target="../slideLayouts/slideLayout15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2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ka.ms/MGCIFeedback" TargetMode="External"/><Relationship Id="rId1" Type="http://schemas.openxmlformats.org/officeDocument/2006/relationships/slideLayout" Target="../slideLayouts/slideLayout187.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microsoft.com/office/2018/10/relationships/comments" Target="../comments/modernComment_100_97948BF6.xml"/><Relationship Id="rId1" Type="http://schemas.openxmlformats.org/officeDocument/2006/relationships/slideLayout" Target="../slideLayouts/slideLayout152.xml"/><Relationship Id="rId4" Type="http://schemas.openxmlformats.org/officeDocument/2006/relationships/hyperlink" Target="https://aka.ms/MGCI-Discussion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0.svg"/><Relationship Id="rId7" Type="http://schemas.openxmlformats.org/officeDocument/2006/relationships/hyperlink" Target="https://aka.ms/community/learning" TargetMode="External"/><Relationship Id="rId2" Type="http://schemas.openxmlformats.org/officeDocument/2006/relationships/image" Target="../media/image89.svg"/><Relationship Id="rId1" Type="http://schemas.openxmlformats.org/officeDocument/2006/relationships/slideLayout" Target="../slideLayouts/slideLayout180.xml"/><Relationship Id="rId6" Type="http://schemas.openxmlformats.org/officeDocument/2006/relationships/hyperlink" Target="https://aka.ms/MGCITrainingMTG" TargetMode="External"/><Relationship Id="rId5" Type="http://schemas.openxmlformats.org/officeDocument/2006/relationships/image" Target="../media/image56.png"/><Relationship Id="rId4" Type="http://schemas.openxmlformats.org/officeDocument/2006/relationships/image" Target="../media/image91.svg"/></Relationships>
</file>

<file path=ppt/slides/_rels/slide26.xml.rels><?xml version="1.0" encoding="UTF-8" standalone="yes"?>
<Relationships xmlns="http://schemas.openxmlformats.org/package/2006/relationships"><Relationship Id="rId3" Type="http://schemas.openxmlformats.org/officeDocument/2006/relationships/image" Target="../media/image92.svg"/><Relationship Id="rId7" Type="http://schemas.openxmlformats.org/officeDocument/2006/relationships/hyperlink" Target="https://aka.ms/MGCIMtgAM" TargetMode="External"/><Relationship Id="rId2" Type="http://schemas.openxmlformats.org/officeDocument/2006/relationships/notesSlide" Target="../notesSlides/notesSlide6.xml"/><Relationship Id="rId1" Type="http://schemas.openxmlformats.org/officeDocument/2006/relationships/slideLayout" Target="../slideLayouts/slideLayout180.xml"/><Relationship Id="rId6" Type="http://schemas.openxmlformats.org/officeDocument/2006/relationships/hyperlink" Target="https://aka.ms/community/learning" TargetMode="External"/><Relationship Id="rId5" Type="http://schemas.openxmlformats.org/officeDocument/2006/relationships/image" Target="../media/image56.png"/><Relationship Id="rId4" Type="http://schemas.openxmlformats.org/officeDocument/2006/relationships/image" Target="../media/image93.svg"/></Relationships>
</file>

<file path=ppt/slides/_rels/slide27.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7.xml"/><Relationship Id="rId1" Type="http://schemas.openxmlformats.org/officeDocument/2006/relationships/slideLayout" Target="../slideLayouts/slideLayout180.xml"/><Relationship Id="rId6" Type="http://schemas.openxmlformats.org/officeDocument/2006/relationships/hyperlink" Target="https://aka.ms/MGCI" TargetMode="External"/><Relationship Id="rId5" Type="http://schemas.openxmlformats.org/officeDocument/2006/relationships/hyperlink" Target="https://aka.ms/GeneralSessionGuest" TargetMode="Externa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66.xml"/><Relationship Id="rId5" Type="http://schemas.openxmlformats.org/officeDocument/2006/relationships/image" Target="../media/image97.png"/><Relationship Id="rId4" Type="http://schemas.openxmlformats.org/officeDocument/2006/relationships/image" Target="../media/image96.png"/></Relationships>
</file>

<file path=ppt/slides/_rels/slide29.xml.rels><?xml version="1.0" encoding="UTF-8" standalone="yes"?>
<Relationships xmlns="http://schemas.openxmlformats.org/package/2006/relationships"><Relationship Id="rId3" Type="http://schemas.openxmlformats.org/officeDocument/2006/relationships/hyperlink" Target="aka.ms/microsoftcommunitylinkedin" TargetMode="External"/><Relationship Id="rId2" Type="http://schemas.openxmlformats.org/officeDocument/2006/relationships/image" Target="../media/image98.svg"/><Relationship Id="rId1" Type="http://schemas.openxmlformats.org/officeDocument/2006/relationships/slideLayout" Target="../slideLayouts/slideLayout188.xml"/><Relationship Id="rId5" Type="http://schemas.openxmlformats.org/officeDocument/2006/relationships/hyperlink" Target="aka.ms/joinMTC" TargetMode="External"/><Relationship Id="rId4" Type="http://schemas.openxmlformats.org/officeDocument/2006/relationships/image" Target="../media/image99.svg"/></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52.xml"/></Relationships>
</file>

<file path=ppt/slides/_rels/slide3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aka.ms/MGCI-EventOrganizerFeedback"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3B6E93-523A-9655-F523-5124C1ECEFE0}"/>
            </a:ext>
          </a:extLst>
        </p:cNvPr>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790C1F6B-F707-DBF0-F187-5427854783CD}"/>
              </a:ext>
            </a:extLst>
          </p:cNvPr>
          <p:cNvPicPr>
            <a:picLocks noChangeAspect="1"/>
          </p:cNvPicPr>
          <p:nvPr/>
        </p:nvPicPr>
        <p:blipFill>
          <a:blip r:embed="rId4"/>
          <a:stretch>
            <a:fillRect/>
          </a:stretch>
        </p:blipFill>
        <p:spPr>
          <a:xfrm>
            <a:off x="6757288" y="5865860"/>
            <a:ext cx="3084379" cy="1383174"/>
          </a:xfrm>
          <a:prstGeom prst="rect">
            <a:avLst/>
          </a:prstGeom>
        </p:spPr>
      </p:pic>
      <p:pic>
        <p:nvPicPr>
          <p:cNvPr id="5" name="Picture 4">
            <a:extLst>
              <a:ext uri="{FF2B5EF4-FFF2-40B4-BE49-F238E27FC236}">
                <a16:creationId xmlns:a16="http://schemas.microsoft.com/office/drawing/2014/main" id="{B5A62F6B-CD60-8778-B895-F0B15C838198}"/>
              </a:ext>
            </a:extLst>
          </p:cNvPr>
          <p:cNvPicPr>
            <a:picLocks noChangeAspect="1"/>
          </p:cNvPicPr>
          <p:nvPr/>
        </p:nvPicPr>
        <p:blipFill>
          <a:blip r:embed="rId5"/>
          <a:stretch>
            <a:fillRect/>
          </a:stretch>
        </p:blipFill>
        <p:spPr>
          <a:xfrm>
            <a:off x="0" y="174479"/>
            <a:ext cx="5131813" cy="3254521"/>
          </a:xfrm>
          <a:prstGeom prst="rect">
            <a:avLst/>
          </a:prstGeom>
        </p:spPr>
      </p:pic>
      <p:sp>
        <p:nvSpPr>
          <p:cNvPr id="14" name="TextBox 13">
            <a:extLst>
              <a:ext uri="{FF2B5EF4-FFF2-40B4-BE49-F238E27FC236}">
                <a16:creationId xmlns:a16="http://schemas.microsoft.com/office/drawing/2014/main" id="{E2CD9E6C-9746-5809-1C15-C0D37DE25ECC}"/>
              </a:ext>
            </a:extLst>
          </p:cNvPr>
          <p:cNvSpPr txBox="1"/>
          <p:nvPr/>
        </p:nvSpPr>
        <p:spPr>
          <a:xfrm>
            <a:off x="1827022" y="3557536"/>
            <a:ext cx="5131813"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chemeClr val="bg1"/>
                </a:solidFill>
              </a:rPr>
              <a:t>We will get started at 10 min after the hour</a:t>
            </a:r>
          </a:p>
          <a:p>
            <a:endParaRPr lang="en-US" sz="3600">
              <a:solidFill>
                <a:schemeClr val="bg1"/>
              </a:solidFill>
            </a:endParaRPr>
          </a:p>
          <a:p>
            <a:r>
              <a:rPr lang="en-US" sz="3600">
                <a:solidFill>
                  <a:schemeClr val="bg1"/>
                </a:solidFill>
              </a:rPr>
              <a:t>Grab a refreshment!</a:t>
            </a:r>
          </a:p>
        </p:txBody>
      </p:sp>
    </p:spTree>
    <p:extLst>
      <p:ext uri="{BB962C8B-B14F-4D97-AF65-F5344CB8AC3E}">
        <p14:creationId xmlns:p14="http://schemas.microsoft.com/office/powerpoint/2010/main" val="148913433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7A2C55-2C85-0FB4-987E-3166A29E292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562DF57-0448-4C93-2A4F-0AC930905EEB}"/>
              </a:ext>
            </a:extLst>
          </p:cNvPr>
          <p:cNvGraphicFramePr>
            <a:graphicFrameLocks noGrp="1"/>
          </p:cNvGraphicFramePr>
          <p:nvPr/>
        </p:nvGraphicFramePr>
        <p:xfrm>
          <a:off x="508405" y="1489564"/>
          <a:ext cx="10112739" cy="3139440"/>
        </p:xfrm>
        <a:graphic>
          <a:graphicData uri="http://schemas.openxmlformats.org/drawingml/2006/table">
            <a:tbl>
              <a:tblPr bandRow="1">
                <a:tableStyleId>{5C22544A-7EE6-4342-B048-85BDC9FD1C3A}</a:tableStyleId>
              </a:tblPr>
              <a:tblGrid>
                <a:gridCol w="10112739">
                  <a:extLst>
                    <a:ext uri="{9D8B030D-6E8A-4147-A177-3AD203B41FA5}">
                      <a16:colId xmlns:a16="http://schemas.microsoft.com/office/drawing/2014/main" val="1464470149"/>
                    </a:ext>
                  </a:extLst>
                </a:gridCol>
              </a:tblGrid>
              <a:tr h="2411773">
                <a:tc>
                  <a:txBody>
                    <a:bodyPr/>
                    <a:lstStyle/>
                    <a:p>
                      <a:pPr lvl="0">
                        <a:lnSpc>
                          <a:spcPts val="6000"/>
                        </a:lnSpc>
                        <a:buNone/>
                      </a:pPr>
                      <a:r>
                        <a:rPr lang="en-US" sz="6000">
                          <a:solidFill>
                            <a:schemeClr val="bg1"/>
                          </a:solidFill>
                          <a:effectLst/>
                          <a:latin typeface="Segoe UI Semibold"/>
                        </a:rPr>
                        <a:t>Microsoft Global</a:t>
                      </a:r>
                      <a:br>
                        <a:rPr lang="en-US" sz="6000">
                          <a:solidFill>
                            <a:srgbClr val="FFFFFF"/>
                          </a:solidFill>
                          <a:effectLst/>
                          <a:latin typeface="Segoe UI Semibold"/>
                        </a:rPr>
                      </a:br>
                      <a:r>
                        <a:rPr lang="en-US" sz="6000">
                          <a:solidFill>
                            <a:schemeClr val="bg1"/>
                          </a:solidFill>
                          <a:effectLst/>
                          <a:latin typeface="Segoe UI Semibold"/>
                        </a:rPr>
                        <a:t>Community Initiative</a:t>
                      </a:r>
                      <a:br>
                        <a:rPr lang="en-US" sz="6600">
                          <a:solidFill>
                            <a:srgbClr val="FFFFFF"/>
                          </a:solidFill>
                          <a:effectLst/>
                          <a:latin typeface="Segoe UI Semibold"/>
                        </a:rPr>
                      </a:br>
                      <a:r>
                        <a:rPr lang="en-US" sz="6000">
                          <a:solidFill>
                            <a:schemeClr val="bg1"/>
                          </a:solidFill>
                          <a:effectLst/>
                          <a:latin typeface="Segoe UI Semibold"/>
                        </a:rPr>
                        <a:t>Event Training and Office Hours</a:t>
                      </a:r>
                      <a:endParaRPr lang="en-US" sz="5400">
                        <a:solidFill>
                          <a:schemeClr val="bg1"/>
                        </a:solidFill>
                        <a:effectLst/>
                        <a:latin typeface="Segoe UI Semibold"/>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3" name="Picture 2" descr="Microsoft logo.  ">
            <a:extLst>
              <a:ext uri="{FF2B5EF4-FFF2-40B4-BE49-F238E27FC236}">
                <a16:creationId xmlns:a16="http://schemas.microsoft.com/office/drawing/2014/main" id="{77C173D5-4D45-E193-DA9C-0BC0E7549D2C}"/>
              </a:ext>
            </a:extLst>
          </p:cNvPr>
          <p:cNvPicPr>
            <a:picLocks noChangeAspect="1"/>
          </p:cNvPicPr>
          <p:nvPr/>
        </p:nvPicPr>
        <p:blipFill>
          <a:blip r:embed="rId3"/>
          <a:stretch>
            <a:fillRect/>
          </a:stretch>
        </p:blipFill>
        <p:spPr>
          <a:xfrm>
            <a:off x="199172" y="35331"/>
            <a:ext cx="3084379" cy="1383174"/>
          </a:xfrm>
          <a:prstGeom prst="rect">
            <a:avLst/>
          </a:prstGeom>
        </p:spPr>
      </p:pic>
      <p:sp>
        <p:nvSpPr>
          <p:cNvPr id="6" name="Rounded Rectangle 5">
            <a:extLst>
              <a:ext uri="{FF2B5EF4-FFF2-40B4-BE49-F238E27FC236}">
                <a16:creationId xmlns:a16="http://schemas.microsoft.com/office/drawing/2014/main" id="{433AA7AD-28DB-B337-5C3B-BD152D878598}"/>
              </a:ext>
              <a:ext uri="{C183D7F6-B498-43B3-948B-1728B52AA6E4}">
                <adec:decorative xmlns:adec="http://schemas.microsoft.com/office/drawing/2017/decorative" val="1"/>
              </a:ext>
            </a:extLst>
          </p:cNvPr>
          <p:cNvSpPr/>
          <p:nvPr/>
        </p:nvSpPr>
        <p:spPr>
          <a:xfrm>
            <a:off x="504438" y="5503694"/>
            <a:ext cx="4086139" cy="936122"/>
          </a:xfrm>
          <a:prstGeom prst="roundRect">
            <a:avLst>
              <a:gd name="adj" fmla="val 50000"/>
            </a:avLst>
          </a:prstGeom>
          <a:solidFill>
            <a:srgbClr val="2C7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7" name="Table 6">
            <a:extLst>
              <a:ext uri="{FF2B5EF4-FFF2-40B4-BE49-F238E27FC236}">
                <a16:creationId xmlns:a16="http://schemas.microsoft.com/office/drawing/2014/main" id="{4DACE8AA-EA33-21FE-1580-F17EA5D90849}"/>
              </a:ext>
            </a:extLst>
          </p:cNvPr>
          <p:cNvGraphicFramePr>
            <a:graphicFrameLocks noGrp="1"/>
          </p:cNvGraphicFramePr>
          <p:nvPr>
            <p:extLst>
              <p:ext uri="{D42A27DB-BD31-4B8C-83A1-F6EECF244321}">
                <p14:modId xmlns:p14="http://schemas.microsoft.com/office/powerpoint/2010/main" val="3116562122"/>
              </p:ext>
            </p:extLst>
          </p:nvPr>
        </p:nvGraphicFramePr>
        <p:xfrm>
          <a:off x="1649761" y="5683018"/>
          <a:ext cx="3292384" cy="579120"/>
        </p:xfrm>
        <a:graphic>
          <a:graphicData uri="http://schemas.openxmlformats.org/drawingml/2006/table">
            <a:tbl>
              <a:tblPr bandRow="1">
                <a:tableStyleId>{5C22544A-7EE6-4342-B048-85BDC9FD1C3A}</a:tableStyleId>
              </a:tblPr>
              <a:tblGrid>
                <a:gridCol w="3292384">
                  <a:extLst>
                    <a:ext uri="{9D8B030D-6E8A-4147-A177-3AD203B41FA5}">
                      <a16:colId xmlns:a16="http://schemas.microsoft.com/office/drawing/2014/main" val="1464470149"/>
                    </a:ext>
                  </a:extLst>
                </a:gridCol>
              </a:tblGrid>
              <a:tr h="477538">
                <a:tc>
                  <a:txBody>
                    <a:bodyPr/>
                    <a:lstStyle/>
                    <a:p>
                      <a:pPr lvl="0">
                        <a:lnSpc>
                          <a:spcPct val="100000"/>
                        </a:lnSpc>
                        <a:buNone/>
                      </a:pPr>
                      <a:r>
                        <a:rPr lang="en-US" sz="3200" b="1" i="0" spc="0">
                          <a:solidFill>
                            <a:schemeClr val="bg1"/>
                          </a:solidFill>
                          <a:effectLst/>
                          <a:latin typeface="Segoe UI Semibold"/>
                          <a:cs typeface="Segoe UI Semibold"/>
                        </a:rPr>
                        <a:t>Sep 24, 2026</a:t>
                      </a:r>
                      <a:endParaRPr lang="en-US" sz="3200" b="1" i="0" spc="0">
                        <a:solidFill>
                          <a:schemeClr val="bg1"/>
                        </a:solidFill>
                        <a:effectLst/>
                        <a:latin typeface="Segoe UI Semibold" panose="020B0502040204020203" pitchFamily="34" charset="0"/>
                        <a:cs typeface="Segoe UI Semibold" panose="020B0502040204020203" pitchFamily="34" charset="0"/>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8" name="Picture 7">
            <a:extLst>
              <a:ext uri="{FF2B5EF4-FFF2-40B4-BE49-F238E27FC236}">
                <a16:creationId xmlns:a16="http://schemas.microsoft.com/office/drawing/2014/main" id="{38812645-CA7C-0B49-FC2B-AA51A258DF5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6084" y="5679574"/>
            <a:ext cx="532553" cy="500853"/>
          </a:xfrm>
          <a:prstGeom prst="rect">
            <a:avLst/>
          </a:prstGeom>
        </p:spPr>
      </p:pic>
      <p:sp>
        <p:nvSpPr>
          <p:cNvPr id="11" name="TextBox 10">
            <a:extLst>
              <a:ext uri="{FF2B5EF4-FFF2-40B4-BE49-F238E27FC236}">
                <a16:creationId xmlns:a16="http://schemas.microsoft.com/office/drawing/2014/main" id="{0425B928-7C9F-F77C-A9D7-27C9CB3532DE}"/>
              </a:ext>
            </a:extLst>
          </p:cNvPr>
          <p:cNvSpPr txBox="1"/>
          <p:nvPr/>
        </p:nvSpPr>
        <p:spPr>
          <a:xfrm>
            <a:off x="6098434" y="5932675"/>
            <a:ext cx="5785865" cy="307777"/>
          </a:xfrm>
          <a:prstGeom prst="rect">
            <a:avLst/>
          </a:prstGeom>
          <a:noFill/>
        </p:spPr>
        <p:txBody>
          <a:bodyPr wrap="square" lIns="0" tIns="0" rIns="0" bIns="0" rtlCol="0" anchor="t">
            <a:spAutoFit/>
          </a:bodyPr>
          <a:lstStyle/>
          <a:p>
            <a:r>
              <a:rPr lang="en-US" sz="2000" b="1">
                <a:solidFill>
                  <a:schemeClr val="bg1"/>
                </a:solidFill>
              </a:rPr>
              <a:t>Hosts: Sharon Weaver &amp; Wes Preston</a:t>
            </a:r>
            <a:endParaRPr lang="en-US" sz="2000" b="1">
              <a:solidFill>
                <a:schemeClr val="bg1"/>
              </a:solidFill>
              <a:cs typeface="Segoe UI"/>
            </a:endParaRPr>
          </a:p>
        </p:txBody>
      </p:sp>
      <p:pic>
        <p:nvPicPr>
          <p:cNvPr id="9" name="Picture 8" descr="A colorful globe with white text  AI-generated content may be incorrect.">
            <a:extLst>
              <a:ext uri="{FF2B5EF4-FFF2-40B4-BE49-F238E27FC236}">
                <a16:creationId xmlns:a16="http://schemas.microsoft.com/office/drawing/2014/main" id="{6431869C-E597-F7DB-9FB8-85874BF290FB}"/>
              </a:ext>
            </a:extLst>
          </p:cNvPr>
          <p:cNvPicPr>
            <a:picLocks noChangeAspect="1"/>
          </p:cNvPicPr>
          <p:nvPr/>
        </p:nvPicPr>
        <p:blipFill>
          <a:blip r:embed="rId5"/>
          <a:stretch>
            <a:fillRect/>
          </a:stretch>
        </p:blipFill>
        <p:spPr>
          <a:xfrm>
            <a:off x="8653385" y="117315"/>
            <a:ext cx="2839303" cy="1801215"/>
          </a:xfrm>
          <a:prstGeom prst="rect">
            <a:avLst/>
          </a:prstGeom>
        </p:spPr>
      </p:pic>
      <p:pic>
        <p:nvPicPr>
          <p:cNvPr id="10" name="Picture 9" descr="A person wearing glasses and a blue shirt  AI-generated content may be incorrect.">
            <a:extLst>
              <a:ext uri="{FF2B5EF4-FFF2-40B4-BE49-F238E27FC236}">
                <a16:creationId xmlns:a16="http://schemas.microsoft.com/office/drawing/2014/main" id="{83995867-26C9-B41C-D228-3A1C4EDFFF3E}"/>
              </a:ext>
            </a:extLst>
          </p:cNvPr>
          <p:cNvPicPr>
            <a:picLocks noChangeAspect="1"/>
          </p:cNvPicPr>
          <p:nvPr/>
        </p:nvPicPr>
        <p:blipFill>
          <a:blip r:embed="rId6"/>
          <a:stretch>
            <a:fillRect/>
          </a:stretch>
        </p:blipFill>
        <p:spPr>
          <a:xfrm>
            <a:off x="8775660" y="4188729"/>
            <a:ext cx="1476375" cy="1504950"/>
          </a:xfrm>
          <a:prstGeom prst="rect">
            <a:avLst/>
          </a:prstGeom>
        </p:spPr>
      </p:pic>
      <p:pic>
        <p:nvPicPr>
          <p:cNvPr id="13" name="Picture 12" descr="A person smiling with her hand on her hip  AI-generated content may be incorrect.">
            <a:extLst>
              <a:ext uri="{FF2B5EF4-FFF2-40B4-BE49-F238E27FC236}">
                <a16:creationId xmlns:a16="http://schemas.microsoft.com/office/drawing/2014/main" id="{390D7C9F-F330-CD93-2B94-081304A71DEF}"/>
              </a:ext>
            </a:extLst>
          </p:cNvPr>
          <p:cNvPicPr>
            <a:picLocks noChangeAspect="1"/>
          </p:cNvPicPr>
          <p:nvPr/>
        </p:nvPicPr>
        <p:blipFill>
          <a:blip r:embed="rId7"/>
          <a:stretch>
            <a:fillRect/>
          </a:stretch>
        </p:blipFill>
        <p:spPr>
          <a:xfrm>
            <a:off x="6346338" y="4188507"/>
            <a:ext cx="1485900" cy="1485900"/>
          </a:xfrm>
          <a:prstGeom prst="rect">
            <a:avLst/>
          </a:prstGeom>
        </p:spPr>
      </p:pic>
    </p:spTree>
    <p:extLst>
      <p:ext uri="{BB962C8B-B14F-4D97-AF65-F5344CB8AC3E}">
        <p14:creationId xmlns:p14="http://schemas.microsoft.com/office/powerpoint/2010/main" val="10768819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032F1-CABF-ED67-8FD1-1000B533236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58CFA58-CCE2-7F98-E05A-64153C0CE8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Rounded Corners 15">
            <a:extLst>
              <a:ext uri="{FF2B5EF4-FFF2-40B4-BE49-F238E27FC236}">
                <a16:creationId xmlns:a16="http://schemas.microsoft.com/office/drawing/2014/main" id="{9EF31C5B-1D4F-B2C8-6601-C32B4638C815}"/>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7" name="Picture 6">
            <a:extLst>
              <a:ext uri="{FF2B5EF4-FFF2-40B4-BE49-F238E27FC236}">
                <a16:creationId xmlns:a16="http://schemas.microsoft.com/office/drawing/2014/main" id="{F0CFA2EB-3BEB-AC71-4BBB-BCC8F19DAB3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5B8883AB-CB2A-0A2C-1A58-7733793866D7}"/>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9" name="Title 1">
            <a:extLst>
              <a:ext uri="{FF2B5EF4-FFF2-40B4-BE49-F238E27FC236}">
                <a16:creationId xmlns:a16="http://schemas.microsoft.com/office/drawing/2014/main" id="{325060CA-7DD7-E5A7-0C45-5C5A827AD030}"/>
              </a:ext>
            </a:extLst>
          </p:cNvPr>
          <p:cNvSpPr txBox="1">
            <a:spLocks/>
          </p:cNvSpPr>
          <p:nvPr/>
        </p:nvSpPr>
        <p:spPr>
          <a:xfrm>
            <a:off x="5227376" y="900000"/>
            <a:ext cx="6267828" cy="2100000"/>
          </a:xfrm>
          <a:prstGeom prst="rect">
            <a:avLst/>
          </a:prstGeom>
        </p:spPr>
        <p:txBody>
          <a:bodyPr vert="horz" wrap="square" lIns="0" tIns="0" rIns="0" bIns="0" rtlCol="0" anchor="ctr">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400" b="0" i="0" u="none" strike="noStrike" kern="1200" cap="none" spc="-50" normalizeH="0" baseline="0" noProof="0" dirty="0">
                <a:ln w="3175">
                  <a:noFill/>
                </a:ln>
                <a:solidFill>
                  <a:srgbClr val="0070C0"/>
                </a:solidFill>
                <a:effectLst/>
                <a:uLnTx/>
                <a:uFillTx/>
                <a:latin typeface="Segoe Sans Text Semibold"/>
                <a:ea typeface="+mn-ea"/>
                <a:cs typeface="Segoe Sans Text"/>
              </a:rPr>
              <a:t>Microsoft Global Community Initiative: Event Training and Office Hours</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50" normalizeH="0" baseline="0" noProof="0" dirty="0">
              <a:ln w="3175">
                <a:noFill/>
              </a:ln>
              <a:solidFill>
                <a:srgbClr val="000000"/>
              </a:solidFill>
              <a:effectLst/>
              <a:uLnTx/>
              <a:uFillTx/>
              <a:latin typeface="Segoe Sans Text Semibold"/>
              <a:ea typeface="+mn-ea"/>
              <a:cs typeface="Segoe Sans Text" pitchFamily="2" charset="0"/>
            </a:endParaRPr>
          </a:p>
        </p:txBody>
      </p:sp>
      <p:sp>
        <p:nvSpPr>
          <p:cNvPr id="10" name="TextBox 9">
            <a:extLst>
              <a:ext uri="{FF2B5EF4-FFF2-40B4-BE49-F238E27FC236}">
                <a16:creationId xmlns:a16="http://schemas.microsoft.com/office/drawing/2014/main" id="{13061576-64A0-8581-782D-D32EEC4E855D}"/>
              </a:ext>
            </a:extLst>
          </p:cNvPr>
          <p:cNvSpPr txBox="1"/>
          <p:nvPr/>
        </p:nvSpPr>
        <p:spPr>
          <a:xfrm>
            <a:off x="5227376" y="3020000"/>
            <a:ext cx="6414719" cy="369332"/>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gradFill>
                  <a:gsLst>
                    <a:gs pos="2917">
                      <a:srgbClr val="000000"/>
                    </a:gs>
                    <a:gs pos="30000">
                      <a:srgbClr val="000000"/>
                    </a:gs>
                  </a:gsLst>
                  <a:lin ang="5400000" scaled="0"/>
                </a:gradFill>
                <a:effectLst/>
                <a:uLnTx/>
                <a:uFillTx/>
                <a:latin typeface="Segoe UI"/>
                <a:ea typeface="+mn-ea"/>
                <a:cs typeface="+mn-cs"/>
              </a:rPr>
              <a:t>MONTHLY TOPIC:</a:t>
            </a:r>
            <a:endParaRPr kumimoji="0" lang="en-US" sz="24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Rectangle: Rounded Corners 1">
            <a:extLst>
              <a:ext uri="{FF2B5EF4-FFF2-40B4-BE49-F238E27FC236}">
                <a16:creationId xmlns:a16="http://schemas.microsoft.com/office/drawing/2014/main" id="{21BFB391-F098-ABBD-8141-ACF597EE27FF}"/>
              </a:ext>
              <a:ext uri="{C183D7F6-B498-43B3-948B-1728B52AA6E4}">
                <adec:decorative xmlns:adec="http://schemas.microsoft.com/office/drawing/2017/decorative" val="1"/>
              </a:ext>
            </a:extLst>
          </p:cNvPr>
          <p:cNvSpPr/>
          <p:nvPr/>
        </p:nvSpPr>
        <p:spPr>
          <a:xfrm>
            <a:off x="5227376" y="3650000"/>
            <a:ext cx="6267828" cy="1750000"/>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192"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w="3175">
                <a:noFill/>
              </a:ln>
              <a:solidFill>
                <a:srgbClr val="FFFFFF"/>
              </a:solidFill>
              <a:effectLst/>
              <a:uLnTx/>
              <a:uFillTx/>
              <a:latin typeface="Segoe UI Semibold"/>
              <a:ea typeface="+mn-ea"/>
              <a:cs typeface="Segoe UI" pitchFamily="34" charset="0"/>
            </a:endParaRPr>
          </a:p>
        </p:txBody>
      </p:sp>
      <p:sp>
        <p:nvSpPr>
          <p:cNvPr id="3" name="TextBox 2">
            <a:extLst>
              <a:ext uri="{FF2B5EF4-FFF2-40B4-BE49-F238E27FC236}">
                <a16:creationId xmlns:a16="http://schemas.microsoft.com/office/drawing/2014/main" id="{E7DF979D-7282-D4E9-9068-F5972A174BE9}"/>
              </a:ext>
            </a:extLst>
          </p:cNvPr>
          <p:cNvSpPr txBox="1"/>
          <p:nvPr/>
        </p:nvSpPr>
        <p:spPr>
          <a:xfrm>
            <a:off x="6135451" y="3935308"/>
            <a:ext cx="4598568" cy="1538883"/>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Segoe Sans Text Semibold"/>
                <a:ea typeface="+mn-ea"/>
                <a:cs typeface="Segoe Sans Text Semibold"/>
              </a:rPr>
              <a:t>Event Branding – Graphics and Image Tips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5227376" y="5600000"/>
            <a:ext cx="6267827"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dirty="0">
                <a:ln>
                  <a:noFill/>
                </a:ln>
                <a:solidFill>
                  <a:srgbClr val="0A2540"/>
                </a:solidFill>
                <a:effectLst/>
                <a:uLnTx/>
                <a:uFillTx/>
                <a:latin typeface="Segoe UI"/>
                <a:ea typeface="+mn-ea"/>
                <a:cs typeface="+mn-cs"/>
              </a:rPr>
              <a:t>Thursday, September 24, 2026</a:t>
            </a:r>
          </a:p>
          <a:p>
            <a:pPr lvl="0"/>
            <a:r>
              <a:rPr kumimoji="0" sz="1800" b="1" i="0" u="none" strike="noStrike" kern="1200" cap="none" spc="0" normalizeH="0" baseline="0" noProof="0" dirty="0">
                <a:ln>
                  <a:noFill/>
                </a:ln>
                <a:solidFill>
                  <a:srgbClr val="0070C0"/>
                </a:solidFill>
                <a:effectLst/>
                <a:uLnTx/>
                <a:uFillTx/>
                <a:latin typeface="Segoe UI"/>
                <a:ea typeface="+mn-ea"/>
                <a:cs typeface="+mn-cs"/>
              </a:rPr>
              <a:t>8:10 AM PT  |  </a:t>
            </a:r>
            <a:r>
              <a:rPr lang="en-US" b="1" spc="-50" dirty="0">
                <a:ln w="3175">
                  <a:noFill/>
                </a:ln>
                <a:solidFill>
                  <a:srgbClr val="0070C0"/>
                </a:solidFill>
                <a:latin typeface="Segoe UI"/>
                <a:cs typeface="Segoe UI"/>
                <a:hlinkClick r:id="rId3">
                  <a:extLst>
                    <a:ext uri="{A12FA001-AC4F-418D-AE19-62706E023703}">
                      <ahyp:hlinkClr xmlns:ahyp="http://schemas.microsoft.com/office/drawing/2018/hyperlinkcolor" val="tx"/>
                    </a:ext>
                  </a:extLst>
                </a:hlinkClick>
              </a:rPr>
              <a:t>https://aka.ms/</a:t>
            </a:r>
            <a:r>
              <a:rPr lang="en-US" b="1" dirty="0">
                <a:solidFill>
                  <a:srgbClr val="0070C0"/>
                </a:solidFill>
                <a:latin typeface="Segoe UI"/>
                <a:cs typeface="Segoe UI"/>
                <a:hlinkClick r:id="rId3">
                  <a:extLst>
                    <a:ext uri="{A12FA001-AC4F-418D-AE19-62706E023703}">
                      <ahyp:hlinkClr xmlns:ahyp="http://schemas.microsoft.com/office/drawing/2018/hyperlinkcolor" val="tx"/>
                    </a:ext>
                  </a:extLst>
                </a:hlinkClick>
              </a:rPr>
              <a:t>MGCITrainingMTG</a:t>
            </a:r>
            <a:r>
              <a:rPr lang="en-US" b="1" dirty="0">
                <a:solidFill>
                  <a:srgbClr val="0070C0"/>
                </a:solidFill>
                <a:latin typeface="Segoe UI"/>
                <a:cs typeface="Segoe UI"/>
              </a:rPr>
              <a:t> </a:t>
            </a:r>
            <a:endParaRPr kumimoji="0" sz="1800" b="1" i="0" u="none" strike="noStrike" kern="1200" cap="none" spc="0" normalizeH="0" baseline="0" noProof="0" dirty="0">
              <a:ln>
                <a:noFill/>
              </a:ln>
              <a:solidFill>
                <a:srgbClr val="0070C0"/>
              </a:solidFill>
              <a:effectLst/>
              <a:uLnTx/>
              <a:uFillTx/>
              <a:latin typeface="Segoe UI"/>
              <a:ea typeface="+mn-ea"/>
              <a:cs typeface="+mn-cs"/>
            </a:endParaRPr>
          </a:p>
        </p:txBody>
      </p:sp>
    </p:spTree>
    <p:extLst>
      <p:ext uri="{BB962C8B-B14F-4D97-AF65-F5344CB8AC3E}">
        <p14:creationId xmlns:p14="http://schemas.microsoft.com/office/powerpoint/2010/main" val="245096097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056F6288-B9D9-B4C7-F7F1-05FCA5E75042}"/>
              </a:ext>
            </a:extLst>
          </p:cNvPr>
          <p:cNvSpPr txBox="1">
            <a:spLocks/>
          </p:cNvSpPr>
          <p:nvPr/>
        </p:nvSpPr>
        <p:spPr>
          <a:xfrm>
            <a:off x="596651" y="3065457"/>
            <a:ext cx="35308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Agenda</a:t>
            </a:r>
          </a:p>
        </p:txBody>
      </p:sp>
      <p:sp>
        <p:nvSpPr>
          <p:cNvPr id="8" name="Text Placeholder 28">
            <a:extLst>
              <a:ext uri="{FF2B5EF4-FFF2-40B4-BE49-F238E27FC236}">
                <a16:creationId xmlns:a16="http://schemas.microsoft.com/office/drawing/2014/main" id="{BB6C2A89-8F93-0949-FC96-30B5457E173B}"/>
              </a:ext>
            </a:extLst>
          </p:cNvPr>
          <p:cNvSpPr txBox="1">
            <a:spLocks/>
          </p:cNvSpPr>
          <p:nvPr/>
        </p:nvSpPr>
        <p:spPr>
          <a:xfrm>
            <a:off x="5720347" y="1750770"/>
            <a:ext cx="7875639" cy="2629374"/>
          </a:xfrm>
          <a:prstGeom prst="rect">
            <a:avLst/>
          </a:prstGeom>
          <a:noFill/>
        </p:spPr>
        <p:txBody>
          <a:bodyPr wrap="square" lIns="91440" tIns="45720" rIns="91440" bIns="45720" anchor="ctr">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50000"/>
              </a:lnSpc>
              <a:spcBef>
                <a:spcPts val="0"/>
              </a:spcBef>
              <a:defRPr/>
            </a:pPr>
            <a:r>
              <a:rPr lang="en-US" sz="2400" b="1">
                <a:latin typeface="Segoe UI"/>
                <a:cs typeface="Segoe UI"/>
              </a:rPr>
              <a:t>Introductions</a:t>
            </a:r>
          </a:p>
          <a:p>
            <a:pPr>
              <a:lnSpc>
                <a:spcPct val="150000"/>
              </a:lnSpc>
              <a:defRPr/>
            </a:pPr>
            <a:r>
              <a:rPr lang="en-US" sz="2400" b="1">
                <a:latin typeface="Segoe UI"/>
                <a:cs typeface="Segoe UI"/>
              </a:rPr>
              <a:t>Event Training</a:t>
            </a:r>
            <a:r>
              <a:rPr lang="en-US" sz="2400">
                <a:latin typeface="Segoe UI"/>
                <a:cs typeface="Segoe UI"/>
              </a:rPr>
              <a:t>: </a:t>
            </a:r>
          </a:p>
          <a:p>
            <a:pPr>
              <a:lnSpc>
                <a:spcPct val="150000"/>
              </a:lnSpc>
              <a:defRPr/>
            </a:pPr>
            <a:r>
              <a:rPr lang="en-US" sz="2400">
                <a:solidFill>
                  <a:schemeClr val="accent1">
                    <a:lumMod val="60000"/>
                    <a:lumOff val="40000"/>
                  </a:schemeClr>
                </a:solidFill>
                <a:latin typeface="Segoe Sans Text Semibold"/>
                <a:cs typeface="Segoe Sans Text Semibold"/>
              </a:rPr>
              <a:t>Event Branding – Graphics &amp; Image Tips</a:t>
            </a:r>
            <a:endParaRPr lang="en-US" sz="2400">
              <a:solidFill>
                <a:schemeClr val="accent1">
                  <a:lumMod val="60000"/>
                  <a:lumOff val="40000"/>
                </a:schemeClr>
              </a:solidFill>
              <a:cs typeface="Segoe UI"/>
            </a:endParaRPr>
          </a:p>
          <a:p>
            <a:pPr>
              <a:lnSpc>
                <a:spcPct val="150000"/>
              </a:lnSpc>
              <a:defRPr/>
            </a:pPr>
            <a:r>
              <a:rPr lang="en-US" sz="2400" b="1">
                <a:ea typeface="+mn-lt"/>
                <a:cs typeface="+mn-lt"/>
              </a:rPr>
              <a:t>Ask</a:t>
            </a:r>
            <a:r>
              <a:rPr lang="en-US" sz="2400" b="1">
                <a:latin typeface="Segoe UI"/>
                <a:cs typeface="Segoe UI"/>
              </a:rPr>
              <a:t> Me Anything</a:t>
            </a:r>
            <a:r>
              <a:rPr lang="en-US" sz="2400">
                <a:latin typeface="Segoe UI"/>
                <a:cs typeface="Segoe UI"/>
              </a:rPr>
              <a:t> </a:t>
            </a:r>
            <a:endParaRPr lang="en-US" sz="2400">
              <a:cs typeface="Segoe UI"/>
            </a:endParaRPr>
          </a:p>
        </p:txBody>
      </p:sp>
    </p:spTree>
    <p:extLst>
      <p:ext uri="{BB962C8B-B14F-4D97-AF65-F5344CB8AC3E}">
        <p14:creationId xmlns:p14="http://schemas.microsoft.com/office/powerpoint/2010/main" val="102843555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CDD36099-21F6-C9ED-28C8-4DE71C43ED6F}"/>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Digital Event Code of Conduct</a:t>
            </a:r>
          </a:p>
        </p:txBody>
      </p:sp>
      <p:pic>
        <p:nvPicPr>
          <p:cNvPr id="5" name="Picture 4" descr="Isometric view of cell phone with interactive motion.">
            <a:extLst>
              <a:ext uri="{FF2B5EF4-FFF2-40B4-BE49-F238E27FC236}">
                <a16:creationId xmlns:a16="http://schemas.microsoft.com/office/drawing/2014/main" id="{5CF40D0D-2F44-14FB-1271-1E7C52DF577B}"/>
              </a:ext>
            </a:extLst>
          </p:cNvPr>
          <p:cNvPicPr>
            <a:picLocks noChangeAspect="1"/>
          </p:cNvPicPr>
          <p:nvPr/>
        </p:nvPicPr>
        <p:blipFill>
          <a:blip r:embed="rId2"/>
          <a:stretch>
            <a:fillRect/>
          </a:stretch>
        </p:blipFill>
        <p:spPr>
          <a:xfrm>
            <a:off x="6070600" y="4102100"/>
            <a:ext cx="2743199" cy="2743199"/>
          </a:xfrm>
          <a:prstGeom prst="rect">
            <a:avLst/>
          </a:prstGeom>
        </p:spPr>
      </p:pic>
      <p:sp>
        <p:nvSpPr>
          <p:cNvPr id="7" name="Text Placeholder 28">
            <a:extLst>
              <a:ext uri="{FF2B5EF4-FFF2-40B4-BE49-F238E27FC236}">
                <a16:creationId xmlns:a16="http://schemas.microsoft.com/office/drawing/2014/main" id="{48C363DA-6982-5B5B-A8D6-44F8FB53D86D}"/>
              </a:ext>
            </a:extLst>
          </p:cNvPr>
          <p:cNvSpPr txBox="1">
            <a:spLocks/>
          </p:cNvSpPr>
          <p:nvPr/>
        </p:nvSpPr>
        <p:spPr>
          <a:xfrm>
            <a:off x="474675" y="2300909"/>
            <a:ext cx="5041900" cy="155632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Microsoft’s mission is to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empower every person and every organization on the planet to achieve more.</a:t>
            </a:r>
            <a:endParaRPr kumimoji="0" lang="en-US" sz="1600" b="0" i="0" u="none" strike="noStrike" kern="1200" cap="none" spc="0" normalizeH="0" baseline="0" noProof="0">
              <a:ln>
                <a:noFill/>
              </a:ln>
              <a:solidFill>
                <a:srgbClr val="52AEC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This includes all Microsoft events and gatherings, including on digital platforms, where we seek to create a respectful, friendly, fun and inclusive experience for all participants.​</a:t>
            </a:r>
          </a:p>
        </p:txBody>
      </p:sp>
      <p:sp>
        <p:nvSpPr>
          <p:cNvPr id="12" name="Text Placeholder 4">
            <a:extLst>
              <a:ext uri="{FF2B5EF4-FFF2-40B4-BE49-F238E27FC236}">
                <a16:creationId xmlns:a16="http://schemas.microsoft.com/office/drawing/2014/main" id="{95710D51-A4EF-5455-F6D1-301859F69A6C}"/>
              </a:ext>
            </a:extLst>
          </p:cNvPr>
          <p:cNvSpPr txBox="1">
            <a:spLocks/>
          </p:cNvSpPr>
          <p:nvPr/>
        </p:nvSpPr>
        <p:spPr>
          <a:xfrm>
            <a:off x="6477002" y="393148"/>
            <a:ext cx="5359398" cy="3891722"/>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expect all digital event participants to uphold the principles of this Code of Conduct, which covers the main digital event and all related activities. We do not tolerate disruptive or disrespectful behavior, messages, images, or interactions by any party participant, in any form, at any aspect of the program including business and social activities, regardless of location.​</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 will not tolerate harassment or discrimination based on age, ancestry, color, gender identity or expression, national origin, physical or mental disability, religion, sexual orientation, or any other characteristic protected by applicable local laws, regulations, and ordinances.​ </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sng" strike="noStrike" kern="1200" cap="none" spc="0" normalizeH="0" baseline="0" noProof="0">
                <a:ln>
                  <a:noFill/>
                </a:ln>
                <a:solidFill>
                  <a:srgbClr val="000000"/>
                </a:solidFill>
                <a:effectLst/>
                <a:uLnTx/>
                <a:uFillTx/>
                <a:latin typeface="Segoe UI"/>
                <a:ea typeface="+mn-ea"/>
                <a:cs typeface="Segoe UI Semilight"/>
              </a:rPr>
              <a:t>AI notetakers are not permitted and will not be admitted to meetings.</a:t>
            </a:r>
            <a:endParaRPr kumimoji="0" lang="en-US" sz="1600" b="0" i="0" u="sng" strike="noStrike" kern="1200" cap="none" spc="0" normalizeH="0" baseline="0" noProof="0">
              <a:ln>
                <a:noFill/>
              </a:ln>
              <a:solidFill>
                <a:srgbClr val="000000"/>
              </a:solidFill>
              <a:effectLst/>
              <a:uLnTx/>
              <a:uFillTx/>
              <a:latin typeface="Segoe UI"/>
              <a:ea typeface="+mn-ea"/>
              <a:cs typeface="Segoe UI Semilight" panose="020B0402040204020203" pitchFamily="34" charset="0"/>
            </a:endParaRPr>
          </a:p>
        </p:txBody>
      </p:sp>
      <p:sp>
        <p:nvSpPr>
          <p:cNvPr id="14" name="Text Placeholder 4">
            <a:extLst>
              <a:ext uri="{FF2B5EF4-FFF2-40B4-BE49-F238E27FC236}">
                <a16:creationId xmlns:a16="http://schemas.microsoft.com/office/drawing/2014/main" id="{B801119A-5A1F-3214-9D9D-F0A8E42606AB}"/>
              </a:ext>
            </a:extLst>
          </p:cNvPr>
          <p:cNvSpPr txBox="1">
            <a:spLocks/>
          </p:cNvSpPr>
          <p:nvPr/>
        </p:nvSpPr>
        <p:spPr>
          <a:xfrm>
            <a:off x="9207500" y="4660900"/>
            <a:ext cx="2628900" cy="1498600"/>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encourage everyone to assist in creating a welcoming and safe environment.</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For more info, click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hlinkClick r:id="rId3">
                  <a:extLst>
                    <a:ext uri="{A12FA001-AC4F-418D-AE19-62706E023703}">
                      <ahyp:hlinkClr xmlns:ahyp="http://schemas.microsoft.com/office/drawing/2018/hyperlinkcolor" val="tx"/>
                    </a:ext>
                  </a:extLst>
                </a:hlinkClick>
              </a:rPr>
              <a:t>here</a:t>
            </a: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a:t>
            </a:r>
          </a:p>
        </p:txBody>
      </p:sp>
    </p:spTree>
    <p:extLst>
      <p:ext uri="{BB962C8B-B14F-4D97-AF65-F5344CB8AC3E}">
        <p14:creationId xmlns:p14="http://schemas.microsoft.com/office/powerpoint/2010/main" val="187630461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8">
            <a:extLst>
              <a:ext uri="{FF2B5EF4-FFF2-40B4-BE49-F238E27FC236}">
                <a16:creationId xmlns:a16="http://schemas.microsoft.com/office/drawing/2014/main" id="{7B06C9D7-7C56-2FFF-1583-7414324D7078}"/>
              </a:ext>
            </a:extLst>
          </p:cNvPr>
          <p:cNvSpPr txBox="1">
            <a:spLocks/>
          </p:cNvSpPr>
          <p:nvPr/>
        </p:nvSpPr>
        <p:spPr>
          <a:xfrm>
            <a:off x="596652" y="1702604"/>
            <a:ext cx="5118348" cy="4782848"/>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All Community Builders Network Calls are recorded and posted on-demand on the Microsoft Community Learning YouTube channel.</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If you do not want to be recorded, please leave the call or stay on mute. </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Speaker video and audio will be shown in the recordings.</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Attendee questions audio will be also be shared.</a:t>
            </a:r>
          </a:p>
        </p:txBody>
      </p:sp>
      <p:sp>
        <p:nvSpPr>
          <p:cNvPr id="7" name="Title 26">
            <a:extLst>
              <a:ext uri="{FF2B5EF4-FFF2-40B4-BE49-F238E27FC236}">
                <a16:creationId xmlns:a16="http://schemas.microsoft.com/office/drawing/2014/main" id="{DBE46881-C51E-9B5E-381F-9314CEAD7FE2}"/>
              </a:ext>
            </a:extLst>
          </p:cNvPr>
          <p:cNvSpPr txBox="1">
            <a:spLocks/>
          </p:cNvSpPr>
          <p:nvPr/>
        </p:nvSpPr>
        <p:spPr>
          <a:xfrm>
            <a:off x="596651" y="6064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Recordings</a:t>
            </a:r>
          </a:p>
        </p:txBody>
      </p:sp>
      <p:pic>
        <p:nvPicPr>
          <p:cNvPr id="3" name="Picture 2" descr="White cassette tape">
            <a:extLst>
              <a:ext uri="{FF2B5EF4-FFF2-40B4-BE49-F238E27FC236}">
                <a16:creationId xmlns:a16="http://schemas.microsoft.com/office/drawing/2014/main" id="{CB69C0A4-317E-B13B-E188-6FD284038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431" y="820133"/>
            <a:ext cx="4630917" cy="3087278"/>
          </a:xfrm>
          <a:prstGeom prst="rect">
            <a:avLst/>
          </a:prstGeom>
        </p:spPr>
      </p:pic>
    </p:spTree>
    <p:extLst>
      <p:ext uri="{BB962C8B-B14F-4D97-AF65-F5344CB8AC3E}">
        <p14:creationId xmlns:p14="http://schemas.microsoft.com/office/powerpoint/2010/main" val="300386646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27AAA23-5E9D-1EE9-A3AA-F635FCC78F55}"/>
              </a:ext>
            </a:extLst>
          </p:cNvPr>
          <p:cNvSpPr txBox="1">
            <a:spLocks/>
          </p:cNvSpPr>
          <p:nvPr/>
        </p:nvSpPr>
        <p:spPr>
          <a:xfrm>
            <a:off x="596651" y="54224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Mission and Tagline</a:t>
            </a:r>
          </a:p>
        </p:txBody>
      </p:sp>
      <p:pic>
        <p:nvPicPr>
          <p:cNvPr id="4" name="Picture 3">
            <a:extLst>
              <a:ext uri="{FF2B5EF4-FFF2-40B4-BE49-F238E27FC236}">
                <a16:creationId xmlns:a16="http://schemas.microsoft.com/office/drawing/2014/main" id="{C1155514-CB64-512B-C00A-C7DE1FF9EA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650256" y="2434728"/>
            <a:ext cx="4244289" cy="4423272"/>
          </a:xfrm>
          <a:prstGeom prst="rect">
            <a:avLst/>
          </a:prstGeom>
        </p:spPr>
      </p:pic>
      <p:sp>
        <p:nvSpPr>
          <p:cNvPr id="6" name="Title 26">
            <a:extLst>
              <a:ext uri="{FF2B5EF4-FFF2-40B4-BE49-F238E27FC236}">
                <a16:creationId xmlns:a16="http://schemas.microsoft.com/office/drawing/2014/main" id="{FD0D2412-8E56-2018-9FB9-05B7C7B0ED0C}"/>
              </a:ext>
            </a:extLst>
          </p:cNvPr>
          <p:cNvSpPr txBox="1">
            <a:spLocks/>
          </p:cNvSpPr>
          <p:nvPr/>
        </p:nvSpPr>
        <p:spPr>
          <a:xfrm>
            <a:off x="1181110" y="4282820"/>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Learn, Share, Grow.</a:t>
            </a:r>
          </a:p>
        </p:txBody>
      </p:sp>
      <p:sp>
        <p:nvSpPr>
          <p:cNvPr id="8" name="TextBox 7">
            <a:extLst>
              <a:ext uri="{FF2B5EF4-FFF2-40B4-BE49-F238E27FC236}">
                <a16:creationId xmlns:a16="http://schemas.microsoft.com/office/drawing/2014/main" id="{4A0AC67D-540B-BEFA-D2E7-FB4F29C1534E}"/>
              </a:ext>
            </a:extLst>
          </p:cNvPr>
          <p:cNvSpPr txBox="1"/>
          <p:nvPr/>
        </p:nvSpPr>
        <p:spPr>
          <a:xfrm>
            <a:off x="596651" y="2434728"/>
            <a:ext cx="60888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(MGCI) - Empowering global Microsoft communities with the tools, training, and resources to create impactful events and amplify diverse voices.</a:t>
            </a:r>
            <a:endPar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graphicFrame>
        <p:nvGraphicFramePr>
          <p:cNvPr id="12" name="Table 11">
            <a:extLst>
              <a:ext uri="{FF2B5EF4-FFF2-40B4-BE49-F238E27FC236}">
                <a16:creationId xmlns:a16="http://schemas.microsoft.com/office/drawing/2014/main" id="{F2D35CB0-FB78-3F27-AF2D-4EA2DD81591B}"/>
              </a:ext>
            </a:extLst>
          </p:cNvPr>
          <p:cNvGraphicFramePr>
            <a:graphicFrameLocks noGrp="1"/>
          </p:cNvGraphicFramePr>
          <p:nvPr/>
        </p:nvGraphicFramePr>
        <p:xfrm>
          <a:off x="1407950" y="5263951"/>
          <a:ext cx="4466242" cy="73152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gn="ctr">
                        <a:lnSpc>
                          <a:spcPct val="100000"/>
                        </a:lnSpc>
                        <a:buNone/>
                      </a:pPr>
                      <a:r>
                        <a:rPr lang="en-US" sz="2400" b="0" i="0" spc="0" noProof="0">
                          <a:solidFill>
                            <a:schemeClr val="bg1"/>
                          </a:solidFill>
                          <a:effectLst/>
                          <a:latin typeface="Segoe Sans Text Semibold" pitchFamily="2" charset="0"/>
                          <a:cs typeface="Segoe Sans Text Semibold" pitchFamily="2" charset="0"/>
                        </a:rPr>
                        <a:t>Join MGCI today!</a:t>
                      </a:r>
                    </a:p>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551946858"/>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911FA-626D-DDA9-F166-DDD1299ADABA}"/>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2DC7618A-28E1-218D-BC4D-E519D1CBC585}"/>
              </a:ext>
            </a:extLst>
          </p:cNvPr>
          <p:cNvSpPr txBox="1">
            <a:spLocks/>
          </p:cNvSpPr>
          <p:nvPr/>
        </p:nvSpPr>
        <p:spPr>
          <a:xfrm>
            <a:off x="596651" y="542245"/>
            <a:ext cx="8449026"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 want to know about you</a:t>
            </a:r>
          </a:p>
        </p:txBody>
      </p:sp>
      <p:pic>
        <p:nvPicPr>
          <p:cNvPr id="4" name="Picture 3">
            <a:extLst>
              <a:ext uri="{FF2B5EF4-FFF2-40B4-BE49-F238E27FC236}">
                <a16:creationId xmlns:a16="http://schemas.microsoft.com/office/drawing/2014/main" id="{B2B211EB-0BC3-3CC6-3064-FC748BBE12A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429325" y="2434728"/>
            <a:ext cx="4244289" cy="4423272"/>
          </a:xfrm>
          <a:prstGeom prst="rect">
            <a:avLst/>
          </a:prstGeom>
        </p:spPr>
      </p:pic>
      <p:sp>
        <p:nvSpPr>
          <p:cNvPr id="8" name="TextBox 7">
            <a:extLst>
              <a:ext uri="{FF2B5EF4-FFF2-40B4-BE49-F238E27FC236}">
                <a16:creationId xmlns:a16="http://schemas.microsoft.com/office/drawing/2014/main" id="{904891D7-709F-DBF9-DFFA-7384C280DCB0}"/>
              </a:ext>
            </a:extLst>
          </p:cNvPr>
          <p:cNvSpPr txBox="1"/>
          <p:nvPr/>
        </p:nvSpPr>
        <p:spPr>
          <a:xfrm>
            <a:off x="5673834" y="2706474"/>
            <a:ext cx="6088841" cy="29564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Introduce yourself in chat!</a:t>
            </a:r>
          </a:p>
          <a:p>
            <a:endParaRPr lang="en-US" sz="1100" dirty="0"/>
          </a:p>
          <a:p>
            <a:pPr>
              <a:lnSpc>
                <a:spcPct val="150000"/>
              </a:lnSpc>
            </a:pPr>
            <a:r>
              <a:rPr lang="en-US" sz="2000" dirty="0"/>
              <a:t>Share your LinkedIn profile</a:t>
            </a:r>
            <a:endParaRPr lang="en-US" sz="2000" dirty="0">
              <a:cs typeface="Segoe UI"/>
            </a:endParaRPr>
          </a:p>
          <a:p>
            <a:pPr>
              <a:lnSpc>
                <a:spcPct val="150000"/>
              </a:lnSpc>
            </a:pPr>
            <a:r>
              <a:rPr lang="en-US" sz="2000" dirty="0"/>
              <a:t>What events do you work on?</a:t>
            </a:r>
            <a:endParaRPr lang="en-US" sz="2000" dirty="0">
              <a:cs typeface="Segoe UI"/>
            </a:endParaRPr>
          </a:p>
          <a:p>
            <a:pPr>
              <a:lnSpc>
                <a:spcPct val="150000"/>
              </a:lnSpc>
            </a:pPr>
            <a:r>
              <a:rPr lang="en-US" sz="2000" b="1" dirty="0">
                <a:solidFill>
                  <a:srgbClr val="7030A0"/>
                </a:solidFill>
              </a:rPr>
              <a:t>What’s one thing you’re hoping to learn today?</a:t>
            </a:r>
            <a:endParaRPr lang="en-US" sz="2000" b="1" dirty="0">
              <a:solidFill>
                <a:srgbClr val="7030A0"/>
              </a:solidFill>
              <a:cs typeface="Segoe UI"/>
            </a:endParaRPr>
          </a:p>
          <a:p>
            <a:pPr>
              <a:lnSpc>
                <a:spcPct val="150000"/>
              </a:lnSpc>
            </a:pPr>
            <a:r>
              <a:rPr lang="en-US" sz="2000" dirty="0"/>
              <a:t>If you could have any tech superpower, what would it be?</a:t>
            </a:r>
            <a:endParaRPr lang="en-US" sz="2000" dirty="0">
              <a:cs typeface="Segoe UI"/>
            </a:endParaRPr>
          </a:p>
        </p:txBody>
      </p:sp>
    </p:spTree>
    <p:extLst>
      <p:ext uri="{BB962C8B-B14F-4D97-AF65-F5344CB8AC3E}">
        <p14:creationId xmlns:p14="http://schemas.microsoft.com/office/powerpoint/2010/main" val="425773397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83A3F-7D28-8933-79D4-3A9A58F64F9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EECC5F9-C811-B1C9-05C4-7F4F6C3395C6}"/>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4B745845-0DAC-092B-4731-8154FA40BCA6}"/>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E1B3E531-247F-0F64-F74E-44D2BFB89E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3FC40C49-A951-C70C-124C-3C5EA13B1D18}"/>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grpSp>
        <p:nvGrpSpPr>
          <p:cNvPr id="12" name="Group 11">
            <a:extLst>
              <a:ext uri="{FF2B5EF4-FFF2-40B4-BE49-F238E27FC236}">
                <a16:creationId xmlns:a16="http://schemas.microsoft.com/office/drawing/2014/main" id="{093C065D-D2DE-F89B-3AB0-3F7F37C094DD}"/>
              </a:ext>
            </a:extLst>
          </p:cNvPr>
          <p:cNvGrpSpPr/>
          <p:nvPr/>
        </p:nvGrpSpPr>
        <p:grpSpPr>
          <a:xfrm>
            <a:off x="4983417" y="1764342"/>
            <a:ext cx="3352800" cy="4463143"/>
            <a:chOff x="696686" y="1752600"/>
            <a:chExt cx="3352800" cy="4463143"/>
          </a:xfrm>
        </p:grpSpPr>
        <p:pic>
          <p:nvPicPr>
            <p:cNvPr id="13" name="Picture 2">
              <a:extLst>
                <a:ext uri="{FF2B5EF4-FFF2-40B4-BE49-F238E27FC236}">
                  <a16:creationId xmlns:a16="http://schemas.microsoft.com/office/drawing/2014/main" id="{3017362C-2128-175F-64BB-261C466D8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38905" y="1950268"/>
              <a:ext cx="1438275" cy="14382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3D10259-8EE3-8DE4-E894-B519B65E7118}"/>
                </a:ext>
              </a:extLst>
            </p:cNvPr>
            <p:cNvSpPr txBox="1"/>
            <p:nvPr/>
          </p:nvSpPr>
          <p:spPr>
            <a:xfrm>
              <a:off x="789729" y="3548743"/>
              <a:ext cx="3124619" cy="2277547"/>
            </a:xfrm>
            <a:prstGeom prst="rect">
              <a:avLst/>
            </a:prstGeom>
            <a:noFill/>
          </p:spPr>
          <p:txBody>
            <a:bodyPr wrap="square" lIns="0" tIns="0" rIns="0" bIns="0" rtlCol="0" anchor="t">
              <a:spAutoFit/>
            </a:bodyPr>
            <a:lstStyle/>
            <a:p>
              <a:pPr algn="l"/>
              <a:r>
                <a:rPr lang="en-US" sz="2000" b="1" dirty="0"/>
                <a:t>Sharon Weaver</a:t>
              </a:r>
            </a:p>
            <a:p>
              <a:r>
                <a:rPr lang="en-US" sz="1600" b="0" i="0" dirty="0">
                  <a:effectLst/>
                  <a:latin typeface="-apple-system"/>
                </a:rPr>
                <a:t>Founder</a:t>
              </a:r>
              <a:r>
                <a:rPr lang="en-US" sz="1600" dirty="0">
                  <a:latin typeface="-apple-system"/>
                </a:rPr>
                <a:t>, </a:t>
              </a:r>
              <a:r>
                <a:rPr lang="en-US" sz="1600" b="0" i="0" dirty="0">
                  <a:effectLst/>
                  <a:latin typeface="-apple-system"/>
                </a:rPr>
                <a:t>CEO Smarter Consulting</a:t>
              </a:r>
              <a:endParaRPr lang="en-US" sz="1600" dirty="0"/>
            </a:p>
            <a:p>
              <a:r>
                <a:rPr lang="en-US" sz="1600" dirty="0"/>
                <a:t>Microsoft RD | MVP | MCT</a:t>
              </a:r>
              <a:endParaRPr lang="en-US" sz="1600" dirty="0">
                <a:cs typeface="Segoe UI"/>
              </a:endParaRPr>
            </a:p>
            <a:p>
              <a:pPr algn="l"/>
              <a:endParaRPr lang="en-US" sz="1600" dirty="0">
                <a:cs typeface="Segoe UI"/>
              </a:endParaRPr>
            </a:p>
            <a:p>
              <a:r>
                <a:rPr lang="en-US" sz="1600" dirty="0">
                  <a:cs typeface="Segoe UI"/>
                </a:rPr>
                <a:t>Primary Event:</a:t>
              </a:r>
            </a:p>
            <a:p>
              <a:r>
                <a:rPr lang="en-US" sz="1600" dirty="0">
                  <a:ea typeface="+mn-lt"/>
                  <a:cs typeface="+mn-lt"/>
                  <a:hlinkClick r:id="rId4"/>
                </a:rPr>
                <a:t>Women in M365 - </a:t>
              </a:r>
              <a:r>
                <a:rPr lang="en-US" sz="1600" dirty="0">
                  <a:ea typeface="+mn-lt"/>
                  <a:cs typeface="+mn-lt"/>
                  <a:hlinkClick r:id="rId5"/>
                </a:rPr>
                <a:t>aka.ms/womeninm365</a:t>
              </a:r>
              <a:endParaRPr lang="en-US" sz="1600" dirty="0">
                <a:ea typeface="+mn-lt"/>
                <a:cs typeface="+mn-lt"/>
              </a:endParaRPr>
            </a:p>
            <a:p>
              <a:endParaRPr lang="en-US" sz="1600" dirty="0">
                <a:cs typeface="Segoe UI"/>
              </a:endParaRPr>
            </a:p>
            <a:p>
              <a:r>
                <a:rPr lang="en-US" sz="1600" dirty="0">
                  <a:hlinkClick r:id="rId6"/>
                </a:rPr>
                <a:t>Sharon Weaver | LinkedIn</a:t>
              </a:r>
              <a:endParaRPr lang="en-US" sz="1600" dirty="0"/>
            </a:p>
          </p:txBody>
        </p:sp>
        <p:sp>
          <p:nvSpPr>
            <p:cNvPr id="15" name="Rectangle 14">
              <a:extLst>
                <a:ext uri="{FF2B5EF4-FFF2-40B4-BE49-F238E27FC236}">
                  <a16:creationId xmlns:a16="http://schemas.microsoft.com/office/drawing/2014/main" id="{4EBBD8C1-EEAA-6735-F523-3EBA2452D815}"/>
                </a:ext>
              </a:extLst>
            </p:cNvPr>
            <p:cNvSpPr/>
            <p:nvPr/>
          </p:nvSpPr>
          <p:spPr bwMode="auto">
            <a:xfrm>
              <a:off x="696686" y="1752600"/>
              <a:ext cx="3352800"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grpSp>
        <p:nvGrpSpPr>
          <p:cNvPr id="16" name="Group 15">
            <a:extLst>
              <a:ext uri="{FF2B5EF4-FFF2-40B4-BE49-F238E27FC236}">
                <a16:creationId xmlns:a16="http://schemas.microsoft.com/office/drawing/2014/main" id="{69C1752F-2135-DA00-64BF-4F43DAED2798}"/>
              </a:ext>
            </a:extLst>
          </p:cNvPr>
          <p:cNvGrpSpPr/>
          <p:nvPr/>
        </p:nvGrpSpPr>
        <p:grpSpPr>
          <a:xfrm>
            <a:off x="8619222" y="1764341"/>
            <a:ext cx="3352800" cy="4463143"/>
            <a:chOff x="4548786" y="1752598"/>
            <a:chExt cx="3352800" cy="4463143"/>
          </a:xfrm>
        </p:grpSpPr>
        <p:pic>
          <p:nvPicPr>
            <p:cNvPr id="17" name="Picture 4">
              <a:extLst>
                <a:ext uri="{FF2B5EF4-FFF2-40B4-BE49-F238E27FC236}">
                  <a16:creationId xmlns:a16="http://schemas.microsoft.com/office/drawing/2014/main" id="{0B0DA3A6-115A-C7E5-ACE6-8557432779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1001" y="1865656"/>
              <a:ext cx="1464238" cy="14356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3065CB6A-E971-D1BC-1D34-D028383D26B3}"/>
                </a:ext>
              </a:extLst>
            </p:cNvPr>
            <p:cNvSpPr txBox="1"/>
            <p:nvPr/>
          </p:nvSpPr>
          <p:spPr>
            <a:xfrm>
              <a:off x="4644700" y="3548742"/>
              <a:ext cx="3182129" cy="2277547"/>
            </a:xfrm>
            <a:prstGeom prst="rect">
              <a:avLst/>
            </a:prstGeom>
            <a:noFill/>
          </p:spPr>
          <p:txBody>
            <a:bodyPr wrap="square" lIns="0" tIns="0" rIns="0" bIns="0" rtlCol="0" anchor="t">
              <a:spAutoFit/>
            </a:bodyPr>
            <a:lstStyle/>
            <a:p>
              <a:pPr algn="l"/>
              <a:r>
                <a:rPr lang="en-US" sz="2000" b="1"/>
                <a:t>Wes Preston</a:t>
              </a:r>
            </a:p>
            <a:p>
              <a:pPr algn="l"/>
              <a:r>
                <a:rPr lang="en-US" sz="1600"/>
                <a:t>Minneapolis, MN</a:t>
              </a:r>
              <a:endParaRPr lang="en-US" sz="1600">
                <a:cs typeface="Segoe UI"/>
              </a:endParaRPr>
            </a:p>
            <a:p>
              <a:pPr algn="l"/>
              <a:r>
                <a:rPr lang="en-US" sz="1600"/>
                <a:t>Owner, </a:t>
              </a:r>
              <a:r>
                <a:rPr lang="en-US" sz="1600" err="1"/>
                <a:t>TrecStone</a:t>
              </a:r>
              <a:endParaRPr lang="en-US" sz="1600"/>
            </a:p>
            <a:p>
              <a:endParaRPr lang="en-US" sz="1600"/>
            </a:p>
            <a:p>
              <a:pPr algn="l"/>
              <a:r>
                <a:rPr lang="en-US" sz="1600"/>
                <a:t>Primary event: </a:t>
              </a:r>
            </a:p>
            <a:p>
              <a:pPr algn="l"/>
              <a:r>
                <a:rPr lang="en-US" sz="1600">
                  <a:effectLst/>
                  <a:hlinkClick r:id="rId8"/>
                </a:rPr>
                <a:t>M365 Saturday - Twin Cities (m365tc.com)</a:t>
              </a:r>
              <a:endParaRPr lang="en-US" sz="1600">
                <a:effectLst/>
              </a:endParaRPr>
            </a:p>
            <a:p>
              <a:endParaRPr lang="en-US" sz="1600"/>
            </a:p>
            <a:p>
              <a:pPr algn="l"/>
              <a:r>
                <a:rPr lang="en-US" sz="1600">
                  <a:hlinkClick r:id="rId9"/>
                </a:rPr>
                <a:t>Wes Preston | LinkedIn</a:t>
              </a:r>
              <a:endParaRPr lang="en-US" sz="1600"/>
            </a:p>
          </p:txBody>
        </p:sp>
        <p:sp>
          <p:nvSpPr>
            <p:cNvPr id="19" name="Rectangle 18">
              <a:extLst>
                <a:ext uri="{FF2B5EF4-FFF2-40B4-BE49-F238E27FC236}">
                  <a16:creationId xmlns:a16="http://schemas.microsoft.com/office/drawing/2014/main" id="{15D60E10-075A-AEB4-D5D6-4E06CC1C062C}"/>
                </a:ext>
              </a:extLst>
            </p:cNvPr>
            <p:cNvSpPr/>
            <p:nvPr/>
          </p:nvSpPr>
          <p:spPr bwMode="auto">
            <a:xfrm>
              <a:off x="4548786" y="1752598"/>
              <a:ext cx="3352800"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grpSp>
      <p:sp>
        <p:nvSpPr>
          <p:cNvPr id="21" name="Rounded Rectangle 5">
            <a:extLst>
              <a:ext uri="{FF2B5EF4-FFF2-40B4-BE49-F238E27FC236}">
                <a16:creationId xmlns:a16="http://schemas.microsoft.com/office/drawing/2014/main" id="{12724764-4ABE-A14E-0A33-82FA7CBCF17B}"/>
              </a:ext>
              <a:ext uri="{C183D7F6-B498-43B3-948B-1728B52AA6E4}">
                <adec:decorative xmlns:adec="http://schemas.microsoft.com/office/drawing/2017/decorative" val="1"/>
              </a:ext>
            </a:extLst>
          </p:cNvPr>
          <p:cNvSpPr/>
          <p:nvPr/>
        </p:nvSpPr>
        <p:spPr>
          <a:xfrm>
            <a:off x="5325636" y="384173"/>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2" name="TextBox 21">
            <a:extLst>
              <a:ext uri="{FF2B5EF4-FFF2-40B4-BE49-F238E27FC236}">
                <a16:creationId xmlns:a16="http://schemas.microsoft.com/office/drawing/2014/main" id="{98FEEC08-5172-9FF9-F641-E9CCEF2D22E0}"/>
              </a:ext>
            </a:extLst>
          </p:cNvPr>
          <p:cNvSpPr txBox="1"/>
          <p:nvPr/>
        </p:nvSpPr>
        <p:spPr>
          <a:xfrm>
            <a:off x="7057496" y="580241"/>
            <a:ext cx="3123451" cy="646331"/>
          </a:xfrm>
          <a:prstGeom prst="rect">
            <a:avLst/>
          </a:prstGeom>
          <a:noFill/>
        </p:spPr>
        <p:txBody>
          <a:bodyPr wrap="square" rtlCol="0">
            <a:spAutoFit/>
          </a:bodyPr>
          <a:lstStyle/>
          <a:p>
            <a:r>
              <a:rPr lang="en-US" sz="3600" b="1">
                <a:solidFill>
                  <a:schemeClr val="bg1"/>
                </a:solidFill>
                <a:latin typeface="Segoe UI" panose="020B0502040204020203" pitchFamily="34" charset="0"/>
                <a:cs typeface="Segoe UI" panose="020B0502040204020203" pitchFamily="34" charset="0"/>
              </a:rPr>
              <a:t>Your Trainers</a:t>
            </a:r>
          </a:p>
        </p:txBody>
      </p:sp>
    </p:spTree>
    <p:extLst>
      <p:ext uri="{BB962C8B-B14F-4D97-AF65-F5344CB8AC3E}">
        <p14:creationId xmlns:p14="http://schemas.microsoft.com/office/powerpoint/2010/main" val="1123556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12D9-58E9-96D5-2920-76862EB717A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24D4F9A-0A3B-7AD0-9442-84539A148FC4}"/>
              </a:ext>
            </a:extLst>
          </p:cNvPr>
          <p:cNvSpPr/>
          <p:nvPr/>
        </p:nvSpPr>
        <p:spPr>
          <a:xfrm>
            <a:off x="8079708" y="1"/>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8423BDB3-1289-6341-CF68-1A337A72715A}"/>
              </a:ext>
              <a:ext uri="{C183D7F6-B498-43B3-948B-1728B52AA6E4}">
                <adec:decorative xmlns:adec="http://schemas.microsoft.com/office/drawing/2017/decorative" val="1"/>
              </a:ext>
            </a:extLst>
          </p:cNvPr>
          <p:cNvSpPr/>
          <p:nvPr/>
        </p:nvSpPr>
        <p:spPr bwMode="auto">
          <a:xfrm>
            <a:off x="7857785" y="617335"/>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EC7A94BA-EB9D-CC8F-64E3-57ADC9ECDE5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803897" y="1383804"/>
            <a:ext cx="3902974" cy="4090386"/>
          </a:xfrm>
          <a:prstGeom prst="rect">
            <a:avLst/>
          </a:prstGeom>
        </p:spPr>
      </p:pic>
      <p:sp>
        <p:nvSpPr>
          <p:cNvPr id="8" name="Rectangle: Rounded Corners 15">
            <a:extLst>
              <a:ext uri="{FF2B5EF4-FFF2-40B4-BE49-F238E27FC236}">
                <a16:creationId xmlns:a16="http://schemas.microsoft.com/office/drawing/2014/main" id="{BAF4C82C-9316-D303-0F8B-E14CF9FBECAA}"/>
              </a:ext>
              <a:ext uri="{C183D7F6-B498-43B3-948B-1728B52AA6E4}">
                <adec:decorative xmlns:adec="http://schemas.microsoft.com/office/drawing/2017/decorative" val="1"/>
              </a:ext>
            </a:extLst>
          </p:cNvPr>
          <p:cNvSpPr/>
          <p:nvPr/>
        </p:nvSpPr>
        <p:spPr bwMode="auto">
          <a:xfrm>
            <a:off x="7674688" y="489420"/>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grpSp>
        <p:nvGrpSpPr>
          <p:cNvPr id="12" name="Group 11">
            <a:extLst>
              <a:ext uri="{FF2B5EF4-FFF2-40B4-BE49-F238E27FC236}">
                <a16:creationId xmlns:a16="http://schemas.microsoft.com/office/drawing/2014/main" id="{321BD5F7-1DDF-9057-C176-6398FD4C56C7}"/>
              </a:ext>
            </a:extLst>
          </p:cNvPr>
          <p:cNvGrpSpPr/>
          <p:nvPr/>
        </p:nvGrpSpPr>
        <p:grpSpPr>
          <a:xfrm>
            <a:off x="2717163" y="1690400"/>
            <a:ext cx="2178636" cy="4463143"/>
            <a:chOff x="4195902" y="1743066"/>
            <a:chExt cx="2178636" cy="4463143"/>
          </a:xfrm>
        </p:grpSpPr>
        <p:sp>
          <p:nvSpPr>
            <p:cNvPr id="13" name="TextBox 12">
              <a:extLst>
                <a:ext uri="{FF2B5EF4-FFF2-40B4-BE49-F238E27FC236}">
                  <a16:creationId xmlns:a16="http://schemas.microsoft.com/office/drawing/2014/main" id="{BBBC8361-D1C1-8718-2F2B-15D34D6F1261}"/>
                </a:ext>
              </a:extLst>
            </p:cNvPr>
            <p:cNvSpPr txBox="1"/>
            <p:nvPr/>
          </p:nvSpPr>
          <p:spPr>
            <a:xfrm>
              <a:off x="4417336" y="3544392"/>
              <a:ext cx="1709317" cy="10926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Heather Cook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Community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Marina del Rey, 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3"/>
                </a:rPr>
                <a:t>Heather (Heather Newman) Cook | LinkedIn</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EBA3BBF-F3AC-6F5B-E705-1D96BFA63B1F}"/>
                </a:ext>
              </a:extLst>
            </p:cNvPr>
            <p:cNvSpPr/>
            <p:nvPr/>
          </p:nvSpPr>
          <p:spPr bwMode="auto">
            <a:xfrm>
              <a:off x="4195902" y="1743066"/>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5" name="Picture 14" descr="A person with long hair  Description automatically generated with low confidence">
              <a:extLst>
                <a:ext uri="{FF2B5EF4-FFF2-40B4-BE49-F238E27FC236}">
                  <a16:creationId xmlns:a16="http://schemas.microsoft.com/office/drawing/2014/main" id="{3A3A40F7-CD79-A2CD-2EA0-0D5FB0CA9E85}"/>
                </a:ext>
              </a:extLst>
            </p:cNvPr>
            <p:cNvPicPr>
              <a:picLocks noChangeAspect="1"/>
            </p:cNvPicPr>
            <p:nvPr/>
          </p:nvPicPr>
          <p:blipFill rotWithShape="1">
            <a:blip r:embed="rId4"/>
            <a:srcRect t="9516" b="9516"/>
            <a:stretch/>
          </p:blipFill>
          <p:spPr>
            <a:xfrm>
              <a:off x="4469332" y="1860117"/>
              <a:ext cx="1463040" cy="1415391"/>
            </a:xfrm>
            <a:prstGeom prst="flowChartConnector">
              <a:avLst/>
            </a:prstGeom>
          </p:spPr>
        </p:pic>
      </p:grpSp>
      <p:grpSp>
        <p:nvGrpSpPr>
          <p:cNvPr id="16" name="Group 15">
            <a:extLst>
              <a:ext uri="{FF2B5EF4-FFF2-40B4-BE49-F238E27FC236}">
                <a16:creationId xmlns:a16="http://schemas.microsoft.com/office/drawing/2014/main" id="{BB9BDB08-FB99-4528-2161-FA61331C59A3}"/>
              </a:ext>
            </a:extLst>
          </p:cNvPr>
          <p:cNvGrpSpPr/>
          <p:nvPr/>
        </p:nvGrpSpPr>
        <p:grpSpPr>
          <a:xfrm>
            <a:off x="268816" y="1690400"/>
            <a:ext cx="2514455" cy="4463143"/>
            <a:chOff x="1755017" y="1750213"/>
            <a:chExt cx="2514455" cy="4463143"/>
          </a:xfrm>
        </p:grpSpPr>
        <p:sp>
          <p:nvSpPr>
            <p:cNvPr id="17" name="TextBox 16">
              <a:extLst>
                <a:ext uri="{FF2B5EF4-FFF2-40B4-BE49-F238E27FC236}">
                  <a16:creationId xmlns:a16="http://schemas.microsoft.com/office/drawing/2014/main" id="{E47BF9F0-5B5E-ADD7-59E4-F992EF71FE22}"/>
                </a:ext>
              </a:extLst>
            </p:cNvPr>
            <p:cNvSpPr txBox="1"/>
            <p:nvPr/>
          </p:nvSpPr>
          <p:spPr>
            <a:xfrm>
              <a:off x="1932673" y="3543846"/>
              <a:ext cx="2336799" cy="10926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Karuana Gatimu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Community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Olympia, Washington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Phoenix, AZ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5"/>
                </a:rPr>
                <a:t>Karuana Gatimu | LinkedIn</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0DB97CE-3924-7935-1B7E-D46B553D81D3}"/>
                </a:ext>
              </a:extLst>
            </p:cNvPr>
            <p:cNvSpPr/>
            <p:nvPr/>
          </p:nvSpPr>
          <p:spPr bwMode="auto">
            <a:xfrm>
              <a:off x="1755017" y="1750213"/>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19" name="Picture 18">
              <a:extLst>
                <a:ext uri="{FF2B5EF4-FFF2-40B4-BE49-F238E27FC236}">
                  <a16:creationId xmlns:a16="http://schemas.microsoft.com/office/drawing/2014/main" id="{3E1A35CE-A47D-18CD-9240-3D9AA477316D}"/>
                </a:ext>
              </a:extLst>
            </p:cNvPr>
            <p:cNvPicPr>
              <a:picLocks noChangeAspect="1"/>
            </p:cNvPicPr>
            <p:nvPr/>
          </p:nvPicPr>
          <p:blipFill>
            <a:blip r:embed="rId6"/>
            <a:stretch>
              <a:fillRect/>
            </a:stretch>
          </p:blipFill>
          <p:spPr>
            <a:xfrm>
              <a:off x="2159309" y="1838064"/>
              <a:ext cx="1280160" cy="1439321"/>
            </a:xfrm>
            <a:prstGeom prst="flowChartConnector">
              <a:avLst/>
            </a:prstGeom>
          </p:spPr>
        </p:pic>
      </p:grpSp>
      <p:grpSp>
        <p:nvGrpSpPr>
          <p:cNvPr id="20" name="Group 19">
            <a:extLst>
              <a:ext uri="{FF2B5EF4-FFF2-40B4-BE49-F238E27FC236}">
                <a16:creationId xmlns:a16="http://schemas.microsoft.com/office/drawing/2014/main" id="{58ED6500-5ECF-2F6A-0510-1064F1FD5B9F}"/>
              </a:ext>
            </a:extLst>
          </p:cNvPr>
          <p:cNvGrpSpPr/>
          <p:nvPr/>
        </p:nvGrpSpPr>
        <p:grpSpPr>
          <a:xfrm>
            <a:off x="5169229" y="1704268"/>
            <a:ext cx="2178636" cy="4463143"/>
            <a:chOff x="8887853" y="2249472"/>
            <a:chExt cx="2178636" cy="4463143"/>
          </a:xfrm>
        </p:grpSpPr>
        <p:sp>
          <p:nvSpPr>
            <p:cNvPr id="21" name="Rectangle 20">
              <a:extLst>
                <a:ext uri="{FF2B5EF4-FFF2-40B4-BE49-F238E27FC236}">
                  <a16:creationId xmlns:a16="http://schemas.microsoft.com/office/drawing/2014/main" id="{39091F7A-3FAB-F847-B6CA-1A3F5726E73E}"/>
                </a:ext>
              </a:extLst>
            </p:cNvPr>
            <p:cNvSpPr/>
            <p:nvPr/>
          </p:nvSpPr>
          <p:spPr bwMode="auto">
            <a:xfrm>
              <a:off x="8887853" y="2249472"/>
              <a:ext cx="2178636" cy="4463143"/>
            </a:xfrm>
            <a:prstGeom prst="rect">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pic>
          <p:nvPicPr>
            <p:cNvPr id="22" name="Picture 21">
              <a:extLst>
                <a:ext uri="{FF2B5EF4-FFF2-40B4-BE49-F238E27FC236}">
                  <a16:creationId xmlns:a16="http://schemas.microsoft.com/office/drawing/2014/main" id="{08E549E6-BDC2-AAEA-C3AB-797715F6F376}"/>
                </a:ext>
              </a:extLst>
            </p:cNvPr>
            <p:cNvPicPr>
              <a:picLocks noChangeAspect="1"/>
            </p:cNvPicPr>
            <p:nvPr/>
          </p:nvPicPr>
          <p:blipFill>
            <a:blip r:embed="rId7"/>
            <a:stretch>
              <a:fillRect/>
            </a:stretch>
          </p:blipFill>
          <p:spPr>
            <a:xfrm>
              <a:off x="9373573" y="2453555"/>
              <a:ext cx="1371600" cy="1371600"/>
            </a:xfrm>
            <a:prstGeom prst="ellipse">
              <a:avLst/>
            </a:prstGeom>
          </p:spPr>
        </p:pic>
        <p:sp>
          <p:nvSpPr>
            <p:cNvPr id="23" name="TextBox 22">
              <a:extLst>
                <a:ext uri="{FF2B5EF4-FFF2-40B4-BE49-F238E27FC236}">
                  <a16:creationId xmlns:a16="http://schemas.microsoft.com/office/drawing/2014/main" id="{2EC9DE12-EA7B-2280-581F-4CC860F98116}"/>
                </a:ext>
              </a:extLst>
            </p:cNvPr>
            <p:cNvSpPr txBox="1"/>
            <p:nvPr/>
          </p:nvSpPr>
          <p:spPr>
            <a:xfrm>
              <a:off x="9102579" y="4029237"/>
              <a:ext cx="1626091" cy="92333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Bryan Hart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Technology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Shoreline, WA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hlinkClick r:id="rId8"/>
                </a:rPr>
                <a:t>Bryan Hart | LinkedIn</a:t>
              </a:r>
              <a:endPar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5" name="Rounded Rectangle 5">
            <a:extLst>
              <a:ext uri="{FF2B5EF4-FFF2-40B4-BE49-F238E27FC236}">
                <a16:creationId xmlns:a16="http://schemas.microsoft.com/office/drawing/2014/main" id="{739A971A-9CFB-8629-4224-320DD5554483}"/>
              </a:ext>
              <a:ext uri="{C183D7F6-B498-43B3-948B-1728B52AA6E4}">
                <adec:decorative xmlns:adec="http://schemas.microsoft.com/office/drawing/2017/decorative" val="1"/>
              </a:ext>
            </a:extLst>
          </p:cNvPr>
          <p:cNvSpPr/>
          <p:nvPr/>
        </p:nvSpPr>
        <p:spPr>
          <a:xfrm>
            <a:off x="808004" y="249478"/>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5169A3F4-0E51-D79B-1BFB-D221E9114E88}"/>
              </a:ext>
            </a:extLst>
          </p:cNvPr>
          <p:cNvSpPr txBox="1"/>
          <p:nvPr/>
        </p:nvSpPr>
        <p:spPr>
          <a:xfrm>
            <a:off x="1536094" y="410933"/>
            <a:ext cx="5042666" cy="646331"/>
          </a:xfrm>
          <a:prstGeom prst="rect">
            <a:avLst/>
          </a:prstGeom>
          <a:noFill/>
        </p:spPr>
        <p:txBody>
          <a:bodyPr wrap="square" rtlCol="0">
            <a:spAutoFit/>
          </a:bodyPr>
          <a:lstStyle/>
          <a:p>
            <a:r>
              <a:rPr lang="en-US" sz="3600" b="1">
                <a:solidFill>
                  <a:schemeClr val="bg1"/>
                </a:solidFill>
              </a:rPr>
              <a:t>The Microsoft Team</a:t>
            </a:r>
          </a:p>
        </p:txBody>
      </p:sp>
    </p:spTree>
    <p:extLst>
      <p:ext uri="{BB962C8B-B14F-4D97-AF65-F5344CB8AC3E}">
        <p14:creationId xmlns:p14="http://schemas.microsoft.com/office/powerpoint/2010/main" val="121053022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032F1-CABF-ED67-8FD1-1000B533236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58CFA58-CCE2-7F98-E05A-64153C0CE8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9EF31C5B-1D4F-B2C8-6601-C32B4638C815}"/>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F0CFA2EB-3BEB-AC71-4BBB-BCC8F19DAB3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5B8883AB-CB2A-0A2C-1A58-7733793866D7}"/>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9" name="Title 1">
            <a:extLst>
              <a:ext uri="{FF2B5EF4-FFF2-40B4-BE49-F238E27FC236}">
                <a16:creationId xmlns:a16="http://schemas.microsoft.com/office/drawing/2014/main" id="{325060CA-7DD7-E5A7-0C45-5C5A827AD030}"/>
              </a:ext>
            </a:extLst>
          </p:cNvPr>
          <p:cNvSpPr txBox="1">
            <a:spLocks/>
          </p:cNvSpPr>
          <p:nvPr/>
        </p:nvSpPr>
        <p:spPr>
          <a:xfrm>
            <a:off x="5227376" y="1613376"/>
            <a:ext cx="6267828" cy="166199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a:defRPr/>
            </a:pPr>
            <a:r>
              <a:rPr lang="en-US">
                <a:solidFill>
                  <a:srgbClr val="0070C0"/>
                </a:solidFill>
                <a:latin typeface="Segoe Sans Text Semibold"/>
                <a:cs typeface="Segoe Sans Text"/>
              </a:rPr>
              <a:t>Microsoft Global Community Initiative</a:t>
            </a:r>
          </a:p>
          <a:p>
            <a:pPr>
              <a:defRPr/>
            </a:pPr>
            <a:endParaRPr lang="en-US">
              <a:solidFill>
                <a:srgbClr val="000000"/>
              </a:solidFill>
              <a:latin typeface="Segoe Sans Text Semibold"/>
            </a:endParaRPr>
          </a:p>
        </p:txBody>
      </p:sp>
      <p:sp>
        <p:nvSpPr>
          <p:cNvPr id="10" name="TextBox 9">
            <a:extLst>
              <a:ext uri="{FF2B5EF4-FFF2-40B4-BE49-F238E27FC236}">
                <a16:creationId xmlns:a16="http://schemas.microsoft.com/office/drawing/2014/main" id="{13061576-64A0-8581-782D-D32EEC4E855D}"/>
              </a:ext>
            </a:extLst>
          </p:cNvPr>
          <p:cNvSpPr txBox="1"/>
          <p:nvPr/>
        </p:nvSpPr>
        <p:spPr>
          <a:xfrm>
            <a:off x="5216490" y="2903972"/>
            <a:ext cx="6414719" cy="369332"/>
          </a:xfrm>
          <a:prstGeom prst="rect">
            <a:avLst/>
          </a:prstGeom>
          <a:noFill/>
        </p:spPr>
        <p:txBody>
          <a:bodyPr wrap="square" lIns="0" tIns="0" rIns="0" bIns="0" rtlCol="0" anchor="t">
            <a:spAutoFit/>
          </a:bodyPr>
          <a:lstStyle/>
          <a:p>
            <a:r>
              <a:rPr lang="en-US" sz="2400" b="1">
                <a:gradFill>
                  <a:gsLst>
                    <a:gs pos="2917">
                      <a:srgbClr val="000000"/>
                    </a:gs>
                    <a:gs pos="30000">
                      <a:srgbClr val="000000"/>
                    </a:gs>
                  </a:gsLst>
                  <a:lin ang="5400000" scaled="0"/>
                </a:gradFill>
                <a:latin typeface="Segoe UI"/>
              </a:rPr>
              <a:t>MONTHLY TOPIC:</a:t>
            </a:r>
            <a:endParaRPr lang="en-US" sz="2400" b="1"/>
          </a:p>
        </p:txBody>
      </p:sp>
      <p:sp>
        <p:nvSpPr>
          <p:cNvPr id="2" name="Rectangle: Rounded Corners 1">
            <a:extLst>
              <a:ext uri="{FF2B5EF4-FFF2-40B4-BE49-F238E27FC236}">
                <a16:creationId xmlns:a16="http://schemas.microsoft.com/office/drawing/2014/main" id="{21BFB391-F098-ABBD-8141-ACF597EE27FF}"/>
              </a:ext>
              <a:ext uri="{C183D7F6-B498-43B3-948B-1728B52AA6E4}">
                <adec:decorative xmlns:adec="http://schemas.microsoft.com/office/drawing/2017/decorative" val="1"/>
              </a:ext>
            </a:extLst>
          </p:cNvPr>
          <p:cNvSpPr/>
          <p:nvPr/>
        </p:nvSpPr>
        <p:spPr>
          <a:xfrm>
            <a:off x="5227376" y="3787744"/>
            <a:ext cx="6267827" cy="1903228"/>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E7DF979D-7282-D4E9-9068-F5972A174BE9}"/>
              </a:ext>
            </a:extLst>
          </p:cNvPr>
          <p:cNvSpPr txBox="1"/>
          <p:nvPr/>
        </p:nvSpPr>
        <p:spPr>
          <a:xfrm>
            <a:off x="5710577" y="4136628"/>
            <a:ext cx="5759307" cy="1661993"/>
          </a:xfrm>
          <a:prstGeom prst="rect">
            <a:avLst/>
          </a:prstGeom>
          <a:noFill/>
        </p:spPr>
        <p:txBody>
          <a:bodyPr wrap="square" lIns="0" tIns="0" rIns="0" bIns="0" rtlCol="0" anchor="t">
            <a:spAutoFit/>
          </a:bodyPr>
          <a:lstStyle/>
          <a:p>
            <a:r>
              <a:rPr lang="en-US" sz="3600">
                <a:solidFill>
                  <a:schemeClr val="bg1"/>
                </a:solidFill>
                <a:latin typeface="Segoe Sans Text Semibold"/>
                <a:cs typeface="Segoe Sans Text Semibold"/>
              </a:rPr>
              <a:t>Event branding – Graphics and Image Tips</a:t>
            </a:r>
          </a:p>
          <a:p>
            <a:endParaRPr lang="en-US" sz="3600">
              <a:solidFill>
                <a:schemeClr val="bg1"/>
              </a:solidFill>
            </a:endParaRPr>
          </a:p>
        </p:txBody>
      </p:sp>
    </p:spTree>
    <p:extLst>
      <p:ext uri="{BB962C8B-B14F-4D97-AF65-F5344CB8AC3E}">
        <p14:creationId xmlns:p14="http://schemas.microsoft.com/office/powerpoint/2010/main" val="124640505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all painted with an arrow and a dartboard">
            <a:extLst>
              <a:ext uri="{FF2B5EF4-FFF2-40B4-BE49-F238E27FC236}">
                <a16:creationId xmlns:a16="http://schemas.microsoft.com/office/drawing/2014/main" id="{22994773-F140-3954-EF90-D6AC83CD5F9D}"/>
              </a:ext>
            </a:extLst>
          </p:cNvPr>
          <p:cNvPicPr>
            <a:picLocks noChangeAspect="1"/>
          </p:cNvPicPr>
          <p:nvPr/>
        </p:nvPicPr>
        <p:blipFill>
          <a:blip r:embed="rId2">
            <a:alphaModFix/>
          </a:blip>
          <a:srcRect t="10273" b="11055"/>
          <a:stretch/>
        </p:blipFill>
        <p:spPr>
          <a:xfrm>
            <a:off x="20" y="10"/>
            <a:ext cx="12191979" cy="6857990"/>
          </a:xfrm>
          <a:prstGeom prst="rect">
            <a:avLst/>
          </a:prstGeom>
        </p:spPr>
      </p:pic>
      <p:sp>
        <p:nvSpPr>
          <p:cNvPr id="2" name="Title 1">
            <a:extLst>
              <a:ext uri="{FF2B5EF4-FFF2-40B4-BE49-F238E27FC236}">
                <a16:creationId xmlns:a16="http://schemas.microsoft.com/office/drawing/2014/main" id="{896635D9-E019-7DB8-C407-A94349E02BA3}"/>
              </a:ext>
            </a:extLst>
          </p:cNvPr>
          <p:cNvSpPr>
            <a:spLocks noGrp="1"/>
          </p:cNvSpPr>
          <p:nvPr>
            <p:ph type="ctrTitle"/>
          </p:nvPr>
        </p:nvSpPr>
        <p:spPr>
          <a:xfrm>
            <a:off x="1028700" y="1127910"/>
            <a:ext cx="7800660" cy="1205716"/>
          </a:xfrm>
          <a:solidFill>
            <a:schemeClr val="accent4">
              <a:lumMod val="50000"/>
            </a:schemeClr>
          </a:solidFill>
          <a:effectLst>
            <a:outerShdw blurRad="76200" dist="12700" dir="2700000" sy="-23000" kx="-800400" algn="bl" rotWithShape="0">
              <a:prstClr val="black">
                <a:alpha val="20000"/>
              </a:prstClr>
            </a:outerShdw>
          </a:effectLst>
        </p:spPr>
        <p:txBody>
          <a:bodyPr anchor="t">
            <a:normAutofit/>
          </a:bodyPr>
          <a:lstStyle/>
          <a:p>
            <a:pPr algn="l"/>
            <a:r>
              <a:rPr lang="en-US" sz="40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Creating Impactful Event Graphics: Strategies for Success</a:t>
            </a:r>
            <a:endParaRPr lang="en-US" sz="4000" dirty="0">
              <a:solidFill>
                <a:srgbClr val="FFFFFF"/>
              </a:solidFill>
            </a:endParaRPr>
          </a:p>
        </p:txBody>
      </p:sp>
    </p:spTree>
    <p:extLst>
      <p:ext uri="{BB962C8B-B14F-4D97-AF65-F5344CB8AC3E}">
        <p14:creationId xmlns:p14="http://schemas.microsoft.com/office/powerpoint/2010/main" val="3399264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6" name="Rectangle 3085">
            <a:extLst>
              <a:ext uri="{FF2B5EF4-FFF2-40B4-BE49-F238E27FC236}">
                <a16:creationId xmlns:a16="http://schemas.microsoft.com/office/drawing/2014/main" id="{16AC3602-3348-4F31-9E43-076B03514E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9C739A5-278D-73B0-8D4D-0286ADDB528B}"/>
              </a:ext>
            </a:extLst>
          </p:cNvPr>
          <p:cNvSpPr>
            <a:spLocks noGrp="1"/>
          </p:cNvSpPr>
          <p:nvPr>
            <p:ph type="title"/>
          </p:nvPr>
        </p:nvSpPr>
        <p:spPr>
          <a:xfrm>
            <a:off x="838201" y="300580"/>
            <a:ext cx="10971178" cy="1089529"/>
          </a:xfrm>
        </p:spPr>
        <p:txBody>
          <a:bodyPr>
            <a:normAutofit/>
          </a:bodyPr>
          <a:lstStyle/>
          <a:p>
            <a:r>
              <a:rPr kumimoji="0" lang="en-US" altLang="en-US" sz="6000" b="1" i="0" u="none" strike="noStrike" cap="none" normalizeH="0" baseline="0" dirty="0">
                <a:ln>
                  <a:noFill/>
                </a:ln>
                <a:solidFill>
                  <a:srgbClr val="FFFFFF"/>
                </a:solidFill>
                <a:effectLst/>
                <a:latin typeface="Chiller" panose="04020404031007020602" pitchFamily="82" charset="0"/>
                <a:ea typeface="Times New Roman" panose="02020603050405020304" pitchFamily="18" charset="0"/>
                <a:cs typeface="Aptos" panose="020B0004020202020204" pitchFamily="34" charset="0"/>
              </a:rPr>
              <a:t>Fundamentals of Effective Event Graphics</a:t>
            </a:r>
            <a:endParaRPr lang="en-US" sz="6000" dirty="0">
              <a:solidFill>
                <a:srgbClr val="FFFFFF"/>
              </a:solidFill>
              <a:latin typeface="Chiller" panose="04020404031007020602" pitchFamily="82" charset="0"/>
            </a:endParaRPr>
          </a:p>
        </p:txBody>
      </p:sp>
      <p:sp>
        <p:nvSpPr>
          <p:cNvPr id="3088" name="Graphic 11">
            <a:extLst>
              <a:ext uri="{FF2B5EF4-FFF2-40B4-BE49-F238E27FC236}">
                <a16:creationId xmlns:a16="http://schemas.microsoft.com/office/drawing/2014/main" id="{394094B0-A6C9-44BE-9042-66EF0612F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90" name="Graphic 10">
            <a:extLst>
              <a:ext uri="{FF2B5EF4-FFF2-40B4-BE49-F238E27FC236}">
                <a16:creationId xmlns:a16="http://schemas.microsoft.com/office/drawing/2014/main" id="{64C2CA96-0B16-4AA7-B340-33044D238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92" name="Graphic 12">
            <a:extLst>
              <a:ext uri="{FF2B5EF4-FFF2-40B4-BE49-F238E27FC236}">
                <a16:creationId xmlns:a16="http://schemas.microsoft.com/office/drawing/2014/main" id="{1D50D7A8-F1D5-4306-8A9B-DD7A73EB8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2">
            <a:extLst>
              <a:ext uri="{FF2B5EF4-FFF2-40B4-BE49-F238E27FC236}">
                <a16:creationId xmlns:a16="http://schemas.microsoft.com/office/drawing/2014/main" id="{4A30C6C5-354E-594B-29F6-B163B735EE7C}"/>
              </a:ext>
            </a:extLst>
          </p:cNvPr>
          <p:cNvSpPr>
            <a:spLocks noChangeArrowheads="1"/>
          </p:cNvSpPr>
          <p:nvPr/>
        </p:nvSpPr>
        <p:spPr bwMode="auto">
          <a:xfrm>
            <a:off x="978803" y="1772386"/>
            <a:ext cx="4911645"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722376" rtl="0" eaLnBrk="0" fontAlgn="base" latinLnBrk="0" hangingPunct="0">
              <a:lnSpc>
                <a:spcPct val="100000"/>
              </a:lnSpc>
              <a:spcBef>
                <a:spcPct val="0"/>
              </a:spcBef>
              <a:spcAft>
                <a:spcPts val="600"/>
              </a:spcAft>
              <a:buClrTx/>
              <a:buSzTx/>
              <a:buFontTx/>
              <a:buNone/>
              <a:tabLst/>
              <a:defRPr/>
            </a:pPr>
            <a:r>
              <a:rPr kumimoji="0" lang="en-US" altLang="en-US" sz="2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Key design principles</a:t>
            </a:r>
          </a:p>
          <a:p>
            <a:pPr marL="586931" marR="0" lvl="1" indent="-225743" algn="l" defTabSz="722376"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Balance</a:t>
            </a:r>
          </a:p>
          <a:p>
            <a:pPr marL="586931" marR="0" lvl="1" indent="-225743" algn="l" defTabSz="722376"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Contrast</a:t>
            </a:r>
          </a:p>
          <a:p>
            <a:pPr marL="586931" marR="0" lvl="1" indent="-225743" algn="l" defTabSz="722376"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Repetition</a:t>
            </a:r>
          </a:p>
          <a:p>
            <a:pPr marL="586931" marR="0" lvl="1" indent="-225743" algn="l" defTabSz="722376"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Proximity</a:t>
            </a:r>
          </a:p>
          <a:p>
            <a:pPr marL="586931" marR="0" lvl="1" indent="-225743" algn="l" defTabSz="722376"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Hierarchy</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tangle 2">
            <a:extLst>
              <a:ext uri="{FF2B5EF4-FFF2-40B4-BE49-F238E27FC236}">
                <a16:creationId xmlns:a16="http://schemas.microsoft.com/office/drawing/2014/main" id="{9368BB14-57F5-704B-95E1-9E590274FC8C}"/>
              </a:ext>
            </a:extLst>
          </p:cNvPr>
          <p:cNvSpPr txBox="1">
            <a:spLocks noChangeArrowheads="1"/>
          </p:cNvSpPr>
          <p:nvPr/>
        </p:nvSpPr>
        <p:spPr bwMode="auto">
          <a:xfrm>
            <a:off x="6244436" y="5411529"/>
            <a:ext cx="5663119" cy="1145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722376"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580" b="1" i="0" u="sng" strike="noStrike" kern="1200" cap="none" spc="0" normalizeH="0" baseline="0" noProof="0" dirty="0">
                <a:ln>
                  <a:noFill/>
                </a:ln>
                <a:solidFill>
                  <a:prstClr val="black"/>
                </a:solidFill>
                <a:effectLst/>
                <a:uLnTx/>
                <a:uFillTx/>
                <a:latin typeface="Arial" panose="020B0604020202020204" pitchFamily="34" charset="0"/>
                <a:ea typeface="+mn-ea"/>
                <a:cs typeface="+mn-cs"/>
              </a:rPr>
              <a:t>Psychology of colors and fonts in event promotion</a:t>
            </a:r>
          </a:p>
          <a:p>
            <a:pPr marL="586931" marR="0" lvl="1" indent="-225743" algn="l" defTabSz="722376" rtl="0" eaLnBrk="1" fontAlgn="auto" latinLnBrk="0" hangingPunct="1">
              <a:lnSpc>
                <a:spcPct val="90000"/>
              </a:lnSpc>
              <a:spcBef>
                <a:spcPts val="395"/>
              </a:spcBef>
              <a:spcAft>
                <a:spcPts val="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srgbClr val="E97132">
                    <a:lumMod val="75000"/>
                  </a:srgbClr>
                </a:solidFill>
                <a:effectLst/>
                <a:uLnTx/>
                <a:uFillTx/>
                <a:latin typeface="Arial" panose="020B0604020202020204" pitchFamily="34" charset="0"/>
                <a:ea typeface="+mn-ea"/>
                <a:cs typeface="Arial" panose="020B0604020202020204" pitchFamily="34" charset="0"/>
              </a:rPr>
              <a:t>Basics of color theory</a:t>
            </a:r>
          </a:p>
          <a:p>
            <a:pPr marL="586931" marR="0" lvl="1" indent="-225743" algn="l" defTabSz="722376" rtl="0" eaLnBrk="1" fontAlgn="auto" latinLnBrk="0" hangingPunct="1">
              <a:lnSpc>
                <a:spcPct val="90000"/>
              </a:lnSpc>
              <a:spcBef>
                <a:spcPts val="395"/>
              </a:spcBef>
              <a:spcAft>
                <a:spcPts val="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srgbClr val="0E2841">
                    <a:lumMod val="50000"/>
                    <a:lumOff val="50000"/>
                  </a:srgbClr>
                </a:solidFill>
                <a:effectLst/>
                <a:uLnTx/>
                <a:uFillTx/>
                <a:latin typeface="Arial" panose="020B0604020202020204" pitchFamily="34" charset="0"/>
                <a:ea typeface="+mn-ea"/>
                <a:cs typeface="Arial" panose="020B0604020202020204" pitchFamily="34" charset="0"/>
              </a:rPr>
              <a:t>Emotional impact of colors</a:t>
            </a:r>
          </a:p>
          <a:p>
            <a:pPr marL="586931" marR="0" lvl="1" indent="-225743" algn="l" defTabSz="722376" rtl="0" eaLnBrk="1" fontAlgn="auto" latinLnBrk="0" hangingPunct="1">
              <a:lnSpc>
                <a:spcPct val="90000"/>
              </a:lnSpc>
              <a:spcBef>
                <a:spcPts val="395"/>
              </a:spcBef>
              <a:spcAft>
                <a:spcPts val="0"/>
              </a:spcAft>
              <a:buClrTx/>
              <a:buSzTx/>
              <a:buFont typeface="Arial" panose="020B0604020202020204" pitchFamily="34" charset="0"/>
              <a:buChar char="•"/>
              <a:tabLst/>
              <a:defRPr/>
            </a:pPr>
            <a:r>
              <a:rPr kumimoji="0" lang="en-US" sz="1580" b="0" i="0" u="none" strike="noStrike" kern="1200" cap="none" spc="0" normalizeH="0" baseline="0" noProof="0" dirty="0">
                <a:ln>
                  <a:noFill/>
                </a:ln>
                <a:solidFill>
                  <a:srgbClr val="A02B93">
                    <a:lumMod val="75000"/>
                  </a:srgbClr>
                </a:solidFill>
                <a:effectLst/>
                <a:uLnTx/>
                <a:uFillTx/>
                <a:latin typeface="Engravers MT" panose="02090707080505020304" pitchFamily="18" charset="0"/>
                <a:ea typeface="+mn-ea"/>
                <a:cs typeface="Arial" panose="020B0604020202020204" pitchFamily="34" charset="0"/>
              </a:rPr>
              <a:t>Choosing and combining fonts</a:t>
            </a:r>
            <a:endParaRPr kumimoji="0" lang="en-US" altLang="en-US" sz="2000" b="0" i="0" u="none" strike="noStrike" kern="1200" cap="none" spc="0" normalizeH="0" baseline="0" noProof="0" dirty="0">
              <a:ln>
                <a:noFill/>
              </a:ln>
              <a:solidFill>
                <a:srgbClr val="A02B93">
                  <a:lumMod val="75000"/>
                </a:srgbClr>
              </a:solidFill>
              <a:effectLst/>
              <a:uLnTx/>
              <a:uFillTx/>
              <a:latin typeface="Engravers MT" panose="02090707080505020304" pitchFamily="18" charset="0"/>
              <a:ea typeface="+mn-ea"/>
              <a:cs typeface="+mn-cs"/>
            </a:endParaRPr>
          </a:p>
        </p:txBody>
      </p:sp>
      <p:pic>
        <p:nvPicPr>
          <p:cNvPr id="3079" name="Picture 7" descr="What are the main principles of design, and how do they apply to graphic  design? - Quora">
            <a:extLst>
              <a:ext uri="{FF2B5EF4-FFF2-40B4-BE49-F238E27FC236}">
                <a16:creationId xmlns:a16="http://schemas.microsoft.com/office/drawing/2014/main" id="{BA69ECBB-229B-A55D-29B1-447D3DECD9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31" b="1"/>
          <a:stretch/>
        </p:blipFill>
        <p:spPr bwMode="auto">
          <a:xfrm>
            <a:off x="7513590" y="1890527"/>
            <a:ext cx="3699607" cy="30769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1" name="Picture 9" descr="COLOR THEORY IN GRAPHICS DESIGN. Color theory is the collection of rules… |  by Gabriel Benjamin | Medium">
            <a:extLst>
              <a:ext uri="{FF2B5EF4-FFF2-40B4-BE49-F238E27FC236}">
                <a16:creationId xmlns:a16="http://schemas.microsoft.com/office/drawing/2014/main" id="{BD15B8F2-573C-6290-12EA-C9B7D70B81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898" y="4196623"/>
            <a:ext cx="4532772" cy="24809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497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Canva Free">
            <a:extLst>
              <a:ext uri="{FF2B5EF4-FFF2-40B4-BE49-F238E27FC236}">
                <a16:creationId xmlns:a16="http://schemas.microsoft.com/office/drawing/2014/main" id="{B14D16A5-7FD1-106C-B65C-E6550DAB1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3767" y="231945"/>
            <a:ext cx="4318655" cy="22672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tangle 8">
            <a:extLst>
              <a:ext uri="{FF2B5EF4-FFF2-40B4-BE49-F238E27FC236}">
                <a16:creationId xmlns:a16="http://schemas.microsoft.com/office/drawing/2014/main" id="{8A034816-167B-C383-137C-F940B58809A5}"/>
              </a:ext>
            </a:extLst>
          </p:cNvPr>
          <p:cNvSpPr/>
          <p:nvPr/>
        </p:nvSpPr>
        <p:spPr>
          <a:xfrm>
            <a:off x="378608" y="379731"/>
            <a:ext cx="7135159"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dirty="0">
                <a:ln w="12700">
                  <a:solidFill>
                    <a:srgbClr val="0E2841">
                      <a:lumMod val="75000"/>
                    </a:srgbClr>
                  </a:solidFill>
                  <a:prstDash val="solid"/>
                </a:ln>
                <a:pattFill prst="dkUpDiag">
                  <a:fgClr>
                    <a:srgbClr val="0E2841"/>
                  </a:fgClr>
                  <a:bgClr>
                    <a:srgbClr val="0E2841">
                      <a:lumMod val="20000"/>
                      <a:lumOff val="80000"/>
                    </a:srgbClr>
                  </a:bgClr>
                </a:pattFill>
                <a:effectLst>
                  <a:outerShdw dist="38100" dir="2640000" algn="bl" rotWithShape="0">
                    <a:srgbClr val="0E2841">
                      <a:lumMod val="75000"/>
                    </a:srgbClr>
                  </a:outerShdw>
                </a:effectLst>
                <a:uLnTx/>
                <a:uFillTx/>
                <a:latin typeface="Arial" panose="020B0604020202020204" pitchFamily="34" charset="0"/>
                <a:ea typeface="Times New Roman" panose="02020603050405020304" pitchFamily="18" charset="0"/>
                <a:cs typeface="Aptos" panose="020B0004020202020204" pitchFamily="34" charset="0"/>
              </a:rPr>
              <a:t>Tools and Resources</a:t>
            </a:r>
            <a:endParaRPr kumimoji="0" lang="en-US" sz="5400" b="1" i="0" u="none" strike="noStrike" kern="1200" cap="none" spc="0" normalizeH="0" baseline="0" noProof="0" dirty="0">
              <a:ln w="12700">
                <a:solidFill>
                  <a:srgbClr val="0E2841">
                    <a:lumMod val="75000"/>
                  </a:srgbClr>
                </a:solidFill>
                <a:prstDash val="solid"/>
              </a:ln>
              <a:pattFill prst="dkUpDiag">
                <a:fgClr>
                  <a:srgbClr val="0E2841"/>
                </a:fgClr>
                <a:bgClr>
                  <a:srgbClr val="0E2841">
                    <a:lumMod val="20000"/>
                    <a:lumOff val="80000"/>
                  </a:srgbClr>
                </a:bgClr>
              </a:pattFill>
              <a:effectLst>
                <a:outerShdw dist="38100" dir="2640000" algn="bl" rotWithShape="0">
                  <a:srgbClr val="0E2841">
                    <a:lumMod val="75000"/>
                  </a:srgbClr>
                </a:outerShdw>
              </a:effectLst>
              <a:uLnTx/>
              <a:uFillTx/>
              <a:latin typeface="Aptos" panose="02110004020202020204"/>
              <a:ea typeface="+mn-ea"/>
              <a:cs typeface="+mn-cs"/>
            </a:endParaRPr>
          </a:p>
        </p:txBody>
      </p:sp>
      <p:pic>
        <p:nvPicPr>
          <p:cNvPr id="3" name="Picture 2" descr="Eyes on a candy">
            <a:extLst>
              <a:ext uri="{FF2B5EF4-FFF2-40B4-BE49-F238E27FC236}">
                <a16:creationId xmlns:a16="http://schemas.microsoft.com/office/drawing/2014/main" id="{24E63089-11A6-2221-C54F-C3540F6BF4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5" y="4122315"/>
            <a:ext cx="3015081" cy="20130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Picture 3">
            <a:extLst>
              <a:ext uri="{FF2B5EF4-FFF2-40B4-BE49-F238E27FC236}">
                <a16:creationId xmlns:a16="http://schemas.microsoft.com/office/drawing/2014/main" id="{30F1C66D-B5B4-0454-C79B-0D4ED9C69469}"/>
              </a:ext>
            </a:extLst>
          </p:cNvPr>
          <p:cNvPicPr>
            <a:picLocks noChangeAspect="1"/>
          </p:cNvPicPr>
          <p:nvPr/>
        </p:nvPicPr>
        <p:blipFill>
          <a:blip r:embed="rId4"/>
          <a:stretch>
            <a:fillRect/>
          </a:stretch>
        </p:blipFill>
        <p:spPr>
          <a:xfrm>
            <a:off x="5098805" y="2046418"/>
            <a:ext cx="5504472" cy="34459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2">
            <a:extLst>
              <a:ext uri="{FF2B5EF4-FFF2-40B4-BE49-F238E27FC236}">
                <a16:creationId xmlns:a16="http://schemas.microsoft.com/office/drawing/2014/main" id="{4A30C6C5-354E-594B-29F6-B163B735EE7C}"/>
              </a:ext>
            </a:extLst>
          </p:cNvPr>
          <p:cNvSpPr>
            <a:spLocks noGrp="1" noChangeArrowheads="1"/>
          </p:cNvSpPr>
          <p:nvPr>
            <p:ph idx="1"/>
          </p:nvPr>
        </p:nvSpPr>
        <p:spPr bwMode="auto">
          <a:xfrm>
            <a:off x="839720" y="1365592"/>
            <a:ext cx="5878532"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kumimoji="0" lang="en-US" altLang="en-US" sz="2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Overview of popular design tools and software</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Canva</a:t>
            </a:r>
          </a:p>
          <a:p>
            <a:pPr marL="742950" lvl="1" indent="-285750"/>
            <a:r>
              <a:rPr lang="en-US" sz="2000" dirty="0">
                <a:latin typeface="Arial" panose="020B0604020202020204" pitchFamily="34" charset="0"/>
                <a:cs typeface="Arial" panose="020B0604020202020204" pitchFamily="34" charset="0"/>
              </a:rPr>
              <a:t>M365 Create</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Copilot Chat</a:t>
            </a:r>
          </a:p>
          <a:p>
            <a:pPr marL="742950" lvl="1" indent="-285750">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Adobe Firefly</a:t>
            </a:r>
          </a:p>
          <a:p>
            <a:pPr marL="742950" lvl="1" indent="-285750">
              <a:buFont typeface="Arial" panose="020B0604020202020204" pitchFamily="34" charset="0"/>
              <a:buChar char="•"/>
            </a:pPr>
            <a:r>
              <a:rPr lang="en-US" altLang="en-US" sz="2000" dirty="0">
                <a:latin typeface="Arial" panose="020B0604020202020204" pitchFamily="34" charset="0"/>
                <a:ea typeface="Times New Roman" panose="02020603050405020304" pitchFamily="18" charset="0"/>
                <a:cs typeface="Arial" panose="020B0604020202020204" pitchFamily="34" charset="0"/>
              </a:rPr>
              <a:t>ChatGPT</a:t>
            </a:r>
          </a:p>
          <a:p>
            <a:pPr marL="742950" lvl="1" indent="-285750">
              <a:buFont typeface="Arial" panose="020B0604020202020204" pitchFamily="34" charset="0"/>
              <a:buChar char="•"/>
            </a:pP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Support a designer/graphic artist</a:t>
            </a:r>
          </a:p>
        </p:txBody>
      </p:sp>
    </p:spTree>
    <p:extLst>
      <p:ext uri="{BB962C8B-B14F-4D97-AF65-F5344CB8AC3E}">
        <p14:creationId xmlns:p14="http://schemas.microsoft.com/office/powerpoint/2010/main" val="1659676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A30C6C5-354E-594B-29F6-B163B735EE7C}"/>
              </a:ext>
            </a:extLst>
          </p:cNvPr>
          <p:cNvSpPr>
            <a:spLocks noGrp="1" noChangeArrowheads="1"/>
          </p:cNvSpPr>
          <p:nvPr>
            <p:ph idx="1"/>
          </p:nvPr>
        </p:nvSpPr>
        <p:spPr bwMode="auto">
          <a:xfrm>
            <a:off x="6096000" y="5144416"/>
            <a:ext cx="580579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None/>
            </a:pPr>
            <a:r>
              <a:rPr kumimoji="0" lang="en-US" altLang="en-US" sz="2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Best practices for optimizing graphics</a:t>
            </a:r>
          </a:p>
          <a:p>
            <a:pPr eaLnBrk="0" fontAlgn="base" hangingPunct="0">
              <a:lnSpc>
                <a:spcPct val="100000"/>
              </a:lnSpc>
              <a:spcBef>
                <a:spcPct val="0"/>
              </a:spcBef>
              <a:spcAft>
                <a:spcPct val="0"/>
              </a:spcAft>
            </a:pPr>
            <a:r>
              <a:rPr lang="en-US" altLang="en-US" sz="2000" dirty="0">
                <a:latin typeface="Arial" panose="020B0604020202020204" pitchFamily="34" charset="0"/>
                <a:ea typeface="Times New Roman" panose="02020603050405020304" pitchFamily="18" charset="0"/>
                <a:cs typeface="Aptos" panose="020B0004020202020204" pitchFamily="34" charset="0"/>
              </a:rPr>
              <a:t>S</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ocial media</a:t>
            </a:r>
          </a:p>
          <a:p>
            <a:pPr eaLnBrk="0" fontAlgn="base" hangingPunct="0">
              <a:lnSpc>
                <a:spcPct val="100000"/>
              </a:lnSpc>
              <a:spcBef>
                <a:spcPct val="0"/>
              </a:spcBef>
              <a:spcAft>
                <a:spcPct val="0"/>
              </a:spcAft>
            </a:pPr>
            <a:r>
              <a:rPr lang="en-US" altLang="en-US" sz="2000" dirty="0">
                <a:latin typeface="Arial" panose="020B0604020202020204" pitchFamily="34" charset="0"/>
                <a:ea typeface="Times New Roman" panose="02020603050405020304" pitchFamily="18" charset="0"/>
                <a:cs typeface="Aptos" panose="020B0004020202020204" pitchFamily="34" charset="0"/>
              </a:rPr>
              <a:t>W</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ebsites</a:t>
            </a:r>
          </a:p>
          <a:p>
            <a:pPr eaLnBrk="0" fontAlgn="base" hangingPunct="0">
              <a:lnSpc>
                <a:spcPct val="100000"/>
              </a:lnSpc>
              <a:spcBef>
                <a:spcPct val="0"/>
              </a:spcBef>
              <a:spcAft>
                <a:spcPct val="0"/>
              </a:spcAft>
            </a:pPr>
            <a:r>
              <a:rPr lang="en-US" altLang="en-US" sz="2000" dirty="0">
                <a:latin typeface="Arial" panose="020B0604020202020204" pitchFamily="34" charset="0"/>
                <a:ea typeface="Times New Roman" panose="02020603050405020304" pitchFamily="18" charset="0"/>
                <a:cs typeface="Aptos" panose="020B0004020202020204" pitchFamily="34" charset="0"/>
              </a:rPr>
              <a:t>P</a:t>
            </a:r>
            <a:r>
              <a:rPr kumimoji="0" lang="en-US" altLang="en-US" sz="20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rint Materials</a:t>
            </a:r>
          </a:p>
        </p:txBody>
      </p:sp>
      <p:sp>
        <p:nvSpPr>
          <p:cNvPr id="3" name="Rectangle 2">
            <a:extLst>
              <a:ext uri="{FF2B5EF4-FFF2-40B4-BE49-F238E27FC236}">
                <a16:creationId xmlns:a16="http://schemas.microsoft.com/office/drawing/2014/main" id="{DDA9B7BE-EECF-343C-4D69-3B7B08BD1CC5}"/>
              </a:ext>
            </a:extLst>
          </p:cNvPr>
          <p:cNvSpPr txBox="1">
            <a:spLocks noChangeArrowheads="1"/>
          </p:cNvSpPr>
          <p:nvPr/>
        </p:nvSpPr>
        <p:spPr bwMode="auto">
          <a:xfrm>
            <a:off x="779834" y="1246005"/>
            <a:ext cx="4420816"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2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Create eye-catching graphics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Have a purpose and message</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Know the size and format</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Plan colors and fonts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Add design elements</a:t>
            </a:r>
          </a:p>
          <a:p>
            <a:pPr marL="2286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ptos" panose="020B0004020202020204" pitchFamily="34" charset="0"/>
              </a:rPr>
              <a:t>Finalize and export with purpose</a:t>
            </a:r>
          </a:p>
        </p:txBody>
      </p:sp>
      <p:pic>
        <p:nvPicPr>
          <p:cNvPr id="6147" name="Picture 3" descr="Exhibition Branding | Exhibition Stand Builder &amp; Contractor | Regal">
            <a:extLst>
              <a:ext uri="{FF2B5EF4-FFF2-40B4-BE49-F238E27FC236}">
                <a16:creationId xmlns:a16="http://schemas.microsoft.com/office/drawing/2014/main" id="{825DB590-D9D5-0868-718C-C043228F21C2}"/>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6096000" y="-96810"/>
            <a:ext cx="6224354" cy="49794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9" name="Picture 5" descr="5 Steps Towards Successful Event Branding Design">
            <a:extLst>
              <a:ext uri="{FF2B5EF4-FFF2-40B4-BE49-F238E27FC236}">
                <a16:creationId xmlns:a16="http://schemas.microsoft.com/office/drawing/2014/main" id="{691E0E14-FA93-841D-2C01-CFDAF1FAB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478" y="3333320"/>
            <a:ext cx="5433048" cy="32884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4460728-9305-AA40-0680-596D7854F763}"/>
              </a:ext>
            </a:extLst>
          </p:cNvPr>
          <p:cNvSpPr/>
          <p:nvPr/>
        </p:nvSpPr>
        <p:spPr>
          <a:xfrm>
            <a:off x="372967" y="290748"/>
            <a:ext cx="9558900" cy="923330"/>
          </a:xfrm>
          <a:prstGeom prst="rect">
            <a:avLst/>
          </a:prstGeom>
          <a:solidFill>
            <a:schemeClr val="bg2"/>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A02B93"/>
                  </a:outerShdw>
                </a:effectLst>
                <a:uLnTx/>
                <a:uFillTx/>
                <a:latin typeface="Arial" panose="020B0604020202020204" pitchFamily="34" charset="0"/>
                <a:ea typeface="Times New Roman" panose="02020603050405020304" pitchFamily="18" charset="0"/>
                <a:cs typeface="Aptos" panose="020B0004020202020204" pitchFamily="34" charset="0"/>
              </a:rPr>
              <a:t>Practical </a:t>
            </a:r>
            <a:r>
              <a:rPr kumimoji="0" lang="en-US" altLang="en-US" sz="5400" b="1" i="0" u="none" strike="noStrike" kern="1200" cap="none" spc="0" normalizeH="0" baseline="0" noProof="0" dirty="0">
                <a:ln w="13462">
                  <a:solidFill>
                    <a:prstClr val="white"/>
                  </a:solidFill>
                  <a:prstDash val="solid"/>
                </a:ln>
                <a:solidFill>
                  <a:prstClr val="black">
                    <a:lumMod val="85000"/>
                    <a:lumOff val="15000"/>
                  </a:prstClr>
                </a:solidFill>
                <a:effectLst>
                  <a:outerShdw blurRad="50800" dist="38100" dir="8100000" algn="tr" rotWithShape="0">
                    <a:prstClr val="black">
                      <a:alpha val="40000"/>
                    </a:prstClr>
                  </a:outerShdw>
                </a:effectLst>
                <a:uLnTx/>
                <a:uFillTx/>
                <a:latin typeface="Arial" panose="020B0604020202020204" pitchFamily="34" charset="0"/>
                <a:ea typeface="Times New Roman" panose="02020603050405020304" pitchFamily="18" charset="0"/>
                <a:cs typeface="Aptos" panose="020B0004020202020204" pitchFamily="34" charset="0"/>
              </a:rPr>
              <a:t>Design</a:t>
            </a:r>
            <a:r>
              <a:rPr kumimoji="0" lang="en-US" altLang="en-US" sz="54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A02B93"/>
                  </a:outerShdw>
                </a:effectLst>
                <a:uLnTx/>
                <a:uFillTx/>
                <a:latin typeface="Arial" panose="020B0604020202020204" pitchFamily="34" charset="0"/>
                <a:ea typeface="Times New Roman" panose="02020603050405020304" pitchFamily="18" charset="0"/>
                <a:cs typeface="Aptos" panose="020B0004020202020204" pitchFamily="34" charset="0"/>
              </a:rPr>
              <a:t> Techniques</a:t>
            </a:r>
            <a:endParaRPr kumimoji="0" lang="en-US" sz="5400" b="1" i="0" u="none" strike="noStrike" kern="120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A02B93"/>
                </a:outerShdw>
              </a:effectLst>
              <a:uLnTx/>
              <a:uFillTx/>
              <a:latin typeface="Aptos" panose="02110004020202020204"/>
              <a:ea typeface="+mn-ea"/>
              <a:cs typeface="+mn-cs"/>
            </a:endParaRPr>
          </a:p>
        </p:txBody>
      </p:sp>
    </p:spTree>
    <p:extLst>
      <p:ext uri="{BB962C8B-B14F-4D97-AF65-F5344CB8AC3E}">
        <p14:creationId xmlns:p14="http://schemas.microsoft.com/office/powerpoint/2010/main" val="830158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3" name="Rectangle 8202">
            <a:extLst>
              <a:ext uri="{FF2B5EF4-FFF2-40B4-BE49-F238E27FC236}">
                <a16:creationId xmlns:a16="http://schemas.microsoft.com/office/drawing/2014/main" id="{93062723-6941-4ABE-8146-AC6FA530B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8205" name="Rectangle 8204">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421890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C739A5-278D-73B0-8D4D-0286ADDB528B}"/>
              </a:ext>
            </a:extLst>
          </p:cNvPr>
          <p:cNvSpPr>
            <a:spLocks noGrp="1"/>
          </p:cNvSpPr>
          <p:nvPr>
            <p:ph type="title"/>
          </p:nvPr>
        </p:nvSpPr>
        <p:spPr>
          <a:xfrm>
            <a:off x="838200" y="4440602"/>
            <a:ext cx="3093720" cy="1645920"/>
          </a:xfrm>
        </p:spPr>
        <p:txBody>
          <a:bodyPr>
            <a:normAutofit/>
          </a:bodyPr>
          <a:lstStyle/>
          <a:p>
            <a:r>
              <a:rPr kumimoji="0" lang="en-US" altLang="en-US" sz="2600" b="1" i="0" u="none" strike="noStrike" cap="none" normalizeH="0" baseline="0">
                <a:ln>
                  <a:noFill/>
                </a:ln>
                <a:effectLst/>
                <a:latin typeface="Arial" panose="020B0604020202020204" pitchFamily="34" charset="0"/>
                <a:ea typeface="Times New Roman" panose="02020603050405020304" pitchFamily="18" charset="0"/>
                <a:cs typeface="Aptos" panose="020B0004020202020204" pitchFamily="34" charset="0"/>
              </a:rPr>
              <a:t>Case Studies and Examples</a:t>
            </a:r>
            <a:endParaRPr lang="en-US" sz="2600"/>
          </a:p>
        </p:txBody>
      </p:sp>
      <p:pic>
        <p:nvPicPr>
          <p:cNvPr id="8194" name="Picture 2" descr="Seven Hilariously Bad Rave Flyers">
            <a:extLst>
              <a:ext uri="{FF2B5EF4-FFF2-40B4-BE49-F238E27FC236}">
                <a16:creationId xmlns:a16="http://schemas.microsoft.com/office/drawing/2014/main" id="{D00C3150-8957-CF4A-D431-D1393BEEF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528" b="3"/>
          <a:stretch/>
        </p:blipFill>
        <p:spPr bwMode="auto">
          <a:xfrm>
            <a:off x="20" y="-13"/>
            <a:ext cx="292606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6967E35-35A4-2C8F-A336-DBDBEA74188F}"/>
              </a:ext>
            </a:extLst>
          </p:cNvPr>
          <p:cNvPicPr>
            <a:picLocks noChangeAspect="1"/>
          </p:cNvPicPr>
          <p:nvPr/>
        </p:nvPicPr>
        <p:blipFill>
          <a:blip r:embed="rId4"/>
          <a:srcRect r="4" b="4816"/>
          <a:stretch/>
        </p:blipFill>
        <p:spPr>
          <a:xfrm>
            <a:off x="3077487" y="8"/>
            <a:ext cx="2935224" cy="4005067"/>
          </a:xfrm>
          <a:prstGeom prst="rect">
            <a:avLst/>
          </a:prstGeom>
        </p:spPr>
      </p:pic>
      <p:pic>
        <p:nvPicPr>
          <p:cNvPr id="8198" name="Picture 6">
            <a:extLst>
              <a:ext uri="{FF2B5EF4-FFF2-40B4-BE49-F238E27FC236}">
                <a16:creationId xmlns:a16="http://schemas.microsoft.com/office/drawing/2014/main" id="{488CD187-36AF-6999-387D-5FD3E092E3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7535" r="23652" b="1"/>
          <a:stretch/>
        </p:blipFill>
        <p:spPr bwMode="auto">
          <a:xfrm>
            <a:off x="6174474" y="13"/>
            <a:ext cx="2935224" cy="40050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in page">
            <a:extLst>
              <a:ext uri="{FF2B5EF4-FFF2-40B4-BE49-F238E27FC236}">
                <a16:creationId xmlns:a16="http://schemas.microsoft.com/office/drawing/2014/main" id="{4D044E6C-EDEC-A9C5-100E-B7A6B3F5A7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640" r="26676" b="-1"/>
          <a:stretch/>
        </p:blipFill>
        <p:spPr bwMode="auto">
          <a:xfrm>
            <a:off x="9256776" y="-9"/>
            <a:ext cx="2935224" cy="4005072"/>
          </a:xfrm>
          <a:prstGeom prst="rect">
            <a:avLst/>
          </a:prstGeom>
          <a:noFill/>
          <a:extLst>
            <a:ext uri="{909E8E84-426E-40DD-AFC4-6F175D3DCCD1}">
              <a14:hiddenFill xmlns:a14="http://schemas.microsoft.com/office/drawing/2010/main">
                <a:solidFill>
                  <a:srgbClr val="FFFFFF"/>
                </a:solidFill>
              </a14:hiddenFill>
            </a:ext>
          </a:extLst>
        </p:spPr>
      </p:pic>
      <p:sp>
        <p:nvSpPr>
          <p:cNvPr id="8207" name="Rectangle 8206">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491151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09" name="Rectangle 8208">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411220" y="525441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2">
            <a:extLst>
              <a:ext uri="{FF2B5EF4-FFF2-40B4-BE49-F238E27FC236}">
                <a16:creationId xmlns:a16="http://schemas.microsoft.com/office/drawing/2014/main" id="{4A30C6C5-354E-594B-29F6-B163B735EE7C}"/>
              </a:ext>
            </a:extLst>
          </p:cNvPr>
          <p:cNvSpPr>
            <a:spLocks noGrp="1" noChangeArrowheads="1"/>
          </p:cNvSpPr>
          <p:nvPr>
            <p:ph idx="1"/>
          </p:nvPr>
        </p:nvSpPr>
        <p:spPr bwMode="auto">
          <a:xfrm>
            <a:off x="4380266" y="4440602"/>
            <a:ext cx="7104188" cy="16459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indent="0" eaLnBrk="0" fontAlgn="base" hangingPunct="0">
              <a:spcBef>
                <a:spcPct val="0"/>
              </a:spcBef>
              <a:spcAft>
                <a:spcPts val="600"/>
              </a:spcAft>
              <a:buNone/>
            </a:pPr>
            <a:r>
              <a:rPr kumimoji="0" lang="en-US" altLang="en-US" sz="1800" b="1" i="0" u="none" strike="noStrike" cap="none" normalizeH="0" baseline="0" dirty="0">
                <a:ln>
                  <a:noFill/>
                </a:ln>
                <a:effectLst/>
                <a:latin typeface="Arial" panose="020B0604020202020204" pitchFamily="34" charset="0"/>
                <a:ea typeface="Times New Roman" panose="02020603050405020304" pitchFamily="18" charset="0"/>
                <a:cs typeface="Aptos" panose="020B0004020202020204" pitchFamily="34" charset="0"/>
              </a:rPr>
              <a:t>Common pitfalls to avoid in event graphic design</a:t>
            </a:r>
          </a:p>
          <a:p>
            <a:pPr lvl="1" eaLnBrk="0" fontAlgn="base" hangingPunct="0">
              <a:spcBef>
                <a:spcPct val="0"/>
              </a:spcBef>
              <a:spcAft>
                <a:spcPts val="600"/>
              </a:spcAft>
            </a:pPr>
            <a:r>
              <a:rPr kumimoji="0" lang="en-US" altLang="en-US" sz="1800" b="0" i="0" u="none" strike="noStrike" cap="none" normalizeH="0" baseline="0" dirty="0">
                <a:ln>
                  <a:noFill/>
                </a:ln>
                <a:effectLst/>
                <a:latin typeface="Arial" panose="020B0604020202020204" pitchFamily="34" charset="0"/>
                <a:ea typeface="Times New Roman" panose="02020603050405020304" pitchFamily="18" charset="0"/>
                <a:cs typeface="Aptos" panose="020B0004020202020204" pitchFamily="34" charset="0"/>
              </a:rPr>
              <a:t>Clutter</a:t>
            </a:r>
          </a:p>
          <a:p>
            <a:pPr lvl="1" eaLnBrk="0" fontAlgn="base" hangingPunct="0">
              <a:spcBef>
                <a:spcPct val="0"/>
              </a:spcBef>
              <a:spcAft>
                <a:spcPts val="600"/>
              </a:spcAft>
            </a:pPr>
            <a:r>
              <a:rPr lang="en-US" altLang="en-US" sz="1800" dirty="0">
                <a:latin typeface="Arial" panose="020B0604020202020204" pitchFamily="34" charset="0"/>
                <a:ea typeface="Times New Roman" panose="02020603050405020304" pitchFamily="18" charset="0"/>
                <a:cs typeface="Aptos" panose="020B0004020202020204" pitchFamily="34" charset="0"/>
              </a:rPr>
              <a:t>P</a:t>
            </a:r>
            <a:r>
              <a:rPr kumimoji="0" lang="en-US" altLang="en-US" sz="1800" b="0" i="0" u="none" strike="noStrike" cap="none" normalizeH="0" baseline="0" dirty="0">
                <a:ln>
                  <a:noFill/>
                </a:ln>
                <a:effectLst/>
                <a:latin typeface="Arial" panose="020B0604020202020204" pitchFamily="34" charset="0"/>
                <a:ea typeface="Times New Roman" panose="02020603050405020304" pitchFamily="18" charset="0"/>
                <a:cs typeface="Aptos" panose="020B0004020202020204" pitchFamily="34" charset="0"/>
              </a:rPr>
              <a:t>oor Color Choices</a:t>
            </a:r>
          </a:p>
          <a:p>
            <a:pPr lvl="1" eaLnBrk="0" fontAlgn="base" hangingPunct="0">
              <a:spcBef>
                <a:spcPct val="0"/>
              </a:spcBef>
              <a:spcAft>
                <a:spcPts val="600"/>
              </a:spcAft>
            </a:pPr>
            <a:r>
              <a:rPr lang="en-US" altLang="en-US" sz="1800" dirty="0">
                <a:latin typeface="Arial" panose="020B0604020202020204" pitchFamily="34" charset="0"/>
                <a:ea typeface="Times New Roman" panose="02020603050405020304" pitchFamily="18" charset="0"/>
                <a:cs typeface="Aptos" panose="020B0004020202020204" pitchFamily="34" charset="0"/>
              </a:rPr>
              <a:t>L</a:t>
            </a:r>
            <a:r>
              <a:rPr kumimoji="0" lang="en-US" altLang="en-US" sz="1800" b="0" i="0" u="none" strike="noStrike" cap="none" normalizeH="0" baseline="0" dirty="0">
                <a:ln>
                  <a:noFill/>
                </a:ln>
                <a:effectLst/>
                <a:latin typeface="Arial" panose="020B0604020202020204" pitchFamily="34" charset="0"/>
                <a:ea typeface="Times New Roman" panose="02020603050405020304" pitchFamily="18" charset="0"/>
                <a:cs typeface="Aptos" panose="020B0004020202020204" pitchFamily="34" charset="0"/>
              </a:rPr>
              <a:t>ow-quality images</a:t>
            </a:r>
          </a:p>
          <a:p>
            <a:pPr lvl="1" eaLnBrk="0" fontAlgn="base" hangingPunct="0">
              <a:spcBef>
                <a:spcPct val="0"/>
              </a:spcBef>
              <a:spcAft>
                <a:spcPts val="600"/>
              </a:spcAft>
            </a:pPr>
            <a:r>
              <a:rPr lang="en-US" altLang="en-US" sz="1800" dirty="0">
                <a:latin typeface="Arial" panose="020B0604020202020204" pitchFamily="34" charset="0"/>
                <a:ea typeface="Times New Roman" panose="02020603050405020304" pitchFamily="18" charset="0"/>
                <a:cs typeface="Aptos" panose="020B0004020202020204" pitchFamily="34" charset="0"/>
              </a:rPr>
              <a:t>P</a:t>
            </a:r>
            <a:r>
              <a:rPr kumimoji="0" lang="en-US" altLang="en-US" sz="1800" b="0" i="0" u="none" strike="noStrike" cap="none" normalizeH="0" baseline="0" dirty="0">
                <a:ln>
                  <a:noFill/>
                </a:ln>
                <a:effectLst/>
                <a:latin typeface="Arial" panose="020B0604020202020204" pitchFamily="34" charset="0"/>
                <a:ea typeface="Times New Roman" panose="02020603050405020304" pitchFamily="18" charset="0"/>
                <a:cs typeface="Aptos" panose="020B0004020202020204" pitchFamily="34" charset="0"/>
              </a:rPr>
              <a:t>latform-specific issues</a:t>
            </a:r>
          </a:p>
        </p:txBody>
      </p:sp>
    </p:spTree>
    <p:extLst>
      <p:ext uri="{BB962C8B-B14F-4D97-AF65-F5344CB8AC3E}">
        <p14:creationId xmlns:p14="http://schemas.microsoft.com/office/powerpoint/2010/main" val="1655441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39A5-278D-73B0-8D4D-0286ADDB528B}"/>
              </a:ext>
            </a:extLst>
          </p:cNvPr>
          <p:cNvSpPr>
            <a:spLocks noGrp="1"/>
          </p:cNvSpPr>
          <p:nvPr>
            <p:ph type="title"/>
          </p:nvPr>
        </p:nvSpPr>
        <p:spPr>
          <a:xfrm>
            <a:off x="838200" y="188415"/>
            <a:ext cx="10515600" cy="796925"/>
          </a:xfrm>
        </p:spPr>
        <p:txBody>
          <a:bodyPr>
            <a:normAutofit/>
          </a:bodyPr>
          <a:lstStyle/>
          <a:p>
            <a:r>
              <a:rPr kumimoji="0" lang="en-US" altLang="en-US" sz="40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ptos" panose="020B0004020202020204" pitchFamily="34" charset="0"/>
              </a:rPr>
              <a:t>Successful Event Graphics – K.I.S.S.</a:t>
            </a:r>
            <a:endParaRPr lang="en-US" sz="4000" dirty="0"/>
          </a:p>
        </p:txBody>
      </p:sp>
      <p:pic>
        <p:nvPicPr>
          <p:cNvPr id="10" name="Picture 9">
            <a:extLst>
              <a:ext uri="{FF2B5EF4-FFF2-40B4-BE49-F238E27FC236}">
                <a16:creationId xmlns:a16="http://schemas.microsoft.com/office/drawing/2014/main" id="{AFA5047F-DC64-96AD-598D-FF32636CA98F}"/>
              </a:ext>
            </a:extLst>
          </p:cNvPr>
          <p:cNvPicPr>
            <a:picLocks noChangeAspect="1"/>
          </p:cNvPicPr>
          <p:nvPr/>
        </p:nvPicPr>
        <p:blipFill>
          <a:blip r:embed="rId3"/>
          <a:stretch>
            <a:fillRect/>
          </a:stretch>
        </p:blipFill>
        <p:spPr>
          <a:xfrm>
            <a:off x="262044" y="2503256"/>
            <a:ext cx="3162940" cy="152937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7" name="Picture 16">
            <a:extLst>
              <a:ext uri="{FF2B5EF4-FFF2-40B4-BE49-F238E27FC236}">
                <a16:creationId xmlns:a16="http://schemas.microsoft.com/office/drawing/2014/main" id="{82CCBCF5-032C-A129-E5B9-30CB7AF44153}"/>
              </a:ext>
            </a:extLst>
          </p:cNvPr>
          <p:cNvPicPr>
            <a:picLocks noChangeAspect="1"/>
          </p:cNvPicPr>
          <p:nvPr/>
        </p:nvPicPr>
        <p:blipFill>
          <a:blip r:embed="rId4"/>
          <a:stretch>
            <a:fillRect/>
          </a:stretch>
        </p:blipFill>
        <p:spPr>
          <a:xfrm>
            <a:off x="3641578" y="1577753"/>
            <a:ext cx="2330382" cy="24204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5853D291-40B1-9F13-C3FF-15E3DF02C526}"/>
              </a:ext>
            </a:extLst>
          </p:cNvPr>
          <p:cNvPicPr>
            <a:picLocks noChangeAspect="1"/>
          </p:cNvPicPr>
          <p:nvPr/>
        </p:nvPicPr>
        <p:blipFill>
          <a:blip r:embed="rId5"/>
          <a:stretch>
            <a:fillRect/>
          </a:stretch>
        </p:blipFill>
        <p:spPr>
          <a:xfrm>
            <a:off x="2470843" y="3911309"/>
            <a:ext cx="2406774" cy="2533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a:extLst>
              <a:ext uri="{FF2B5EF4-FFF2-40B4-BE49-F238E27FC236}">
                <a16:creationId xmlns:a16="http://schemas.microsoft.com/office/drawing/2014/main" id="{0905B3DA-DDCE-42E6-5F53-72BE39829610}"/>
              </a:ext>
            </a:extLst>
          </p:cNvPr>
          <p:cNvPicPr>
            <a:picLocks noChangeAspect="1"/>
          </p:cNvPicPr>
          <p:nvPr/>
        </p:nvPicPr>
        <p:blipFill>
          <a:blip r:embed="rId6"/>
          <a:stretch>
            <a:fillRect/>
          </a:stretch>
        </p:blipFill>
        <p:spPr>
          <a:xfrm>
            <a:off x="5902243" y="2677589"/>
            <a:ext cx="2108352" cy="21913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21BBC9AE-D904-8BC1-0CF7-6388D2372252}"/>
              </a:ext>
            </a:extLst>
          </p:cNvPr>
          <p:cNvPicPr>
            <a:picLocks noChangeAspect="1"/>
          </p:cNvPicPr>
          <p:nvPr/>
        </p:nvPicPr>
        <p:blipFill>
          <a:blip r:embed="rId7"/>
          <a:stretch>
            <a:fillRect/>
          </a:stretch>
        </p:blipFill>
        <p:spPr>
          <a:xfrm>
            <a:off x="9919340" y="489543"/>
            <a:ext cx="2002009" cy="2623322"/>
          </a:xfrm>
          <a:prstGeom prst="rect">
            <a:avLst/>
          </a:prstGeom>
          <a:ln>
            <a:noFill/>
          </a:ln>
          <a:effectLst>
            <a:softEdge rad="112500"/>
          </a:effectLst>
        </p:spPr>
      </p:pic>
      <p:pic>
        <p:nvPicPr>
          <p:cNvPr id="7" name="Picture 6">
            <a:extLst>
              <a:ext uri="{FF2B5EF4-FFF2-40B4-BE49-F238E27FC236}">
                <a16:creationId xmlns:a16="http://schemas.microsoft.com/office/drawing/2014/main" id="{B70DF118-41FA-51AD-BDAC-99C96AEBD5E6}"/>
              </a:ext>
            </a:extLst>
          </p:cNvPr>
          <p:cNvPicPr>
            <a:picLocks noChangeAspect="1"/>
          </p:cNvPicPr>
          <p:nvPr/>
        </p:nvPicPr>
        <p:blipFill>
          <a:blip r:embed="rId8"/>
          <a:stretch>
            <a:fillRect/>
          </a:stretch>
        </p:blipFill>
        <p:spPr>
          <a:xfrm>
            <a:off x="184253" y="4081016"/>
            <a:ext cx="2063856" cy="2692538"/>
          </a:xfrm>
          <a:prstGeom prst="rect">
            <a:avLst/>
          </a:prstGeom>
        </p:spPr>
      </p:pic>
      <p:pic>
        <p:nvPicPr>
          <p:cNvPr id="12" name="Picture 11">
            <a:extLst>
              <a:ext uri="{FF2B5EF4-FFF2-40B4-BE49-F238E27FC236}">
                <a16:creationId xmlns:a16="http://schemas.microsoft.com/office/drawing/2014/main" id="{9E516B19-3D42-F07D-BA75-B93F9CABABF0}"/>
              </a:ext>
            </a:extLst>
          </p:cNvPr>
          <p:cNvPicPr>
            <a:picLocks noChangeAspect="1"/>
          </p:cNvPicPr>
          <p:nvPr/>
        </p:nvPicPr>
        <p:blipFill>
          <a:blip r:embed="rId9"/>
          <a:stretch>
            <a:fillRect/>
          </a:stretch>
        </p:blipFill>
        <p:spPr>
          <a:xfrm rot="162436">
            <a:off x="6602632" y="1261906"/>
            <a:ext cx="3023822" cy="1562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Microsoft Events, Webinars, and Conferences">
            <a:extLst>
              <a:ext uri="{FF2B5EF4-FFF2-40B4-BE49-F238E27FC236}">
                <a16:creationId xmlns:a16="http://schemas.microsoft.com/office/drawing/2014/main" id="{BEBD2574-12F3-6F11-8743-C7DDAC04446B}"/>
              </a:ext>
            </a:extLst>
          </p:cNvPr>
          <p:cNvPicPr>
            <a:picLocks noChangeAspect="1"/>
          </p:cNvPicPr>
          <p:nvPr/>
        </p:nvPicPr>
        <p:blipFill>
          <a:blip r:embed="rId10"/>
          <a:stretch>
            <a:fillRect/>
          </a:stretch>
        </p:blipFill>
        <p:spPr>
          <a:xfrm>
            <a:off x="286027" y="877524"/>
            <a:ext cx="1962082" cy="14649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Microsoft Build 2022: How to Watch &amp; What to Expect - TrendMicro">
            <a:extLst>
              <a:ext uri="{FF2B5EF4-FFF2-40B4-BE49-F238E27FC236}">
                <a16:creationId xmlns:a16="http://schemas.microsoft.com/office/drawing/2014/main" id="{28201DB3-FC54-5D0D-FE0D-8DCAF18DC4D1}"/>
              </a:ext>
            </a:extLst>
          </p:cNvPr>
          <p:cNvPicPr>
            <a:picLocks noChangeAspect="1"/>
          </p:cNvPicPr>
          <p:nvPr/>
        </p:nvPicPr>
        <p:blipFill>
          <a:blip r:embed="rId11"/>
          <a:stretch>
            <a:fillRect/>
          </a:stretch>
        </p:blipFill>
        <p:spPr>
          <a:xfrm>
            <a:off x="8010595" y="4800830"/>
            <a:ext cx="3302140" cy="1731610"/>
          </a:xfrm>
          <a:prstGeom prst="rect">
            <a:avLst/>
          </a:prstGeom>
        </p:spPr>
      </p:pic>
      <p:pic>
        <p:nvPicPr>
          <p:cNvPr id="13" name="Picture 12" descr="Community | Adobe Summit 2026 – The Customer Experience Conference">
            <a:extLst>
              <a:ext uri="{FF2B5EF4-FFF2-40B4-BE49-F238E27FC236}">
                <a16:creationId xmlns:a16="http://schemas.microsoft.com/office/drawing/2014/main" id="{03F0A1BA-8475-412E-F4AA-6B10BD7BC723}"/>
              </a:ext>
            </a:extLst>
          </p:cNvPr>
          <p:cNvPicPr>
            <a:picLocks noChangeAspect="1"/>
          </p:cNvPicPr>
          <p:nvPr/>
        </p:nvPicPr>
        <p:blipFill>
          <a:blip r:embed="rId12"/>
          <a:stretch>
            <a:fillRect/>
          </a:stretch>
        </p:blipFill>
        <p:spPr>
          <a:xfrm>
            <a:off x="8496961" y="3180895"/>
            <a:ext cx="3243971" cy="1703479"/>
          </a:xfrm>
          <a:prstGeom prst="rect">
            <a:avLst/>
          </a:prstGeom>
        </p:spPr>
      </p:pic>
      <p:pic>
        <p:nvPicPr>
          <p:cNvPr id="15" name="Picture 14" descr="Salesforce Dreamforce 2026 San Francisco | Networking Events">
            <a:extLst>
              <a:ext uri="{FF2B5EF4-FFF2-40B4-BE49-F238E27FC236}">
                <a16:creationId xmlns:a16="http://schemas.microsoft.com/office/drawing/2014/main" id="{8846C290-3837-ED6B-7656-193CB8E27082}"/>
              </a:ext>
            </a:extLst>
          </p:cNvPr>
          <p:cNvPicPr>
            <a:picLocks noChangeAspect="1"/>
          </p:cNvPicPr>
          <p:nvPr/>
        </p:nvPicPr>
        <p:blipFill>
          <a:blip r:embed="rId13"/>
          <a:stretch>
            <a:fillRect/>
          </a:stretch>
        </p:blipFill>
        <p:spPr>
          <a:xfrm>
            <a:off x="5072373" y="5101609"/>
            <a:ext cx="2990093" cy="1567976"/>
          </a:xfrm>
          <a:prstGeom prst="rect">
            <a:avLst/>
          </a:prstGeom>
        </p:spPr>
      </p:pic>
    </p:spTree>
    <p:extLst>
      <p:ext uri="{BB962C8B-B14F-4D97-AF65-F5344CB8AC3E}">
        <p14:creationId xmlns:p14="http://schemas.microsoft.com/office/powerpoint/2010/main" val="1055107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72BDB6-26CF-FCCD-42C7-1F4377C59EC8}"/>
            </a:ext>
          </a:extLst>
        </p:cNvPr>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1296614-B0F9-C759-71EB-B99486211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7DE2453E-0A14-6944-8B86-7A5B6FA1B8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38">
            <a:extLst>
              <a:ext uri="{FF2B5EF4-FFF2-40B4-BE49-F238E27FC236}">
                <a16:creationId xmlns:a16="http://schemas.microsoft.com/office/drawing/2014/main" id="{9D5E7578-0032-3338-254A-BF3FCBB17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40">
            <a:extLst>
              <a:ext uri="{FF2B5EF4-FFF2-40B4-BE49-F238E27FC236}">
                <a16:creationId xmlns:a16="http://schemas.microsoft.com/office/drawing/2014/main" id="{5F833FDE-F6C0-8592-D969-ED516B2D14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F112BC5-E4EB-3E99-1416-0246F28D4C69}"/>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kumimoji="0" lang="en-US" altLang="en-US" sz="4000" b="1" i="0" u="none" strike="noStrike" kern="1200" cap="none" normalizeH="0" baseline="0" dirty="0">
                <a:ln>
                  <a:noFill/>
                </a:ln>
                <a:solidFill>
                  <a:srgbClr val="FFFFFF"/>
                </a:solidFill>
                <a:effectLst/>
                <a:latin typeface="+mj-lt"/>
                <a:ea typeface="+mj-ea"/>
                <a:cs typeface="+mj-cs"/>
              </a:rPr>
              <a:t>Event graphics prompts</a:t>
            </a:r>
            <a:endParaRPr lang="en-US" sz="4000" kern="1200" dirty="0">
              <a:solidFill>
                <a:srgbClr val="FFFFFF"/>
              </a:solidFill>
              <a:latin typeface="+mj-lt"/>
              <a:ea typeface="+mj-ea"/>
              <a:cs typeface="+mj-cs"/>
            </a:endParaRPr>
          </a:p>
        </p:txBody>
      </p:sp>
      <p:sp>
        <p:nvSpPr>
          <p:cNvPr id="201" name="Prompt 201"/>
          <p:cNvSpPr/>
          <p:nvPr/>
        </p:nvSpPr>
        <p:spPr>
          <a:xfrm>
            <a:off x="812800" y="1701800"/>
            <a:ext cx="6604000" cy="381000"/>
          </a:xfrm>
          <a:prstGeom prst="rect">
            <a:avLst/>
          </a:prstGeom>
          <a:noFill/>
          <a:ln>
            <a:noFill/>
          </a:ln>
        </p:spPr>
        <p:txBody>
          <a:bodyPr wrap="square" lIns="9144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ptos" panose="02110004020202020204"/>
                <a:ea typeface="+mn-ea"/>
                <a:cs typeface="+mn-cs"/>
              </a:rPr>
              <a:t>Prompt formula:  </a:t>
            </a:r>
            <a:r>
              <a:rPr kumimoji="0" lang="en-US" sz="1600" b="1" i="0" u="none" strike="noStrike" kern="1200" cap="none" spc="0" normalizeH="0" baseline="0" noProof="0" dirty="0">
                <a:ln>
                  <a:noFill/>
                </a:ln>
                <a:solidFill>
                  <a:srgbClr val="0078D4"/>
                </a:solidFill>
                <a:effectLst/>
                <a:uLnTx/>
                <a:uFillTx/>
                <a:latin typeface="Aptos" panose="02110004020202020204"/>
                <a:ea typeface="+mn-ea"/>
                <a:cs typeface="+mn-cs"/>
              </a:rPr>
              <a:t>Role</a:t>
            </a:r>
            <a:r>
              <a:rPr kumimoji="0" lang="en-US" sz="1600" b="0" i="0" u="none" strike="noStrike" kern="1200" cap="none" spc="0" normalizeH="0" baseline="0" noProof="0" dirty="0">
                <a:ln>
                  <a:noFill/>
                </a:ln>
                <a:solidFill>
                  <a:srgbClr val="737373"/>
                </a:solidFill>
                <a:effectLst/>
                <a:uLnTx/>
                <a:uFillTx/>
                <a:latin typeface="Aptos" panose="02110004020202020204"/>
                <a:ea typeface="+mn-ea"/>
                <a:cs typeface="+mn-cs"/>
              </a:rPr>
              <a:t>  +  </a:t>
            </a:r>
            <a:r>
              <a:rPr kumimoji="0" lang="en-US" sz="1600" b="1" i="0" u="none" strike="noStrike" kern="1200" cap="none" spc="0" normalizeH="0" baseline="0" noProof="0" dirty="0">
                <a:ln>
                  <a:noFill/>
                </a:ln>
                <a:solidFill>
                  <a:srgbClr val="5C2E91"/>
                </a:solidFill>
                <a:effectLst/>
                <a:uLnTx/>
                <a:uFillTx/>
                <a:latin typeface="Aptos" panose="02110004020202020204"/>
                <a:ea typeface="+mn-ea"/>
                <a:cs typeface="+mn-cs"/>
              </a:rPr>
              <a:t>Task</a:t>
            </a:r>
            <a:r>
              <a:rPr kumimoji="0" lang="en-US" sz="1600" b="0" i="0" u="none" strike="noStrike" kern="1200" cap="none" spc="0" normalizeH="0" baseline="0" noProof="0" dirty="0">
                <a:ln>
                  <a:noFill/>
                </a:ln>
                <a:solidFill>
                  <a:srgbClr val="737373"/>
                </a:solidFill>
                <a:effectLst/>
                <a:uLnTx/>
                <a:uFillTx/>
                <a:latin typeface="Aptos" panose="02110004020202020204"/>
                <a:ea typeface="+mn-ea"/>
                <a:cs typeface="+mn-cs"/>
              </a:rPr>
              <a:t>  +  </a:t>
            </a:r>
            <a:r>
              <a:rPr kumimoji="0" lang="en-US" sz="1600" b="1" i="0" u="none" strike="noStrike" kern="1200" cap="none" spc="0" normalizeH="0" baseline="0" noProof="0" dirty="0">
                <a:ln>
                  <a:noFill/>
                </a:ln>
                <a:solidFill>
                  <a:srgbClr val="404040"/>
                </a:solidFill>
                <a:effectLst/>
                <a:uLnTx/>
                <a:uFillTx/>
                <a:latin typeface="Aptos" panose="02110004020202020204"/>
                <a:ea typeface="+mn-ea"/>
                <a:cs typeface="+mn-cs"/>
              </a:rPr>
              <a:t>Context</a:t>
            </a:r>
            <a:r>
              <a:rPr kumimoji="0" lang="en-US" sz="1600" b="0" i="0" u="none" strike="noStrike" kern="1200" cap="none" spc="0" normalizeH="0" baseline="0" noProof="0" dirty="0">
                <a:ln>
                  <a:noFill/>
                </a:ln>
                <a:solidFill>
                  <a:srgbClr val="737373"/>
                </a:solidFill>
                <a:effectLst/>
                <a:uLnTx/>
                <a:uFillTx/>
                <a:latin typeface="Aptos" panose="02110004020202020204"/>
                <a:ea typeface="+mn-ea"/>
                <a:cs typeface="+mn-cs"/>
              </a:rPr>
              <a:t>  +  </a:t>
            </a:r>
            <a:r>
              <a:rPr kumimoji="0" lang="en-US" sz="1600" b="1" i="0" u="none" strike="noStrike" kern="1200" cap="none" spc="0" normalizeH="0" baseline="0" noProof="0" dirty="0">
                <a:ln>
                  <a:noFill/>
                </a:ln>
                <a:solidFill>
                  <a:srgbClr val="008272"/>
                </a:solidFill>
                <a:effectLst/>
                <a:uLnTx/>
                <a:uFillTx/>
                <a:latin typeface="Aptos" panose="02110004020202020204"/>
                <a:ea typeface="+mn-ea"/>
                <a:cs typeface="+mn-cs"/>
              </a:rPr>
              <a:t>Output</a:t>
            </a:r>
          </a:p>
        </p:txBody>
      </p:sp>
      <p:sp>
        <p:nvSpPr>
          <p:cNvPr id="202" name="Prompt 202"/>
          <p:cNvSpPr/>
          <p:nvPr/>
        </p:nvSpPr>
        <p:spPr>
          <a:xfrm>
            <a:off x="7569200" y="1701800"/>
            <a:ext cx="3810000" cy="381000"/>
          </a:xfrm>
          <a:prstGeom prst="rect">
            <a:avLst/>
          </a:prstGeom>
          <a:noFill/>
          <a:ln>
            <a:noFill/>
          </a:ln>
        </p:spPr>
        <p:txBody>
          <a:bodyPr wrap="square"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95959"/>
                </a:solidFill>
                <a:effectLst/>
                <a:uLnTx/>
                <a:uFillTx/>
                <a:latin typeface="Aptos" panose="02110004020202020204"/>
                <a:ea typeface="+mn-ea"/>
                <a:cs typeface="+mn-cs"/>
              </a:rPr>
              <a:t>Swap the [brackets] for your own event details</a:t>
            </a:r>
          </a:p>
        </p:txBody>
      </p:sp>
      <p:sp>
        <p:nvSpPr>
          <p:cNvPr id="203" name="Prompt 203"/>
          <p:cNvSpPr/>
          <p:nvPr/>
        </p:nvSpPr>
        <p:spPr>
          <a:xfrm>
            <a:off x="812800" y="2235200"/>
            <a:ext cx="5130800" cy="1905000"/>
          </a:xfrm>
          <a:prstGeom prst="rect">
            <a:avLst/>
          </a:prstGeom>
          <a:solidFill>
            <a:srgbClr val="F2F4F7"/>
          </a:solidFill>
          <a:ln>
            <a:noFill/>
          </a:ln>
        </p:spPr>
        <p:txBody>
          <a:bodyPr wrap="square" lIns="177800" tIns="152400" rIns="177800" bIns="12700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ptos" panose="02110004020202020204"/>
                <a:ea typeface="+mn-ea"/>
                <a:cs typeface="+mn-cs"/>
              </a:rPr>
              <a:t>1. Plan your graphics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8D4"/>
                </a:solidFill>
                <a:effectLst/>
                <a:uLnTx/>
                <a:uFillTx/>
                <a:latin typeface="Aptos" panose="02110004020202020204"/>
                <a:ea typeface="+mn-ea"/>
                <a:cs typeface="+mn-cs"/>
              </a:rPr>
              <a:t>You are an event marketing manager. </a:t>
            </a:r>
            <a:r>
              <a:rPr kumimoji="0" lang="en-US" sz="1400" b="0" i="0" u="none" strike="noStrike" kern="1200" cap="none" spc="0" normalizeH="0" baseline="0" noProof="0" dirty="0">
                <a:ln>
                  <a:noFill/>
                </a:ln>
                <a:solidFill>
                  <a:srgbClr val="5C2E91"/>
                </a:solidFill>
                <a:effectLst/>
                <a:uLnTx/>
                <a:uFillTx/>
                <a:latin typeface="Aptos" panose="02110004020202020204"/>
                <a:ea typeface="+mn-ea"/>
                <a:cs typeface="+mn-cs"/>
              </a:rPr>
              <a:t>List every graphic I need to promote and run my event. </a:t>
            </a:r>
            <a:r>
              <a:rPr kumimoji="0" lang="en-US" sz="1400" b="0" i="0" u="none" strike="noStrike" kern="1200" cap="none" spc="0" normalizeH="0" baseline="0" noProof="0" dirty="0">
                <a:ln>
                  <a:noFill/>
                </a:ln>
                <a:solidFill>
                  <a:srgbClr val="404040"/>
                </a:solidFill>
                <a:effectLst/>
                <a:uLnTx/>
                <a:uFillTx/>
                <a:latin typeface="Aptos" panose="02110004020202020204"/>
                <a:ea typeface="+mn-ea"/>
                <a:cs typeface="+mn-cs"/>
              </a:rPr>
              <a:t>It's a free, one-day [Microsoft 365] community event in [city] on [date] with [150] attendees, [8] speakers and [3] sponsors. </a:t>
            </a:r>
            <a:r>
              <a:rPr kumimoji="0" lang="en-US" sz="1400" b="0" i="0" u="none" strike="noStrike" kern="1200" cap="none" spc="0" normalizeH="0" baseline="0" noProof="0" dirty="0">
                <a:ln>
                  <a:noFill/>
                </a:ln>
                <a:solidFill>
                  <a:srgbClr val="008272"/>
                </a:solidFill>
                <a:effectLst/>
                <a:uLnTx/>
                <a:uFillTx/>
                <a:latin typeface="Aptos" panose="02110004020202020204"/>
                <a:ea typeface="+mn-ea"/>
                <a:cs typeface="+mn-cs"/>
              </a:rPr>
              <a:t>Give me a checklist table with graphic, size, file type and due date.</a:t>
            </a:r>
          </a:p>
        </p:txBody>
      </p:sp>
      <p:sp>
        <p:nvSpPr>
          <p:cNvPr id="204" name="Prompt 204"/>
          <p:cNvSpPr/>
          <p:nvPr/>
        </p:nvSpPr>
        <p:spPr>
          <a:xfrm>
            <a:off x="6248400" y="2235200"/>
            <a:ext cx="5130800" cy="1905000"/>
          </a:xfrm>
          <a:prstGeom prst="rect">
            <a:avLst/>
          </a:prstGeom>
          <a:solidFill>
            <a:srgbClr val="F2F4F7"/>
          </a:solidFill>
          <a:ln>
            <a:noFill/>
          </a:ln>
        </p:spPr>
        <p:txBody>
          <a:bodyPr wrap="square" lIns="177800" tIns="152400" rIns="177800" bIns="12700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ptos" panose="02110004020202020204"/>
                <a:ea typeface="+mn-ea"/>
                <a:cs typeface="+mn-cs"/>
              </a:rPr>
              <a:t>2. Create your event logo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8D4"/>
                </a:solidFill>
                <a:effectLst/>
                <a:uLnTx/>
                <a:uFillTx/>
                <a:latin typeface="Aptos" panose="02110004020202020204"/>
                <a:ea typeface="+mn-ea"/>
                <a:cs typeface="+mn-cs"/>
              </a:rPr>
              <a:t>You are a brand designer. </a:t>
            </a:r>
            <a:r>
              <a:rPr kumimoji="0" lang="en-US" sz="1400" b="0" i="0" u="none" strike="noStrike" kern="1200" cap="none" spc="0" normalizeH="0" baseline="0" noProof="0" dirty="0">
                <a:ln>
                  <a:noFill/>
                </a:ln>
                <a:solidFill>
                  <a:srgbClr val="5C2E91"/>
                </a:solidFill>
                <a:effectLst/>
                <a:uLnTx/>
                <a:uFillTx/>
                <a:latin typeface="Aptos" panose="02110004020202020204"/>
                <a:ea typeface="+mn-ea"/>
                <a:cs typeface="+mn-cs"/>
              </a:rPr>
              <a:t>Create a logo for [Event Name]. </a:t>
            </a:r>
            <a:r>
              <a:rPr kumimoji="0" lang="en-US" sz="1400" b="0" i="0" u="none" strike="noStrike" kern="1200" cap="none" spc="0" normalizeH="0" baseline="0" noProof="0" dirty="0">
                <a:ln>
                  <a:noFill/>
                </a:ln>
                <a:solidFill>
                  <a:srgbClr val="404040"/>
                </a:solidFill>
                <a:effectLst/>
                <a:uLnTx/>
                <a:uFillTx/>
                <a:latin typeface="Aptos" panose="02110004020202020204"/>
                <a:ea typeface="+mn-ea"/>
                <a:cs typeface="+mn-cs"/>
              </a:rPr>
              <a:t>It's a community tech event for [cloud and AI] pros with a friendly, modern feel in [blue and teal]. </a:t>
            </a:r>
            <a:r>
              <a:rPr kumimoji="0" lang="en-US" sz="1400" b="0" i="0" u="none" strike="noStrike" kern="1200" cap="none" spc="0" normalizeH="0" baseline="0" noProof="0" dirty="0">
                <a:ln>
                  <a:noFill/>
                </a:ln>
                <a:solidFill>
                  <a:srgbClr val="008272"/>
                </a:solidFill>
                <a:effectLst/>
                <a:uLnTx/>
                <a:uFillTx/>
                <a:latin typeface="Aptos" panose="02110004020202020204"/>
                <a:ea typeface="+mn-ea"/>
                <a:cs typeface="+mn-cs"/>
              </a:rPr>
              <a:t>Make it a flat, square logo on a white background with the event name in clean, readable text.</a:t>
            </a:r>
          </a:p>
        </p:txBody>
      </p:sp>
      <p:sp>
        <p:nvSpPr>
          <p:cNvPr id="205" name="Prompt 205"/>
          <p:cNvSpPr/>
          <p:nvPr/>
        </p:nvSpPr>
        <p:spPr>
          <a:xfrm>
            <a:off x="812800" y="4368800"/>
            <a:ext cx="5130800" cy="1905000"/>
          </a:xfrm>
          <a:prstGeom prst="rect">
            <a:avLst/>
          </a:prstGeom>
          <a:solidFill>
            <a:srgbClr val="F2F4F7"/>
          </a:solidFill>
          <a:ln>
            <a:noFill/>
          </a:ln>
        </p:spPr>
        <p:txBody>
          <a:bodyPr wrap="square" lIns="177800" tIns="152400" rIns="177800" bIns="12700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ptos" panose="02110004020202020204"/>
                <a:ea typeface="+mn-ea"/>
                <a:cs typeface="+mn-cs"/>
              </a:rPr>
              <a:t>3. Write promotional posts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8D4"/>
                </a:solidFill>
                <a:effectLst/>
                <a:uLnTx/>
                <a:uFillTx/>
                <a:latin typeface="Aptos" panose="02110004020202020204"/>
                <a:ea typeface="+mn-ea"/>
                <a:cs typeface="+mn-cs"/>
              </a:rPr>
              <a:t>You are a social media copywriter for tech communities. </a:t>
            </a:r>
            <a:r>
              <a:rPr kumimoji="0" lang="en-US" sz="1400" b="0" i="0" u="none" strike="noStrike" kern="1200" cap="none" spc="0" normalizeH="0" baseline="0" noProof="0" dirty="0">
                <a:ln>
                  <a:noFill/>
                </a:ln>
                <a:solidFill>
                  <a:srgbClr val="5C2E91"/>
                </a:solidFill>
                <a:effectLst/>
                <a:uLnTx/>
                <a:uFillTx/>
                <a:latin typeface="Aptos" panose="02110004020202020204"/>
                <a:ea typeface="+mn-ea"/>
                <a:cs typeface="+mn-cs"/>
              </a:rPr>
              <a:t>Write posts announcing that registration is open for [Event Name]. </a:t>
            </a:r>
            <a:r>
              <a:rPr kumimoji="0" lang="en-US" sz="1400" b="0" i="0" u="none" strike="noStrike" kern="1200" cap="none" spc="0" normalizeH="0" baseline="0" noProof="0" dirty="0">
                <a:ln>
                  <a:noFill/>
                </a:ln>
                <a:solidFill>
                  <a:srgbClr val="404040"/>
                </a:solidFill>
                <a:effectLst/>
                <a:uLnTx/>
                <a:uFillTx/>
                <a:latin typeface="Aptos" panose="02110004020202020204"/>
                <a:ea typeface="+mn-ea"/>
                <a:cs typeface="+mn-cs"/>
              </a:rPr>
              <a:t>The audience is IT pros and developers; it's free, seats are limited, and it's on [date] at [venue]. </a:t>
            </a:r>
            <a:r>
              <a:rPr kumimoji="0" lang="en-US" sz="1400" b="0" i="0" u="none" strike="noStrike" kern="1200" cap="none" spc="0" normalizeH="0" baseline="0" noProof="0" dirty="0">
                <a:ln>
                  <a:noFill/>
                </a:ln>
                <a:solidFill>
                  <a:srgbClr val="008272"/>
                </a:solidFill>
                <a:effectLst/>
                <a:uLnTx/>
                <a:uFillTx/>
                <a:latin typeface="Aptos" panose="02110004020202020204"/>
                <a:ea typeface="+mn-ea"/>
                <a:cs typeface="+mn-cs"/>
              </a:rPr>
              <a:t>Give me 3 LinkedIn posts under 100 words, each with a hook, a call to action with [link] and 3 hashtags.</a:t>
            </a:r>
          </a:p>
        </p:txBody>
      </p:sp>
      <p:sp>
        <p:nvSpPr>
          <p:cNvPr id="206" name="Prompt 206"/>
          <p:cNvSpPr/>
          <p:nvPr/>
        </p:nvSpPr>
        <p:spPr>
          <a:xfrm>
            <a:off x="6248400" y="4368800"/>
            <a:ext cx="5130800" cy="1905000"/>
          </a:xfrm>
          <a:prstGeom prst="rect">
            <a:avLst/>
          </a:prstGeom>
          <a:solidFill>
            <a:srgbClr val="F2F4F7"/>
          </a:solidFill>
          <a:ln>
            <a:noFill/>
          </a:ln>
        </p:spPr>
        <p:txBody>
          <a:bodyPr wrap="square" lIns="177800" tIns="152400" rIns="177800" bIns="127000" anchor="t">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1A1A1A"/>
                </a:solidFill>
                <a:effectLst/>
                <a:uLnTx/>
                <a:uFillTx/>
                <a:latin typeface="Aptos" panose="02110004020202020204"/>
                <a:ea typeface="+mn-ea"/>
                <a:cs typeface="+mn-cs"/>
              </a:rPr>
              <a:t>4. Design a speaker card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8D4"/>
                </a:solidFill>
                <a:effectLst/>
                <a:uLnTx/>
                <a:uFillTx/>
                <a:latin typeface="Aptos" panose="02110004020202020204"/>
                <a:ea typeface="+mn-ea"/>
                <a:cs typeface="+mn-cs"/>
              </a:rPr>
              <a:t>You are a graphic designer for tech conferences. </a:t>
            </a:r>
            <a:r>
              <a:rPr kumimoji="0" lang="en-US" sz="1400" b="0" i="0" u="none" strike="noStrike" kern="1200" cap="none" spc="0" normalizeH="0" baseline="0" noProof="0" dirty="0">
                <a:ln>
                  <a:noFill/>
                </a:ln>
                <a:solidFill>
                  <a:srgbClr val="5C2E91"/>
                </a:solidFill>
                <a:effectLst/>
                <a:uLnTx/>
                <a:uFillTx/>
                <a:latin typeface="Aptos" panose="02110004020202020204"/>
                <a:ea typeface="+mn-ea"/>
                <a:cs typeface="+mn-cs"/>
              </a:rPr>
              <a:t>Design a speaker announcement graphic. </a:t>
            </a:r>
            <a:r>
              <a:rPr kumimoji="0" lang="en-US" sz="1400" b="0" i="0" u="none" strike="noStrike" kern="1200" cap="none" spc="0" normalizeH="0" baseline="0" noProof="0" dirty="0">
                <a:ln>
                  <a:noFill/>
                </a:ln>
                <a:solidFill>
                  <a:srgbClr val="404040"/>
                </a:solidFill>
                <a:effectLst/>
                <a:uLnTx/>
                <a:uFillTx/>
                <a:latin typeface="Aptos" panose="02110004020202020204"/>
                <a:ea typeface="+mn-ea"/>
                <a:cs typeface="+mn-cs"/>
              </a:rPr>
              <a:t>[Speaker name], [job title], presents "[session title]" at [Event Name]; leave space for a headshot and use [#0078D4] and white. </a:t>
            </a:r>
            <a:r>
              <a:rPr kumimoji="0" lang="en-US" sz="1400" b="0" i="0" u="none" strike="noStrike" kern="1200" cap="none" spc="0" normalizeH="0" baseline="0" noProof="0" dirty="0">
                <a:ln>
                  <a:noFill/>
                </a:ln>
                <a:solidFill>
                  <a:srgbClr val="008272"/>
                </a:solidFill>
                <a:effectLst/>
                <a:uLnTx/>
                <a:uFillTx/>
                <a:latin typeface="Aptos" panose="02110004020202020204"/>
                <a:ea typeface="+mn-ea"/>
                <a:cs typeface="+mn-cs"/>
              </a:rPr>
              <a:t>Make it 1200 x 627 px for LinkedIn with bold, readable text and nothing extra.</a:t>
            </a:r>
          </a:p>
        </p:txBody>
      </p:sp>
    </p:spTree>
    <p:extLst>
      <p:ext uri="{BB962C8B-B14F-4D97-AF65-F5344CB8AC3E}">
        <p14:creationId xmlns:p14="http://schemas.microsoft.com/office/powerpoint/2010/main" val="3101586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3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4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9C739A5-278D-73B0-8D4D-0286ADDB528B}"/>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kumimoji="0" lang="en-US" altLang="en-US" sz="4000" b="1" i="0" u="none" strike="noStrike" kern="1200" cap="none" normalizeH="0" baseline="0">
                <a:ln>
                  <a:noFill/>
                </a:ln>
                <a:solidFill>
                  <a:srgbClr val="FFFFFF"/>
                </a:solidFill>
                <a:effectLst/>
                <a:latin typeface="+mj-lt"/>
                <a:ea typeface="+mj-ea"/>
                <a:cs typeface="+mj-cs"/>
              </a:rPr>
              <a:t>Event graphics checklist</a:t>
            </a:r>
            <a:endParaRPr lang="en-US" sz="4000" kern="1200">
              <a:solidFill>
                <a:srgbClr val="FFFFFF"/>
              </a:solidFill>
              <a:latin typeface="+mj-lt"/>
              <a:ea typeface="+mj-ea"/>
              <a:cs typeface="+mj-cs"/>
            </a:endParaRPr>
          </a:p>
        </p:txBody>
      </p:sp>
      <p:graphicFrame>
        <p:nvGraphicFramePr>
          <p:cNvPr id="35" name="Table 34">
            <a:extLst>
              <a:ext uri="{FF2B5EF4-FFF2-40B4-BE49-F238E27FC236}">
                <a16:creationId xmlns:a16="http://schemas.microsoft.com/office/drawing/2014/main" id="{B6D0810E-6AD2-400C-C4A3-DAEC38BDC8B4}"/>
              </a:ext>
            </a:extLst>
          </p:cNvPr>
          <p:cNvGraphicFramePr>
            <a:graphicFrameLocks noGrp="1"/>
          </p:cNvGraphicFramePr>
          <p:nvPr/>
        </p:nvGraphicFramePr>
        <p:xfrm>
          <a:off x="819148" y="1788236"/>
          <a:ext cx="10553700" cy="4821726"/>
        </p:xfrm>
        <a:graphic>
          <a:graphicData uri="http://schemas.openxmlformats.org/drawingml/2006/table">
            <a:tbl>
              <a:tblPr firstRow="1" bandRow="1">
                <a:tableStyleId>{5C22544A-7EE6-4342-B048-85BDC9FD1C3A}</a:tableStyleId>
              </a:tblPr>
              <a:tblGrid>
                <a:gridCol w="675283">
                  <a:extLst>
                    <a:ext uri="{9D8B030D-6E8A-4147-A177-3AD203B41FA5}">
                      <a16:colId xmlns:a16="http://schemas.microsoft.com/office/drawing/2014/main" val="766048872"/>
                    </a:ext>
                  </a:extLst>
                </a:gridCol>
                <a:gridCol w="2411723">
                  <a:extLst>
                    <a:ext uri="{9D8B030D-6E8A-4147-A177-3AD203B41FA5}">
                      <a16:colId xmlns:a16="http://schemas.microsoft.com/office/drawing/2014/main" val="1225161803"/>
                    </a:ext>
                  </a:extLst>
                </a:gridCol>
                <a:gridCol w="1369860">
                  <a:extLst>
                    <a:ext uri="{9D8B030D-6E8A-4147-A177-3AD203B41FA5}">
                      <a16:colId xmlns:a16="http://schemas.microsoft.com/office/drawing/2014/main" val="498551117"/>
                    </a:ext>
                  </a:extLst>
                </a:gridCol>
                <a:gridCol w="6096834">
                  <a:extLst>
                    <a:ext uri="{9D8B030D-6E8A-4147-A177-3AD203B41FA5}">
                      <a16:colId xmlns:a16="http://schemas.microsoft.com/office/drawing/2014/main" val="2331550487"/>
                    </a:ext>
                  </a:extLst>
                </a:gridCol>
              </a:tblGrid>
              <a:tr h="229606">
                <a:tc>
                  <a:txBody>
                    <a:bodyPr/>
                    <a:lstStyle/>
                    <a:p>
                      <a:pPr algn="l" fontAlgn="b"/>
                      <a:r>
                        <a:rPr lang="en-US" sz="1100" u="none" strike="noStrike">
                          <a:effectLst/>
                        </a:rPr>
                        <a:t>Done?</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ctr" fontAlgn="ctr"/>
                      <a:r>
                        <a:rPr lang="en-US" sz="1100" u="none" strike="noStrike">
                          <a:effectLst/>
                        </a:rPr>
                        <a:t>Graphic Item</a:t>
                      </a:r>
                      <a:endParaRPr lang="en-US" sz="1100" b="1" i="0" u="none" strike="noStrike">
                        <a:solidFill>
                          <a:srgbClr val="000000"/>
                        </a:solidFill>
                        <a:effectLst/>
                        <a:latin typeface="Aptos Narrow" panose="020B0004020202020204" pitchFamily="34" charset="0"/>
                      </a:endParaRPr>
                    </a:p>
                  </a:txBody>
                  <a:tcPr marL="6152" marR="6152" marT="6152" marB="0" anchor="ctr"/>
                </a:tc>
                <a:tc>
                  <a:txBody>
                    <a:bodyPr/>
                    <a:lstStyle/>
                    <a:p>
                      <a:pPr algn="ctr" fontAlgn="ctr"/>
                      <a:r>
                        <a:rPr lang="en-US" sz="1100" u="none" strike="noStrike">
                          <a:effectLst/>
                        </a:rPr>
                        <a:t>File Type</a:t>
                      </a:r>
                      <a:endParaRPr lang="en-US" sz="1100" b="1" i="0" u="none" strike="noStrike">
                        <a:solidFill>
                          <a:srgbClr val="000000"/>
                        </a:solidFill>
                        <a:effectLst/>
                        <a:latin typeface="Aptos Narrow" panose="020B0004020202020204" pitchFamily="34" charset="0"/>
                      </a:endParaRPr>
                    </a:p>
                  </a:txBody>
                  <a:tcPr marL="6152" marR="6152" marT="6152" marB="0" anchor="ctr"/>
                </a:tc>
                <a:tc>
                  <a:txBody>
                    <a:bodyPr/>
                    <a:lstStyle/>
                    <a:p>
                      <a:pPr algn="ctr" fontAlgn="ctr"/>
                      <a:r>
                        <a:rPr lang="en-US" sz="1100" u="none" strike="noStrike">
                          <a:effectLst/>
                        </a:rPr>
                        <a:t>Description</a:t>
                      </a:r>
                      <a:endParaRPr lang="en-US" sz="1100" b="1"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646538668"/>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Logo</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.PNG, .SVG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High-resolution logo for branding and marketing materials.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538774404"/>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Social Media Banners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Facebook, Twitter, LinkedIn cover photos and posts.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733128336"/>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Flyers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Printable and digital flyers for promotion.</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415685287"/>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Email Headers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Custom headers for email campaigns.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4253504994"/>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Presentation Templates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.PPTX</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Branded PowerPoint templates for speakers.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3835604991"/>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Name Badges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Printable badges for attendees and staff.</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681017296"/>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Schedule</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Printable and digital schedule of events.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495338684"/>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Program</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Detailed program booklet or single-page overview.</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608163624"/>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Session Announcements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Graphics for announcing sessions on social media and digital signage.</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835220965"/>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Speaker Cards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Individual graphics highlighting each speaker.</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639708296"/>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Sponsor Logos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.PNG, .SVG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Logos of sponsors for promotional materials.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024175240"/>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Website Banners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Banners for event website.</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4216345564"/>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Virtual Backgrounds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Branded backgrounds for virtual sessions.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683171648"/>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Registration Buttons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.PNG, .SVG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Call-to-action buttons for registration.</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315668028"/>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dirty="0">
                          <a:effectLst/>
                        </a:rPr>
                        <a:t>Thank You Cards</a:t>
                      </a:r>
                      <a:endParaRPr lang="en-US" sz="1100" b="0" i="0" u="none" strike="noStrike" dirty="0">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Graphics for thanking attendees, sponsors, and speakers post-event.</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2023392478"/>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Countdown</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.GIF,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Countdown graphics for social media and emails.</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530322242"/>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Directional Signage</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dirty="0">
                          <a:effectLst/>
                        </a:rPr>
                        <a:t>Signage for directing attendees at the venue.</a:t>
                      </a:r>
                      <a:endParaRPr lang="en-US" sz="1100" b="0" i="0" u="none" strike="noStrike" dirty="0">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418785566"/>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Feedback Forms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.PDF, .JPG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dirty="0">
                          <a:effectLst/>
                        </a:rPr>
                        <a:t>Printable and digital feedback forms for attendees.</a:t>
                      </a:r>
                      <a:endParaRPr lang="en-US" sz="1100" b="0" i="0" u="none" strike="noStrike" dirty="0">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886392845"/>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Event App Icons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.PNG, .SVG</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Icons for any event-related mobile app.</a:t>
                      </a:r>
                      <a:endParaRPr lang="en-US" sz="1100" b="0" i="0" u="none" strike="noStrike">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3787601371"/>
                  </a:ext>
                </a:extLst>
              </a:tr>
              <a:tr h="229606">
                <a:tc>
                  <a:txBody>
                    <a:bodyPr/>
                    <a:lstStyle/>
                    <a:p>
                      <a:pPr algn="l" fontAlgn="b"/>
                      <a:r>
                        <a:rPr lang="en-US" sz="1100" u="none" strike="noStrike">
                          <a:effectLst/>
                        </a:rPr>
                        <a:t> </a:t>
                      </a:r>
                      <a:endParaRPr lang="en-US" sz="1100" b="0" i="0" u="none" strike="noStrike">
                        <a:solidFill>
                          <a:srgbClr val="000000"/>
                        </a:solidFill>
                        <a:effectLst/>
                        <a:latin typeface="Aptos Narrow" panose="020B0004020202020204" pitchFamily="34" charset="0"/>
                      </a:endParaRPr>
                    </a:p>
                  </a:txBody>
                  <a:tcPr marL="6152" marR="6152" marT="6152" marB="0" anchor="b"/>
                </a:tc>
                <a:tc>
                  <a:txBody>
                    <a:bodyPr/>
                    <a:lstStyle/>
                    <a:p>
                      <a:pPr algn="l" fontAlgn="ctr"/>
                      <a:r>
                        <a:rPr lang="en-US" sz="1100" u="none" strike="noStrike">
                          <a:effectLst/>
                        </a:rPr>
                        <a:t>Merchandise Designs</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a:effectLst/>
                        </a:rPr>
                        <a:t>.JPG, .PNG, .AI</a:t>
                      </a:r>
                      <a:endParaRPr lang="en-US" sz="1100" b="0" i="0" u="none" strike="noStrike">
                        <a:solidFill>
                          <a:srgbClr val="000000"/>
                        </a:solidFill>
                        <a:effectLst/>
                        <a:latin typeface="Aptos Narrow" panose="020B0004020202020204" pitchFamily="34" charset="0"/>
                      </a:endParaRPr>
                    </a:p>
                  </a:txBody>
                  <a:tcPr marL="6152" marR="6152" marT="6152" marB="0" anchor="ctr"/>
                </a:tc>
                <a:tc>
                  <a:txBody>
                    <a:bodyPr/>
                    <a:lstStyle/>
                    <a:p>
                      <a:pPr algn="l" fontAlgn="ctr"/>
                      <a:r>
                        <a:rPr lang="en-US" sz="1100" u="none" strike="noStrike" dirty="0">
                          <a:effectLst/>
                        </a:rPr>
                        <a:t>Designs for t-shirts, mugs, and other merchandise.</a:t>
                      </a:r>
                      <a:endParaRPr lang="en-US" sz="1100" b="0" i="0" u="none" strike="noStrike" dirty="0">
                        <a:solidFill>
                          <a:srgbClr val="000000"/>
                        </a:solidFill>
                        <a:effectLst/>
                        <a:latin typeface="Aptos Narrow" panose="020B0004020202020204" pitchFamily="34" charset="0"/>
                      </a:endParaRPr>
                    </a:p>
                  </a:txBody>
                  <a:tcPr marL="6152" marR="6152" marT="6152" marB="0" anchor="ctr"/>
                </a:tc>
                <a:extLst>
                  <a:ext uri="{0D108BD9-81ED-4DB2-BD59-A6C34878D82A}">
                    <a16:rowId xmlns:a16="http://schemas.microsoft.com/office/drawing/2014/main" val="132510914"/>
                  </a:ext>
                </a:extLst>
              </a:tr>
            </a:tbl>
          </a:graphicData>
        </a:graphic>
      </p:graphicFrame>
    </p:spTree>
    <p:extLst>
      <p:ext uri="{BB962C8B-B14F-4D97-AF65-F5344CB8AC3E}">
        <p14:creationId xmlns:p14="http://schemas.microsoft.com/office/powerpoint/2010/main" val="2345895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F5C1E6-E63D-F42D-3D95-9659D8364073}"/>
              </a:ext>
            </a:extLst>
          </p:cNvPr>
          <p:cNvPicPr>
            <a:picLocks noChangeAspect="1"/>
          </p:cNvPicPr>
          <p:nvPr/>
        </p:nvPicPr>
        <p:blipFill>
          <a:blip r:embed="rId2"/>
          <a:srcRect t="5462"/>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9C739A5-278D-73B0-8D4D-0286ADDB528B}"/>
              </a:ext>
            </a:extLst>
          </p:cNvPr>
          <p:cNvSpPr>
            <a:spLocks noGrp="1"/>
          </p:cNvSpPr>
          <p:nvPr>
            <p:ph type="title"/>
          </p:nvPr>
        </p:nvSpPr>
        <p:spPr>
          <a:xfrm>
            <a:off x="523875" y="5317240"/>
            <a:ext cx="11210925" cy="744836"/>
          </a:xfrm>
        </p:spPr>
        <p:txBody>
          <a:bodyPr vert="horz" lIns="91440" tIns="45720" rIns="91440" bIns="45720" rtlCol="0" anchor="ctr">
            <a:normAutofit fontScale="90000"/>
          </a:bodyPr>
          <a:lstStyle/>
          <a:p>
            <a:pPr algn="ctr"/>
            <a:r>
              <a:rPr kumimoji="0" lang="en-US" altLang="en-US" sz="3600" b="1" i="0" u="none" strike="noStrike" cap="none" normalizeH="0" baseline="0" dirty="0">
                <a:ln>
                  <a:noFill/>
                </a:ln>
                <a:solidFill>
                  <a:schemeClr val="tx1">
                    <a:lumMod val="85000"/>
                    <a:lumOff val="15000"/>
                  </a:schemeClr>
                </a:solidFill>
                <a:effectLst/>
              </a:rPr>
              <a:t>Q&amp;A</a:t>
            </a:r>
            <a:br>
              <a:rPr kumimoji="0" lang="en-US" altLang="en-US" sz="3600" b="1" i="0" u="none" strike="noStrike" cap="none" normalizeH="0" baseline="0" dirty="0">
                <a:ln>
                  <a:noFill/>
                </a:ln>
                <a:solidFill>
                  <a:schemeClr val="tx1">
                    <a:lumMod val="85000"/>
                    <a:lumOff val="15000"/>
                  </a:schemeClr>
                </a:solidFill>
                <a:effectLst/>
              </a:rPr>
            </a:br>
            <a:r>
              <a:rPr lang="en-US" altLang="en-US" sz="3100" b="1" dirty="0">
                <a:solidFill>
                  <a:schemeClr val="tx1">
                    <a:lumMod val="85000"/>
                    <a:lumOff val="15000"/>
                  </a:schemeClr>
                </a:solidFill>
              </a:rPr>
              <a:t>Prompt: </a:t>
            </a:r>
            <a:r>
              <a:rPr kumimoji="0" lang="en-US" altLang="en-US" sz="3100" b="1" i="0" u="none" strike="noStrike" cap="none" normalizeH="0" baseline="0" dirty="0">
                <a:ln>
                  <a:noFill/>
                </a:ln>
                <a:solidFill>
                  <a:schemeClr val="tx1">
                    <a:lumMod val="85000"/>
                    <a:lumOff val="15000"/>
                  </a:schemeClr>
                </a:solidFill>
                <a:effectLst/>
              </a:rPr>
              <a:t>“</a:t>
            </a:r>
            <a:r>
              <a:rPr lang="en-US" sz="3100" dirty="0"/>
              <a:t>A land of question marks of all styles and sorts, abstract”</a:t>
            </a:r>
            <a:endParaRPr lang="en-US" sz="3600" dirty="0">
              <a:solidFill>
                <a:schemeClr val="tx1">
                  <a:lumMod val="85000"/>
                  <a:lumOff val="15000"/>
                </a:schemeClr>
              </a:solidFill>
            </a:endParaRP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64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E234-3941-5B60-0FA4-92E38A2A6F1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7FEA7DC-8C5B-B76E-BF1D-15D889975E91}"/>
              </a:ext>
              <a:ext uri="{C183D7F6-B498-43B3-948B-1728B52AA6E4}">
                <adec:decorative xmlns:adec="http://schemas.microsoft.com/office/drawing/2017/decorative" val="1"/>
              </a:ext>
            </a:extLst>
          </p:cNvPr>
          <p:cNvSpPr/>
          <p:nvPr/>
        </p:nvSpPr>
        <p:spPr>
          <a:xfrm>
            <a:off x="4939475" y="4766273"/>
            <a:ext cx="7106609" cy="1719024"/>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11" name="Rectangle 10">
            <a:extLst>
              <a:ext uri="{FF2B5EF4-FFF2-40B4-BE49-F238E27FC236}">
                <a16:creationId xmlns:a16="http://schemas.microsoft.com/office/drawing/2014/main" id="{D971E136-B23F-6353-32FC-B79DD69269D5}"/>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1BDF3B94-00A5-B9E8-B3B2-DE9A8684B0D1}"/>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AA400BE8-8D38-7C0B-9C27-E836DF591E0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DA654379-E288-639C-38FC-5E5972D6AB58}"/>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CFF7A0E1-947B-8514-8A68-9FFF6EA76058}"/>
              </a:ext>
              <a:ext uri="{C183D7F6-B498-43B3-948B-1728B52AA6E4}">
                <adec:decorative xmlns:adec="http://schemas.microsoft.com/office/drawing/2017/decorative" val="1"/>
              </a:ext>
            </a:extLst>
          </p:cNvPr>
          <p:cNvSpPr/>
          <p:nvPr/>
        </p:nvSpPr>
        <p:spPr>
          <a:xfrm>
            <a:off x="6354618" y="281360"/>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BAC1733B-48A7-F342-2970-EFD3D9A78E56}"/>
              </a:ext>
            </a:extLst>
          </p:cNvPr>
          <p:cNvSpPr txBox="1"/>
          <p:nvPr/>
        </p:nvSpPr>
        <p:spPr>
          <a:xfrm>
            <a:off x="6842110" y="964438"/>
            <a:ext cx="3112654" cy="2708434"/>
          </a:xfrm>
          <a:prstGeom prst="rect">
            <a:avLst/>
          </a:prstGeom>
          <a:noFill/>
        </p:spPr>
        <p:txBody>
          <a:bodyPr wrap="square" lIns="0" tIns="0" rIns="0" bIns="0" rtlCol="0" anchor="t">
            <a:spAutoFit/>
          </a:bodyPr>
          <a:lstStyle/>
          <a:p>
            <a:pPr algn="ctr"/>
            <a:r>
              <a:rPr lang="fi-FI" sz="8000">
                <a:solidFill>
                  <a:schemeClr val="bg1"/>
                </a:solidFill>
                <a:latin typeface="Segoe Sans Text Semibold"/>
                <a:cs typeface="Segoe Sans Text Semibold"/>
              </a:rPr>
              <a:t>Q+A</a:t>
            </a:r>
          </a:p>
          <a:p>
            <a:pPr algn="ctr"/>
            <a:r>
              <a:rPr lang="fi-FI" sz="4800" err="1">
                <a:solidFill>
                  <a:schemeClr val="bg1"/>
                </a:solidFill>
                <a:latin typeface="Segoe Sans Text Semibold"/>
                <a:cs typeface="Segoe Sans Text Semibold"/>
              </a:rPr>
              <a:t>Ask</a:t>
            </a:r>
            <a:r>
              <a:rPr lang="fi-FI" sz="4800">
                <a:solidFill>
                  <a:schemeClr val="bg1"/>
                </a:solidFill>
                <a:latin typeface="Segoe Sans Text Semibold"/>
                <a:cs typeface="Segoe Sans Text Semibold"/>
              </a:rPr>
              <a:t> Me </a:t>
            </a:r>
            <a:r>
              <a:rPr lang="fi-FI" sz="4800" err="1">
                <a:solidFill>
                  <a:schemeClr val="bg1"/>
                </a:solidFill>
                <a:latin typeface="Segoe Sans Text Semibold"/>
                <a:cs typeface="Segoe Sans Text Semibold"/>
              </a:rPr>
              <a:t>Anything</a:t>
            </a:r>
            <a:endParaRPr lang="en-US" sz="4800" err="1">
              <a:solidFill>
                <a:schemeClr val="bg1"/>
              </a:solidFill>
            </a:endParaRPr>
          </a:p>
        </p:txBody>
      </p:sp>
      <p:sp>
        <p:nvSpPr>
          <p:cNvPr id="4" name="TextBox 3">
            <a:extLst>
              <a:ext uri="{FF2B5EF4-FFF2-40B4-BE49-F238E27FC236}">
                <a16:creationId xmlns:a16="http://schemas.microsoft.com/office/drawing/2014/main" id="{04B243F7-3D6F-F47F-3598-D75BF7423F7F}"/>
              </a:ext>
            </a:extLst>
          </p:cNvPr>
          <p:cNvSpPr txBox="1"/>
          <p:nvPr/>
        </p:nvSpPr>
        <p:spPr>
          <a:xfrm>
            <a:off x="5078548" y="5570396"/>
            <a:ext cx="664094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7030A0"/>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https://aka.ms/MGCI-SepEventTrainingDiscussionEventBranding</a:t>
            </a:r>
            <a:r>
              <a:rPr lang="en-US" dirty="0">
                <a:solidFill>
                  <a:srgbClr val="7030A0"/>
                </a:solidFill>
                <a:latin typeface="Segoe UI" panose="020B0502040204020203" pitchFamily="34" charset="0"/>
                <a:cs typeface="Segoe UI" panose="020B0502040204020203" pitchFamily="34" charset="0"/>
              </a:rPr>
              <a:t> </a:t>
            </a:r>
          </a:p>
          <a:p>
            <a:endParaRPr lang="en-US" dirty="0"/>
          </a:p>
        </p:txBody>
      </p:sp>
      <p:sp>
        <p:nvSpPr>
          <p:cNvPr id="10" name="TextBox 9">
            <a:extLst>
              <a:ext uri="{FF2B5EF4-FFF2-40B4-BE49-F238E27FC236}">
                <a16:creationId xmlns:a16="http://schemas.microsoft.com/office/drawing/2014/main" id="{1B6C5C5C-AAC7-F68D-A7DE-70D66C9FF8DD}"/>
              </a:ext>
            </a:extLst>
          </p:cNvPr>
          <p:cNvSpPr txBox="1"/>
          <p:nvPr/>
        </p:nvSpPr>
        <p:spPr>
          <a:xfrm>
            <a:off x="5078548" y="5068388"/>
            <a:ext cx="711635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rPr>
              <a:t>Join the discussion on Microsoft Tech Community:</a:t>
            </a:r>
          </a:p>
        </p:txBody>
      </p:sp>
    </p:spTree>
    <p:extLst>
      <p:ext uri="{BB962C8B-B14F-4D97-AF65-F5344CB8AC3E}">
        <p14:creationId xmlns:p14="http://schemas.microsoft.com/office/powerpoint/2010/main" val="35873980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31BB896-EB42-5E71-9506-3066579A66D0}"/>
              </a:ext>
            </a:extLst>
          </p:cNvPr>
          <p:cNvSpPr txBox="1">
            <a:spLocks/>
          </p:cNvSpPr>
          <p:nvPr/>
        </p:nvSpPr>
        <p:spPr>
          <a:xfrm>
            <a:off x="346178" y="1344811"/>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Event Training</a:t>
            </a:r>
          </a:p>
          <a:p>
            <a:pPr marL="0" marR="0" lvl="0" indent="0" algn="l" defTabSz="914400" rtl="0" eaLnBrk="1" fontAlgn="auto" latinLnBrk="0" hangingPunct="1">
              <a:lnSpc>
                <a:spcPct val="90000"/>
              </a:lnSpc>
              <a:spcBef>
                <a:spcPct val="0"/>
              </a:spcBef>
              <a:spcAft>
                <a:spcPts val="0"/>
              </a:spcAft>
              <a:buClrTx/>
              <a:buSzTx/>
              <a:buFontTx/>
              <a:buNone/>
              <a:tabLst/>
              <a:defRPr/>
            </a:pPr>
            <a:r>
              <a:rPr lang="en-US" sz="4000">
                <a:solidFill>
                  <a:srgbClr val="52AECE"/>
                </a:solidFill>
                <a:latin typeface="Segoe Sans Text Semibold" pitchFamily="2" charset="0"/>
                <a:cs typeface="Segoe Sans Text Semibold" pitchFamily="2" charset="0"/>
              </a:rPr>
              <a:t>Schedule</a:t>
            </a:r>
            <a:endPar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endParaRPr>
          </a:p>
        </p:txBody>
      </p:sp>
      <p:sp>
        <p:nvSpPr>
          <p:cNvPr id="9" name="Rectangle: Rounded Corners 15">
            <a:extLst>
              <a:ext uri="{FF2B5EF4-FFF2-40B4-BE49-F238E27FC236}">
                <a16:creationId xmlns:a16="http://schemas.microsoft.com/office/drawing/2014/main" id="{B6BAFD5A-0CBE-76AF-1572-D40B709B4FB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1" name="Title 26">
            <a:extLst>
              <a:ext uri="{FF2B5EF4-FFF2-40B4-BE49-F238E27FC236}">
                <a16:creationId xmlns:a16="http://schemas.microsoft.com/office/drawing/2014/main" id="{81FFD602-863F-C954-B370-25003AC4B738}"/>
              </a:ext>
            </a:extLst>
          </p:cNvPr>
          <p:cNvSpPr txBox="1">
            <a:spLocks/>
          </p:cNvSpPr>
          <p:nvPr/>
        </p:nvSpPr>
        <p:spPr>
          <a:xfrm>
            <a:off x="6457949"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graphicFrame>
        <p:nvGraphicFramePr>
          <p:cNvPr id="4" name="Table 3">
            <a:extLst>
              <a:ext uri="{FF2B5EF4-FFF2-40B4-BE49-F238E27FC236}">
                <a16:creationId xmlns:a16="http://schemas.microsoft.com/office/drawing/2014/main" id="{D7A0BD66-751D-497B-2DEE-EDAD05563F01}"/>
              </a:ext>
            </a:extLst>
          </p:cNvPr>
          <p:cNvGraphicFramePr>
            <a:graphicFrameLocks noGrp="1"/>
          </p:cNvGraphicFramePr>
          <p:nvPr>
            <p:extLst>
              <p:ext uri="{D42A27DB-BD31-4B8C-83A1-F6EECF244321}">
                <p14:modId xmlns:p14="http://schemas.microsoft.com/office/powerpoint/2010/main" val="2664926266"/>
              </p:ext>
            </p:extLst>
          </p:nvPr>
        </p:nvGraphicFramePr>
        <p:xfrm>
          <a:off x="5050636" y="1344811"/>
          <a:ext cx="6316800" cy="4697376"/>
        </p:xfrm>
        <a:graphic>
          <a:graphicData uri="http://schemas.openxmlformats.org/drawingml/2006/table">
            <a:tbl>
              <a:tblPr firstRow="1" bandRow="1"/>
              <a:tblGrid>
                <a:gridCol w="1702791">
                  <a:extLst>
                    <a:ext uri="{9D8B030D-6E8A-4147-A177-3AD203B41FA5}">
                      <a16:colId xmlns:a16="http://schemas.microsoft.com/office/drawing/2014/main" val="525883757"/>
                    </a:ext>
                  </a:extLst>
                </a:gridCol>
                <a:gridCol w="4614009">
                  <a:extLst>
                    <a:ext uri="{9D8B030D-6E8A-4147-A177-3AD203B41FA5}">
                      <a16:colId xmlns:a16="http://schemas.microsoft.com/office/drawing/2014/main" val="1741782755"/>
                    </a:ext>
                  </a:extLst>
                </a:gridCol>
              </a:tblGrid>
              <a:tr h="507762">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dirty="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JAN 29 </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latin typeface="Segoe UI" panose="020B0502040204020203" pitchFamily="34" charset="0"/>
                          <a:cs typeface="Segoe UI" panose="020B0502040204020203" pitchFamily="34" charset="0"/>
                        </a:rPr>
                        <a:t>Sponsors and Sponsorship</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431872">
                <a:tc>
                  <a:txBody>
                    <a:bodyPr/>
                    <a:lstStyle/>
                    <a:p>
                      <a:pPr lvl="0" algn="ctr">
                        <a:buNone/>
                      </a:pPr>
                      <a:r>
                        <a:rPr lang="en-US" sz="1400" noProof="0">
                          <a:effectLst/>
                          <a:latin typeface="Segoe UI" panose="020B0502040204020203" pitchFamily="34" charset="0"/>
                          <a:cs typeface="Segoe UI" panose="020B0502040204020203" pitchFamily="34" charset="0"/>
                        </a:rPr>
                        <a:t>FEB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Community Days, MTC User Groups &amp; AMC</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285500">
                <a:tc>
                  <a:txBody>
                    <a:bodyPr/>
                    <a:lstStyle/>
                    <a:p>
                      <a:pPr lvl="0" algn="ctr">
                        <a:buNone/>
                      </a:pPr>
                      <a:r>
                        <a:rPr lang="en-US" sz="1400" noProof="0" dirty="0">
                          <a:effectLst/>
                          <a:latin typeface="Segoe UI" panose="020B0502040204020203" pitchFamily="34" charset="0"/>
                          <a:cs typeface="Segoe UI" panose="020B0502040204020203" pitchFamily="34" charset="0"/>
                        </a:rPr>
                        <a:t>MAR 26</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SPRING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412831">
                <a:tc>
                  <a:txBody>
                    <a:bodyPr/>
                    <a:lstStyle/>
                    <a:p>
                      <a:pPr lvl="0" algn="ctr">
                        <a:buNone/>
                      </a:pPr>
                      <a:r>
                        <a:rPr lang="en-US" sz="1400" noProof="0">
                          <a:effectLst/>
                          <a:latin typeface="Segoe UI" panose="020B0502040204020203" pitchFamily="34" charset="0"/>
                          <a:cs typeface="Segoe UI" panose="020B0502040204020203" pitchFamily="34" charset="0"/>
                        </a:rPr>
                        <a:t>APR 30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Run of Show – Day of Event Lessons Learned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285500">
                <a:tc>
                  <a:txBody>
                    <a:bodyPr/>
                    <a:lstStyle/>
                    <a:p>
                      <a:pPr lvl="0" algn="ctr">
                        <a:buNone/>
                      </a:pPr>
                      <a:r>
                        <a:rPr lang="en-US" sz="1400" noProof="0" dirty="0">
                          <a:effectLst/>
                          <a:latin typeface="Segoe UI" panose="020B0502040204020203" pitchFamily="34" charset="0"/>
                          <a:cs typeface="Segoe UI" panose="020B0502040204020203" pitchFamily="34" charset="0"/>
                        </a:rPr>
                        <a:t>MAY 28</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dirty="0">
                          <a:solidFill>
                            <a:srgbClr val="1A1A1A"/>
                          </a:solidFill>
                          <a:effectLst/>
                          <a:latin typeface="Segoe UI" panose="020B0502040204020203" pitchFamily="34" charset="0"/>
                          <a:cs typeface="Segoe UI" panose="020B0502040204020203" pitchFamily="34" charset="0"/>
                        </a:rPr>
                        <a:t>Event &amp; Committee Planning</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285500">
                <a:tc>
                  <a:txBody>
                    <a:bodyPr/>
                    <a:lstStyle/>
                    <a:p>
                      <a:pPr lvl="0" algn="ctr">
                        <a:buNone/>
                      </a:pPr>
                      <a:r>
                        <a:rPr lang="en-US" sz="1400" noProof="0" dirty="0">
                          <a:effectLst/>
                          <a:latin typeface="Segoe UI" panose="020B0502040204020203" pitchFamily="34" charset="0"/>
                          <a:cs typeface="Segoe UI" panose="020B0502040204020203" pitchFamily="34" charset="0"/>
                        </a:rPr>
                        <a:t>JUN 25</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How to find and select speakers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285500">
                <a:tc>
                  <a:txBody>
                    <a:bodyPr/>
                    <a:lstStyle/>
                    <a:p>
                      <a:pPr lvl="0" algn="ctr">
                        <a:buNone/>
                      </a:pPr>
                      <a:r>
                        <a:rPr lang="en-US" sz="1400" noProof="0">
                          <a:effectLst/>
                          <a:latin typeface="Segoe UI" panose="020B0502040204020203" pitchFamily="34" charset="0"/>
                          <a:cs typeface="Segoe UI" panose="020B0502040204020203" pitchFamily="34" charset="0"/>
                        </a:rPr>
                        <a:t>JUL 30</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FOOD! Meals, Snacks, and Beverages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r h="385159">
                <a:tc>
                  <a:txBody>
                    <a:bodyPr/>
                    <a:lstStyle/>
                    <a:p>
                      <a:pPr lvl="0" algn="ctr">
                        <a:buNone/>
                      </a:pPr>
                      <a:r>
                        <a:rPr lang="en-US" sz="1400" noProof="0">
                          <a:effectLst/>
                          <a:latin typeface="Segoe UI" panose="020B0502040204020203" pitchFamily="34" charset="0"/>
                          <a:cs typeface="Segoe UI" panose="020B0502040204020203" pitchFamily="34" charset="0"/>
                        </a:rPr>
                        <a:t>AUG 27</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SUMMER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170960322"/>
                  </a:ext>
                </a:extLst>
              </a:tr>
              <a:tr h="433137">
                <a:tc>
                  <a:txBody>
                    <a:bodyPr/>
                    <a:lstStyle/>
                    <a:p>
                      <a:pPr lvl="0" algn="ctr">
                        <a:buNone/>
                      </a:pPr>
                      <a:r>
                        <a:rPr lang="en-US" sz="1400" b="0" noProof="0" dirty="0">
                          <a:effectLst/>
                          <a:latin typeface="Segoe UI" panose="020B0502040204020203" pitchFamily="34" charset="0"/>
                          <a:cs typeface="Segoe UI" panose="020B0502040204020203" pitchFamily="34" charset="0"/>
                        </a:rPr>
                        <a:t>SEP 24</a:t>
                      </a:r>
                      <a:endParaRPr lang="en-US" sz="1400" b="0" noProof="0" dirty="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dirty="0">
                          <a:solidFill>
                            <a:srgbClr val="1A1A1A"/>
                          </a:solidFill>
                          <a:effectLst/>
                          <a:latin typeface="Segoe UI" panose="020B0502040204020203" pitchFamily="34" charset="0"/>
                          <a:cs typeface="Segoe UI" panose="020B0502040204020203" pitchFamily="34" charset="0"/>
                        </a:rPr>
                        <a:t>Event branding – Graphics &amp; Image tips</a:t>
                      </a:r>
                      <a:endParaRPr lang="en-US" sz="1400" b="0"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6746555"/>
                  </a:ext>
                </a:extLst>
              </a:tr>
              <a:tr h="404261">
                <a:tc>
                  <a:txBody>
                    <a:bodyPr/>
                    <a:lstStyle/>
                    <a:p>
                      <a:pPr lvl="0" algn="ctr">
                        <a:buNone/>
                      </a:pPr>
                      <a:r>
                        <a:rPr lang="en-US" sz="1400" b="1" noProof="0">
                          <a:effectLst/>
                          <a:latin typeface="Segoe UI" panose="020B0502040204020203" pitchFamily="34" charset="0"/>
                          <a:cs typeface="Segoe UI" panose="020B0502040204020203" pitchFamily="34" charset="0"/>
                        </a:rPr>
                        <a:t>OCT 29</a:t>
                      </a:r>
                      <a:endParaRPr lang="en-US" sz="1400" b="1"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dirty="0">
                          <a:solidFill>
                            <a:srgbClr val="1A1A1A"/>
                          </a:solidFill>
                          <a:effectLst/>
                          <a:latin typeface="Segoe UI" panose="020B0502040204020203" pitchFamily="34" charset="0"/>
                          <a:cs typeface="Segoe UI" panose="020B0502040204020203" pitchFamily="34" charset="0"/>
                        </a:rPr>
                        <a:t>Filling seats! How to market your event</a:t>
                      </a:r>
                      <a:endParaRPr lang="en-US" sz="1400" b="1"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106827043"/>
                  </a:ext>
                </a:extLst>
              </a:tr>
              <a:tr h="347427">
                <a:tc>
                  <a:txBody>
                    <a:bodyPr/>
                    <a:lstStyle/>
                    <a:p>
                      <a:pPr lvl="0" algn="ctr">
                        <a:buNone/>
                      </a:pPr>
                      <a:r>
                        <a:rPr lang="en-US" sz="1400" noProof="0">
                          <a:effectLst/>
                          <a:latin typeface="Segoe UI" panose="020B0502040204020203" pitchFamily="34" charset="0"/>
                          <a:cs typeface="Segoe UI" panose="020B0502040204020203" pitchFamily="34" charset="0"/>
                        </a:rPr>
                        <a:t>NOV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4962100"/>
                  </a:ext>
                </a:extLst>
              </a:tr>
              <a:tr h="347427">
                <a:tc>
                  <a:txBody>
                    <a:bodyPr/>
                    <a:lstStyle/>
                    <a:p>
                      <a:pPr lvl="0" algn="ctr">
                        <a:buNone/>
                      </a:pPr>
                      <a:r>
                        <a:rPr lang="en-US" sz="1400" noProof="0" dirty="0">
                          <a:effectLst/>
                          <a:latin typeface="Segoe UI" panose="020B0502040204020203" pitchFamily="34" charset="0"/>
                          <a:cs typeface="Segoe UI" panose="020B0502040204020203" pitchFamily="34" charset="0"/>
                        </a:rPr>
                        <a:t>DEC 24</a:t>
                      </a:r>
                      <a:endParaRPr lang="en-US" sz="1600" noProof="0" dirty="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dirty="0">
                          <a:solidFill>
                            <a:srgbClr val="1A1A1A"/>
                          </a:solidFill>
                          <a:effectLst/>
                          <a:latin typeface="Segoe UI" panose="020B0502040204020203" pitchFamily="34" charset="0"/>
                          <a:cs typeface="Segoe UI" panose="020B0502040204020203" pitchFamily="34" charset="0"/>
                        </a:rPr>
                        <a:t>HOLIDAY BREAK</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771013537"/>
                  </a:ext>
                </a:extLst>
              </a:tr>
            </a:tbl>
          </a:graphicData>
        </a:graphic>
      </p:graphicFrame>
    </p:spTree>
    <p:extLst>
      <p:ext uri="{BB962C8B-B14F-4D97-AF65-F5344CB8AC3E}">
        <p14:creationId xmlns:p14="http://schemas.microsoft.com/office/powerpoint/2010/main" val="400960299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E8FD-DDFB-1452-67D4-1AE2B3B528CE}"/>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2036B5F2-96B3-A2D8-6D20-6F1791418B13}"/>
              </a:ext>
            </a:extLst>
          </p:cNvPr>
          <p:cNvSpPr txBox="1">
            <a:spLocks/>
          </p:cNvSpPr>
          <p:nvPr/>
        </p:nvSpPr>
        <p:spPr>
          <a:xfrm>
            <a:off x="609351" y="4163185"/>
            <a:ext cx="5118348" cy="52322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Segoe UI"/>
                <a:ea typeface="+mn-ea"/>
                <a:cs typeface="Segoe UI"/>
                <a:hlinkClick r:id="rId2"/>
              </a:rPr>
              <a:t>https://aka.ms/MGCIFeedback</a:t>
            </a:r>
            <a:r>
              <a:rPr kumimoji="0" lang="en-US" sz="2800" b="0" i="0" u="sng" strike="noStrike" kern="1200" cap="none" spc="0" normalizeH="0" baseline="0" noProof="0" dirty="0">
                <a:ln>
                  <a:noFill/>
                </a:ln>
                <a:solidFill>
                  <a:prstClr val="black"/>
                </a:solidFill>
                <a:effectLst/>
                <a:uLnTx/>
                <a:uFillTx/>
                <a:latin typeface="Segoe UI"/>
                <a:ea typeface="+mn-ea"/>
                <a:cs typeface="Segoe UI"/>
              </a:rPr>
              <a:t> </a:t>
            </a:r>
            <a:endParaRPr kumimoji="0" lang="en-US" sz="2800" b="0"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E63ABCCC-2FA9-C90D-B8E6-819DF4BFF90B}"/>
              </a:ext>
            </a:extLst>
          </p:cNvPr>
          <p:cNvSpPr txBox="1">
            <a:spLocks/>
          </p:cNvSpPr>
          <p:nvPr/>
        </p:nvSpPr>
        <p:spPr>
          <a:xfrm>
            <a:off x="571251" y="217159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 Want Your Feedback!</a:t>
            </a:r>
          </a:p>
        </p:txBody>
      </p:sp>
      <p:sp>
        <p:nvSpPr>
          <p:cNvPr id="2" name="Flowchart: Alternate Process 1">
            <a:extLst>
              <a:ext uri="{FF2B5EF4-FFF2-40B4-BE49-F238E27FC236}">
                <a16:creationId xmlns:a16="http://schemas.microsoft.com/office/drawing/2014/main" id="{226365E6-9B76-48DC-B47B-F86E5AA7E91A}"/>
              </a:ext>
            </a:extLst>
          </p:cNvPr>
          <p:cNvSpPr/>
          <p:nvPr/>
        </p:nvSpPr>
        <p:spPr>
          <a:xfrm>
            <a:off x="7418895" y="760202"/>
            <a:ext cx="3346516" cy="3190911"/>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a:extLst>
              <a:ext uri="{FF2B5EF4-FFF2-40B4-BE49-F238E27FC236}">
                <a16:creationId xmlns:a16="http://schemas.microsoft.com/office/drawing/2014/main" id="{6982AEFE-6233-7135-C0F5-3D597EF0E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4696" y="1138201"/>
            <a:ext cx="2434914" cy="2434914"/>
          </a:xfrm>
          <a:prstGeom prst="rect">
            <a:avLst/>
          </a:prstGeom>
        </p:spPr>
      </p:pic>
    </p:spTree>
    <p:extLst>
      <p:ext uri="{BB962C8B-B14F-4D97-AF65-F5344CB8AC3E}">
        <p14:creationId xmlns:p14="http://schemas.microsoft.com/office/powerpoint/2010/main" val="3540331969"/>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45D16E-74D3-8744-81E3-0E73AA88508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941AAC2-37D4-E55B-CADC-43832BBE8FD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55504E44-2C70-2F18-2A8C-E9A51CB2FA1B}"/>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5FE1B236-09D6-53B8-92C3-4DA5A6AC053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15F0C365-3549-FF18-6391-700F46B2C982}"/>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77B2024E-F9AC-859B-3E7A-FD656179D4BD}"/>
              </a:ext>
              <a:ext uri="{C183D7F6-B498-43B3-948B-1728B52AA6E4}">
                <adec:decorative xmlns:adec="http://schemas.microsoft.com/office/drawing/2017/decorative" val="1"/>
              </a:ext>
            </a:extLst>
          </p:cNvPr>
          <p:cNvSpPr/>
          <p:nvPr/>
        </p:nvSpPr>
        <p:spPr>
          <a:xfrm>
            <a:off x="6354618" y="1493303"/>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F940239B-695F-E1C3-73C0-69A678CA98FF}"/>
              </a:ext>
            </a:extLst>
          </p:cNvPr>
          <p:cNvSpPr txBox="1"/>
          <p:nvPr/>
        </p:nvSpPr>
        <p:spPr>
          <a:xfrm>
            <a:off x="6842110" y="2074781"/>
            <a:ext cx="3112654" cy="2585323"/>
          </a:xfrm>
          <a:prstGeom prst="rect">
            <a:avLst/>
          </a:prstGeom>
          <a:noFill/>
        </p:spPr>
        <p:txBody>
          <a:bodyPr wrap="square" lIns="0" tIns="0" rIns="0" bIns="0" rtlCol="0" anchor="t">
            <a:spAutoFit/>
          </a:bodyPr>
          <a:lstStyle/>
          <a:p>
            <a:pPr algn="ctr"/>
            <a:r>
              <a:rPr lang="fi-FI" sz="2800">
                <a:solidFill>
                  <a:schemeClr val="bg1"/>
                </a:solidFill>
                <a:latin typeface="Segoe Sans Text Semibold"/>
                <a:cs typeface="Segoe Sans Text Semibold"/>
              </a:rPr>
              <a:t>Keep the questions coming – about this topic or other event production topics on </a:t>
            </a:r>
            <a:r>
              <a:rPr lang="fi-FI" sz="2800">
                <a:solidFill>
                  <a:schemeClr val="bg1"/>
                </a:solidFill>
                <a:latin typeface="Segoe Sans Text Semibold"/>
                <a:cs typeface="Segoe Sans Text Semibold"/>
                <a:hlinkClick r:id="rId4">
                  <a:extLst>
                    <a:ext uri="{A12FA001-AC4F-418D-AE19-62706E023703}">
                      <ahyp:hlinkClr xmlns:ahyp="http://schemas.microsoft.com/office/drawing/2018/hyperlinkcolor" val="tx"/>
                    </a:ext>
                  </a:extLst>
                </a:hlinkClick>
              </a:rPr>
              <a:t>TechCommunity</a:t>
            </a:r>
          </a:p>
        </p:txBody>
      </p:sp>
    </p:spTree>
    <p:extLst>
      <p:ext uri="{BB962C8B-B14F-4D97-AF65-F5344CB8AC3E}">
        <p14:creationId xmlns:p14="http://schemas.microsoft.com/office/powerpoint/2010/main" val="2543094774"/>
      </p:ext>
    </p:extLst>
  </p:cSld>
  <p:clrMapOvr>
    <a:masterClrMapping/>
  </p:clrMapOvr>
  <p:transition spd="med">
    <p:fade/>
  </p:transition>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F7E26A66-3D37-BA30-F032-736D84F4BA9B}"/>
            </a:ext>
          </a:extLst>
        </p:cNvPr>
        <p:cNvGrpSpPr/>
        <p:nvPr/>
      </p:nvGrpSpPr>
      <p:grpSpPr>
        <a:xfrm>
          <a:off x="0" y="0"/>
          <a:ext cx="0" cy="0"/>
          <a:chOff x="0" y="0"/>
          <a:chExt cx="0" cy="0"/>
        </a:xfrm>
      </p:grpSpPr>
      <p:grpSp>
        <p:nvGrpSpPr>
          <p:cNvPr id="10" name="Group 10">
            <a:extLst>
              <a:ext uri="{FF2B5EF4-FFF2-40B4-BE49-F238E27FC236}">
                <a16:creationId xmlns:a16="http://schemas.microsoft.com/office/drawing/2014/main" id="{B2915AC3-FFD0-0047-4D1B-5A64AA57B92D}"/>
              </a:ext>
            </a:extLst>
          </p:cNvPr>
          <p:cNvGrpSpPr/>
          <p:nvPr/>
        </p:nvGrpSpPr>
        <p:grpSpPr>
          <a:xfrm rot="2606061">
            <a:off x="8984736" y="-45455"/>
            <a:ext cx="2678814" cy="9737074"/>
            <a:chOff x="0" y="0"/>
            <a:chExt cx="477203" cy="1734560"/>
          </a:xfrm>
        </p:grpSpPr>
        <p:sp>
          <p:nvSpPr>
            <p:cNvPr id="11" name="Freeform 11">
              <a:extLst>
                <a:ext uri="{FF2B5EF4-FFF2-40B4-BE49-F238E27FC236}">
                  <a16:creationId xmlns:a16="http://schemas.microsoft.com/office/drawing/2014/main" id="{E25B1AF1-33F1-666D-1594-E39009591403}"/>
                </a:ext>
              </a:extLst>
            </p:cNvPr>
            <p:cNvSpPr/>
            <p:nvPr/>
          </p:nvSpPr>
          <p:spPr>
            <a:xfrm>
              <a:off x="0" y="0"/>
              <a:ext cx="477203" cy="1734559"/>
            </a:xfrm>
            <a:custGeom>
              <a:avLst/>
              <a:gdLst/>
              <a:ahLst/>
              <a:cxnLst/>
              <a:rect l="l" t="t" r="r" b="b"/>
              <a:pathLst>
                <a:path w="477203" h="1734559">
                  <a:moveTo>
                    <a:pt x="0" y="0"/>
                  </a:moveTo>
                  <a:lnTo>
                    <a:pt x="477203" y="0"/>
                  </a:lnTo>
                  <a:lnTo>
                    <a:pt x="477203" y="1734559"/>
                  </a:lnTo>
                  <a:lnTo>
                    <a:pt x="0" y="1734559"/>
                  </a:ln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AA3C14F-7FC4-9EAF-F8AD-7CC29FA9818D}"/>
                </a:ext>
              </a:extLst>
            </p:cNvPr>
            <p:cNvSpPr txBox="1"/>
            <p:nvPr/>
          </p:nvSpPr>
          <p:spPr>
            <a:xfrm>
              <a:off x="0" y="-57150"/>
              <a:ext cx="477203" cy="179171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02C078EA-2E7E-D143-9EFF-B454B71F663B}"/>
              </a:ext>
            </a:extLst>
          </p:cNvPr>
          <p:cNvGrpSpPr/>
          <p:nvPr/>
        </p:nvGrpSpPr>
        <p:grpSpPr>
          <a:xfrm rot="-2782956">
            <a:off x="6712944" y="-477696"/>
            <a:ext cx="4272538" cy="1693855"/>
            <a:chOff x="0" y="0"/>
            <a:chExt cx="1025093" cy="406400"/>
          </a:xfrm>
        </p:grpSpPr>
        <p:sp>
          <p:nvSpPr>
            <p:cNvPr id="14" name="Freeform 14">
              <a:extLst>
                <a:ext uri="{FF2B5EF4-FFF2-40B4-BE49-F238E27FC236}">
                  <a16:creationId xmlns:a16="http://schemas.microsoft.com/office/drawing/2014/main" id="{0C96FD49-7D98-2C5D-C9F0-47919CBF9504}"/>
                </a:ext>
              </a:extLst>
            </p:cNvPr>
            <p:cNvSpPr/>
            <p:nvPr/>
          </p:nvSpPr>
          <p:spPr>
            <a:xfrm>
              <a:off x="0" y="0"/>
              <a:ext cx="1025093" cy="406400"/>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47224D9-C39B-6F74-184E-A88E2DB6C269}"/>
                </a:ext>
              </a:extLst>
            </p:cNvPr>
            <p:cNvSpPr txBox="1"/>
            <p:nvPr/>
          </p:nvSpPr>
          <p:spPr>
            <a:xfrm>
              <a:off x="0" y="-57150"/>
              <a:ext cx="102509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1B0390F5-6ECB-8354-C847-CB4352B0E8E4}"/>
              </a:ext>
            </a:extLst>
          </p:cNvPr>
          <p:cNvGrpSpPr/>
          <p:nvPr/>
        </p:nvGrpSpPr>
        <p:grpSpPr>
          <a:xfrm rot="2606061">
            <a:off x="8537123" y="-1022830"/>
            <a:ext cx="4752704" cy="5375738"/>
            <a:chOff x="0" y="0"/>
            <a:chExt cx="846645" cy="957632"/>
          </a:xfrm>
        </p:grpSpPr>
        <p:sp>
          <p:nvSpPr>
            <p:cNvPr id="17" name="Freeform 17">
              <a:extLst>
                <a:ext uri="{FF2B5EF4-FFF2-40B4-BE49-F238E27FC236}">
                  <a16:creationId xmlns:a16="http://schemas.microsoft.com/office/drawing/2014/main" id="{45BBE470-81CC-EABC-CCD9-4E9CDD5032A6}"/>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577C0F97-0B2A-0E1D-0D0A-EDD80CFD2674}"/>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481B8680-56D3-C8CB-0F59-CAD71E327402}"/>
              </a:ext>
            </a:extLst>
          </p:cNvPr>
          <p:cNvGrpSpPr/>
          <p:nvPr/>
        </p:nvGrpSpPr>
        <p:grpSpPr>
          <a:xfrm rot="-2782956">
            <a:off x="5641975" y="4912527"/>
            <a:ext cx="4022636" cy="1361966"/>
            <a:chOff x="0" y="0"/>
            <a:chExt cx="1200323" cy="406400"/>
          </a:xfrm>
        </p:grpSpPr>
        <p:sp>
          <p:nvSpPr>
            <p:cNvPr id="20" name="Freeform 20">
              <a:extLst>
                <a:ext uri="{FF2B5EF4-FFF2-40B4-BE49-F238E27FC236}">
                  <a16:creationId xmlns:a16="http://schemas.microsoft.com/office/drawing/2014/main" id="{5649802D-8350-6732-900D-D3B1D06A1286}"/>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4D049543-898C-9908-95F2-80CFABA10FA4}"/>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FEF21E8A-C445-0877-3491-52F5F05C4D71}"/>
              </a:ext>
            </a:extLst>
          </p:cNvPr>
          <p:cNvGrpSpPr/>
          <p:nvPr/>
        </p:nvGrpSpPr>
        <p:grpSpPr>
          <a:xfrm rot="-2782956">
            <a:off x="8722132" y="6186922"/>
            <a:ext cx="3075502" cy="1361966"/>
            <a:chOff x="0" y="0"/>
            <a:chExt cx="917706" cy="406400"/>
          </a:xfrm>
        </p:grpSpPr>
        <p:sp>
          <p:nvSpPr>
            <p:cNvPr id="23" name="Freeform 23">
              <a:extLst>
                <a:ext uri="{FF2B5EF4-FFF2-40B4-BE49-F238E27FC236}">
                  <a16:creationId xmlns:a16="http://schemas.microsoft.com/office/drawing/2014/main" id="{A2E809CF-A195-B87D-B306-8E4DA6D4352F}"/>
                </a:ext>
              </a:extLst>
            </p:cNvPr>
            <p:cNvSpPr/>
            <p:nvPr/>
          </p:nvSpPr>
          <p:spPr>
            <a:xfrm>
              <a:off x="0" y="0"/>
              <a:ext cx="917706" cy="406400"/>
            </a:xfrm>
            <a:custGeom>
              <a:avLst/>
              <a:gdLst/>
              <a:ahLst/>
              <a:cxnLst/>
              <a:rect l="l" t="t" r="r" b="b"/>
              <a:pathLst>
                <a:path w="917706" h="406400">
                  <a:moveTo>
                    <a:pt x="714506" y="0"/>
                  </a:moveTo>
                  <a:cubicBezTo>
                    <a:pt x="826730" y="0"/>
                    <a:pt x="917706" y="90976"/>
                    <a:pt x="917706" y="203200"/>
                  </a:cubicBezTo>
                  <a:cubicBezTo>
                    <a:pt x="917706" y="315424"/>
                    <a:pt x="826730" y="406400"/>
                    <a:pt x="714506"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263CD263-E7EA-65D2-FE5E-0485EC61F04B}"/>
                </a:ext>
              </a:extLst>
            </p:cNvPr>
            <p:cNvSpPr txBox="1"/>
            <p:nvPr/>
          </p:nvSpPr>
          <p:spPr>
            <a:xfrm>
              <a:off x="0" y="-57150"/>
              <a:ext cx="917706"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a:extLst>
              <a:ext uri="{FF2B5EF4-FFF2-40B4-BE49-F238E27FC236}">
                <a16:creationId xmlns:a16="http://schemas.microsoft.com/office/drawing/2014/main" id="{1A1382E0-1260-5BE6-D805-C141FC5CDCC5}"/>
              </a:ext>
            </a:extLst>
          </p:cNvPr>
          <p:cNvSpPr/>
          <p:nvPr/>
        </p:nvSpPr>
        <p:spPr>
          <a:xfrm>
            <a:off x="8929894" y="-1022322"/>
            <a:ext cx="4883546" cy="5160947"/>
          </a:xfrm>
          <a:custGeom>
            <a:avLst/>
            <a:gdLst/>
            <a:ahLst/>
            <a:cxnLst/>
            <a:rect l="l" t="t" r="r" b="b"/>
            <a:pathLst>
              <a:path w="7325319" h="7741420">
                <a:moveTo>
                  <a:pt x="0" y="0"/>
                </a:moveTo>
                <a:lnTo>
                  <a:pt x="7325318" y="0"/>
                </a:lnTo>
                <a:lnTo>
                  <a:pt x="7325318" y="7741420"/>
                </a:lnTo>
                <a:lnTo>
                  <a:pt x="0" y="7741420"/>
                </a:lnTo>
                <a:lnTo>
                  <a:pt x="0" y="0"/>
                </a:lnTo>
                <a:close/>
              </a:path>
            </a:pathLst>
          </a:custGeom>
          <a:blipFill>
            <a:blip>
              <a:alphaModFix amt="80000"/>
              <a:extLst>
                <a:ext uri="{96DAC541-7B7A-43D3-8B79-37D633B846F1}">
                  <asvg:svgBlip xmlns:asvg="http://schemas.microsoft.com/office/drawing/2016/SVG/main" r:embed="rId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32937503-EF29-04D1-8CBA-41855482773E}"/>
              </a:ext>
            </a:extLst>
          </p:cNvPr>
          <p:cNvGrpSpPr/>
          <p:nvPr/>
        </p:nvGrpSpPr>
        <p:grpSpPr>
          <a:xfrm>
            <a:off x="6854074" y="1022004"/>
            <a:ext cx="4813993" cy="4813993"/>
            <a:chOff x="0" y="0"/>
            <a:chExt cx="812800" cy="812800"/>
          </a:xfrm>
        </p:grpSpPr>
        <p:sp>
          <p:nvSpPr>
            <p:cNvPr id="27" name="Freeform 27">
              <a:extLst>
                <a:ext uri="{FF2B5EF4-FFF2-40B4-BE49-F238E27FC236}">
                  <a16:creationId xmlns:a16="http://schemas.microsoft.com/office/drawing/2014/main" id="{3585599E-E90B-C969-CE16-717D007FA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45A8FCD9-55B1-0585-56E9-5ABB1E8734C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E5EB8BB3-46F8-9836-7466-E8054E6590B0}"/>
              </a:ext>
            </a:extLst>
          </p:cNvPr>
          <p:cNvSpPr/>
          <p:nvPr/>
        </p:nvSpPr>
        <p:spPr>
          <a:xfrm>
            <a:off x="5887695" y="198760"/>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a:extLst>
              <a:ext uri="{FF2B5EF4-FFF2-40B4-BE49-F238E27FC236}">
                <a16:creationId xmlns:a16="http://schemas.microsoft.com/office/drawing/2014/main" id="{51588489-1EC5-B436-27A6-7A63D4A3DE34}"/>
              </a:ext>
            </a:extLst>
          </p:cNvPr>
          <p:cNvSpPr/>
          <p:nvPr/>
        </p:nvSpPr>
        <p:spPr>
          <a:xfrm>
            <a:off x="10610763" y="6052866"/>
            <a:ext cx="466929" cy="336190"/>
          </a:xfrm>
          <a:custGeom>
            <a:avLst/>
            <a:gdLst/>
            <a:ahLst/>
            <a:cxnLst/>
            <a:rect l="l" t="t" r="r" b="b"/>
            <a:pathLst>
              <a:path w="700393" h="504285">
                <a:moveTo>
                  <a:pt x="0" y="0"/>
                </a:moveTo>
                <a:lnTo>
                  <a:pt x="700394" y="0"/>
                </a:lnTo>
                <a:lnTo>
                  <a:pt x="700394" y="504286"/>
                </a:lnTo>
                <a:lnTo>
                  <a:pt x="0" y="504286"/>
                </a:lnTo>
                <a:lnTo>
                  <a:pt x="0" y="0"/>
                </a:lnTo>
                <a:close/>
              </a:path>
            </a:pathLst>
          </a:custGeom>
          <a:blipFill>
            <a:blip>
              <a:extLst>
                <a:ext uri="{96DAC541-7B7A-43D3-8B79-37D633B846F1}">
                  <asvg:svgBlip xmlns:asvg="http://schemas.microsoft.com/office/drawing/2016/SVG/main" r:embed="rId4"/>
                </a:ext>
              </a:extLst>
            </a:blip>
            <a:stretch>
              <a:fillRect r="-19538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7">
            <a:extLst>
              <a:ext uri="{FF2B5EF4-FFF2-40B4-BE49-F238E27FC236}">
                <a16:creationId xmlns:a16="http://schemas.microsoft.com/office/drawing/2014/main" id="{9735E2BB-E027-439F-3E34-8A0536108FB1}"/>
              </a:ext>
            </a:extLst>
          </p:cNvPr>
          <p:cNvSpPr/>
          <p:nvPr/>
        </p:nvSpPr>
        <p:spPr>
          <a:xfrm>
            <a:off x="7083070" y="1251000"/>
            <a:ext cx="4356000" cy="43560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42" name="Picture 41">
            <a:extLst>
              <a:ext uri="{FF2B5EF4-FFF2-40B4-BE49-F238E27FC236}">
                <a16:creationId xmlns:a16="http://schemas.microsoft.com/office/drawing/2014/main" id="{FB48A303-3E7F-19BE-B944-DA2586C084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7547823" y="1779895"/>
            <a:ext cx="3286793" cy="3444617"/>
          </a:xfrm>
          <a:prstGeom prst="rect">
            <a:avLst/>
          </a:prstGeom>
        </p:spPr>
      </p:pic>
      <p:sp>
        <p:nvSpPr>
          <p:cNvPr id="50" name="Title 1">
            <a:extLst>
              <a:ext uri="{FF2B5EF4-FFF2-40B4-BE49-F238E27FC236}">
                <a16:creationId xmlns:a16="http://schemas.microsoft.com/office/drawing/2014/main" id="{71A45D16-7069-8022-2A15-5F1333C05322}"/>
              </a:ext>
            </a:extLst>
          </p:cNvPr>
          <p:cNvSpPr txBox="1">
            <a:spLocks/>
          </p:cNvSpPr>
          <p:nvPr/>
        </p:nvSpPr>
        <p:spPr>
          <a:xfrm>
            <a:off x="523933" y="2044968"/>
            <a:ext cx="5747185" cy="110799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50" normalizeH="0" baseline="0" noProof="0">
                <a:ln w="3175">
                  <a:noFill/>
                </a:ln>
                <a:solidFill>
                  <a:srgbClr val="000000"/>
                </a:solidFill>
                <a:effectLst/>
                <a:uLnTx/>
                <a:uFillTx/>
                <a:latin typeface="Segoe Sans Text"/>
                <a:ea typeface="+mn-ea"/>
                <a:cs typeface="Segoe Sans Text"/>
              </a:rPr>
              <a:t>4th Thursday of every month at 8:10 AM PT.</a:t>
            </a:r>
            <a:endParaRPr lang="en-US" sz="1800" b="1" i="0" u="none" strike="noStrike" kern="1200" cap="none" spc="-50" normalizeH="0" baseline="0" noProof="0">
              <a:ln w="3175">
                <a:noFill/>
              </a:ln>
              <a:solidFill>
                <a:srgbClr val="000000"/>
              </a:solidFill>
              <a:effectLst/>
              <a:uLnTx/>
              <a:uFillTx/>
              <a:latin typeface="Segoe Sans Text"/>
              <a:cs typeface="Segoe Sans Text"/>
            </a:endParaRPr>
          </a:p>
        </p:txBody>
      </p:sp>
      <p:sp>
        <p:nvSpPr>
          <p:cNvPr id="2" name="Title 1">
            <a:extLst>
              <a:ext uri="{FF2B5EF4-FFF2-40B4-BE49-F238E27FC236}">
                <a16:creationId xmlns:a16="http://schemas.microsoft.com/office/drawing/2014/main" id="{5587A52F-5325-7A02-EC58-3A971388987A}"/>
              </a:ext>
            </a:extLst>
          </p:cNvPr>
          <p:cNvSpPr txBox="1">
            <a:spLocks/>
          </p:cNvSpPr>
          <p:nvPr/>
        </p:nvSpPr>
        <p:spPr>
          <a:xfrm>
            <a:off x="523934" y="400000"/>
            <a:ext cx="5416723" cy="123110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Community Event Organizer Trainings</a:t>
            </a:r>
            <a:endParaRPr kumimoji="0" lang="en-CA"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30" name="TextBox 4">
            <a:extLst>
              <a:ext uri="{FF2B5EF4-FFF2-40B4-BE49-F238E27FC236}">
                <a16:creationId xmlns:a16="http://schemas.microsoft.com/office/drawing/2014/main" id="{3644F7B0-0BA0-18CF-BD24-FC55837D255B}"/>
              </a:ext>
            </a:extLst>
          </p:cNvPr>
          <p:cNvSpPr txBox="1"/>
          <p:nvPr/>
        </p:nvSpPr>
        <p:spPr>
          <a:xfrm>
            <a:off x="-460360" y="4161482"/>
            <a:ext cx="6131736"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4" name="Group 33">
            <a:extLst>
              <a:ext uri="{FF2B5EF4-FFF2-40B4-BE49-F238E27FC236}">
                <a16:creationId xmlns:a16="http://schemas.microsoft.com/office/drawing/2014/main" id="{3C14342B-B1A6-195D-24E4-23A072155689}"/>
              </a:ext>
            </a:extLst>
          </p:cNvPr>
          <p:cNvGrpSpPr/>
          <p:nvPr/>
        </p:nvGrpSpPr>
        <p:grpSpPr>
          <a:xfrm>
            <a:off x="145065" y="3854013"/>
            <a:ext cx="6131736" cy="851864"/>
            <a:chOff x="-460360" y="3623455"/>
            <a:chExt cx="5444955" cy="851864"/>
          </a:xfrm>
        </p:grpSpPr>
        <p:sp>
          <p:nvSpPr>
            <p:cNvPr id="37" name="Freeform 3">
              <a:extLst>
                <a:ext uri="{FF2B5EF4-FFF2-40B4-BE49-F238E27FC236}">
                  <a16:creationId xmlns:a16="http://schemas.microsoft.com/office/drawing/2014/main" id="{9A452BB0-5391-1087-E33D-9E7654D7C6CC}"/>
                </a:ext>
              </a:extLst>
            </p:cNvPr>
            <p:cNvSpPr/>
            <p:nvPr/>
          </p:nvSpPr>
          <p:spPr>
            <a:xfrm>
              <a:off x="-460360" y="3757960"/>
              <a:ext cx="5444953" cy="717359"/>
            </a:xfrm>
            <a:custGeom>
              <a:avLst/>
              <a:gdLst/>
              <a:ahLst/>
              <a:cxnLst/>
              <a:rect l="l" t="t" r="r" b="b"/>
              <a:pathLst>
                <a:path w="2325083" h="406400">
                  <a:moveTo>
                    <a:pt x="2121883" y="0"/>
                  </a:moveTo>
                  <a:cubicBezTo>
                    <a:pt x="2234108" y="0"/>
                    <a:pt x="2325083" y="90976"/>
                    <a:pt x="2325083" y="203200"/>
                  </a:cubicBezTo>
                  <a:cubicBezTo>
                    <a:pt x="2325083" y="315424"/>
                    <a:pt x="2234108" y="406400"/>
                    <a:pt x="2121883" y="406400"/>
                  </a:cubicBezTo>
                  <a:lnTo>
                    <a:pt x="203200" y="406400"/>
                  </a:lnTo>
                  <a:cubicBezTo>
                    <a:pt x="90976" y="406400"/>
                    <a:pt x="0" y="315424"/>
                    <a:pt x="0" y="203200"/>
                  </a:cubicBezTo>
                  <a:cubicBezTo>
                    <a:pt x="0" y="90976"/>
                    <a:pt x="90976" y="0"/>
                    <a:pt x="203200" y="0"/>
                  </a:cubicBezTo>
                  <a:close/>
                </a:path>
              </a:pathLst>
            </a:custGeom>
            <a:gradFill flip="none" rotWithShape="1">
              <a:gsLst>
                <a:gs pos="0">
                  <a:srgbClr val="46B7B2"/>
                </a:gs>
                <a:gs pos="87000">
                  <a:srgbClr val="2C7E9C"/>
                </a:gs>
              </a:gsLst>
              <a:path path="circle">
                <a:fillToRect l="100000" t="100000"/>
              </a:path>
              <a:tileRect r="-100000" b="-100000"/>
            </a:gradFill>
            <a:ln w="19050" cap="flat" cmpd="sng" algn="ctr">
              <a:solidFill>
                <a:srgbClr val="FFFFFF"/>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CA"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8" name="TextBox 4">
              <a:extLst>
                <a:ext uri="{FF2B5EF4-FFF2-40B4-BE49-F238E27FC236}">
                  <a16:creationId xmlns:a16="http://schemas.microsoft.com/office/drawing/2014/main" id="{8899E902-81DF-3EC9-F900-E8142C340F4F}"/>
                </a:ext>
              </a:extLst>
            </p:cNvPr>
            <p:cNvSpPr txBox="1"/>
            <p:nvPr/>
          </p:nvSpPr>
          <p:spPr>
            <a:xfrm>
              <a:off x="-460360" y="3623455"/>
              <a:ext cx="5444955"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Title 1">
            <a:extLst>
              <a:ext uri="{FF2B5EF4-FFF2-40B4-BE49-F238E27FC236}">
                <a16:creationId xmlns:a16="http://schemas.microsoft.com/office/drawing/2014/main" id="{7E6744ED-B61A-DA89-5E4F-B5976E9A8B15}"/>
              </a:ext>
            </a:extLst>
          </p:cNvPr>
          <p:cNvSpPr txBox="1">
            <a:spLocks/>
          </p:cNvSpPr>
          <p:nvPr/>
        </p:nvSpPr>
        <p:spPr>
          <a:xfrm>
            <a:off x="868399" y="4161195"/>
            <a:ext cx="455234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a:defRPr/>
            </a:pPr>
            <a:r>
              <a:rPr kumimoji="0" lang="en-CA" sz="2000" b="0" i="0" u="none" strike="noStrike" kern="1200" cap="none" spc="-50" normalizeH="0" baseline="0" noProof="0" dirty="0">
                <a:ln w="3175">
                  <a:noFill/>
                </a:ln>
                <a:solidFill>
                  <a:prstClr val="white"/>
                </a:solidFill>
                <a:effectLst/>
                <a:uLnTx/>
                <a:uFillTx/>
                <a:latin typeface="Segoe Sans Text Semibold"/>
                <a:ea typeface="+mn-ea"/>
                <a:cs typeface="Segoe Sans Text Semibold"/>
              </a:rPr>
              <a:t>Join: </a:t>
            </a:r>
            <a:r>
              <a:rPr kumimoji="0" lang="en-US" sz="1800" b="0" i="0" strike="noStrike" kern="1200" cap="none" spc="-50" normalizeH="0" baseline="0" noProof="0" dirty="0">
                <a:ln w="3175">
                  <a:noFill/>
                </a:ln>
                <a:solidFill>
                  <a:prstClr val="white"/>
                </a:solidFill>
                <a:effectLst/>
                <a:uLnTx/>
                <a:uFillTx/>
                <a:latin typeface="Segoe UI"/>
                <a:cs typeface="Segoe UI"/>
                <a:hlinkClick r:id="rId6">
                  <a:extLst>
                    <a:ext uri="{A12FA001-AC4F-418D-AE19-62706E023703}">
                      <ahyp:hlinkClr xmlns:ahyp="http://schemas.microsoft.com/office/drawing/2018/hyperlinkcolor" val="tx"/>
                    </a:ext>
                  </a:extLst>
                </a:hlinkClick>
              </a:rPr>
              <a:t>https://aka.ms/</a:t>
            </a:r>
            <a:r>
              <a:rPr lang="en-US" sz="1800" dirty="0" err="1">
                <a:solidFill>
                  <a:prstClr val="white"/>
                </a:solidFill>
                <a:latin typeface="Segoe UI"/>
                <a:cs typeface="Segoe UI"/>
                <a:hlinkClick r:id="rId6">
                  <a:extLst>
                    <a:ext uri="{A12FA001-AC4F-418D-AE19-62706E023703}">
                      <ahyp:hlinkClr xmlns:ahyp="http://schemas.microsoft.com/office/drawing/2018/hyperlinkcolor" val="tx"/>
                    </a:ext>
                  </a:extLst>
                </a:hlinkClick>
              </a:rPr>
              <a:t>MGCITrainingMTG</a:t>
            </a:r>
            <a:r>
              <a:rPr lang="en-US" sz="1800" dirty="0">
                <a:solidFill>
                  <a:schemeClr val="bg1"/>
                </a:solidFill>
                <a:latin typeface="Segoe UI"/>
                <a:cs typeface="Segoe UI"/>
              </a:rPr>
              <a:t> </a:t>
            </a:r>
            <a:endParaRPr kumimoji="0" lang="en-CA" sz="1600" b="0" i="0" u="sng" strike="noStrike" kern="1200" cap="none" spc="-50" normalizeH="0" baseline="0" noProof="0" dirty="0">
              <a:ln w="3175">
                <a:noFill/>
              </a:ln>
              <a:solidFill>
                <a:prstClr val="white"/>
              </a:solidFill>
              <a:effectLst/>
              <a:uLnTx/>
              <a:uFillTx/>
              <a:latin typeface="Segoe Sans Text Semibold"/>
              <a:ea typeface="+mn-ea"/>
              <a:cs typeface="Segoe Sans Text Semibold"/>
            </a:endParaRPr>
          </a:p>
        </p:txBody>
      </p:sp>
      <p:sp>
        <p:nvSpPr>
          <p:cNvPr id="39" name="Title 1">
            <a:extLst>
              <a:ext uri="{FF2B5EF4-FFF2-40B4-BE49-F238E27FC236}">
                <a16:creationId xmlns:a16="http://schemas.microsoft.com/office/drawing/2014/main" id="{BA47887D-AE51-54B9-4678-ECC9CE9114BD}"/>
              </a:ext>
            </a:extLst>
          </p:cNvPr>
          <p:cNvSpPr txBox="1">
            <a:spLocks/>
          </p:cNvSpPr>
          <p:nvPr/>
        </p:nvSpPr>
        <p:spPr>
          <a:xfrm>
            <a:off x="523932" y="5411908"/>
            <a:ext cx="5248867"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dirty="0">
                <a:ln w="3175">
                  <a:noFill/>
                </a:ln>
                <a:solidFill>
                  <a:srgbClr val="2C7E9C"/>
                </a:solidFill>
                <a:effectLst/>
                <a:uLnTx/>
                <a:uFillTx/>
                <a:latin typeface="Segoe Sans Text" pitchFamily="2" charset="0"/>
                <a:ea typeface="+mn-ea"/>
                <a:cs typeface="Segoe Sans Text" pitchFamily="2" charset="0"/>
                <a:hlinkClick r:id="rId7">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dirty="0">
              <a:ln w="3175">
                <a:noFill/>
              </a:ln>
              <a:solidFill>
                <a:srgbClr val="2C7E9C"/>
              </a:solidFill>
              <a:effectLst/>
              <a:uLnTx/>
              <a:uFillTx/>
              <a:latin typeface="Segoe Sans Text" pitchFamily="2" charset="0"/>
              <a:ea typeface="+mn-ea"/>
              <a:cs typeface="Segoe Sans Text" pitchFamily="2" charset="0"/>
            </a:endParaRPr>
          </a:p>
        </p:txBody>
      </p:sp>
    </p:spTree>
    <p:extLst>
      <p:ext uri="{BB962C8B-B14F-4D97-AF65-F5344CB8AC3E}">
        <p14:creationId xmlns:p14="http://schemas.microsoft.com/office/powerpoint/2010/main" val="436309723"/>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16">
            <a:extLst>
              <a:ext uri="{FF2B5EF4-FFF2-40B4-BE49-F238E27FC236}">
                <a16:creationId xmlns:a16="http://schemas.microsoft.com/office/drawing/2014/main" id="{3FD2B853-E6D8-796D-81C9-D2D251C1DFF0}"/>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C4A1CACE-D766-9210-E3E1-3DF076AF6207}"/>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E8CEBB5E-3A07-C396-B5AA-CC97BAE0F602}"/>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9CEB3EEC-AC99-A684-CB2F-76B11B9885B5}"/>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AE1F9479-F39B-60E1-7D30-5536BA04EDFD}"/>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6486A538-B68D-93F7-C940-88E008E9FBBE}"/>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p:cNvGrpSpPr/>
          <p:nvPr/>
        </p:nvGrpSpPr>
        <p:grpSpPr>
          <a:xfrm>
            <a:off x="-1524168" y="2030663"/>
            <a:ext cx="5708905" cy="570890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0562224" y="279592"/>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3E5E8368-69DE-8233-75EA-239F99FAA6D8}"/>
              </a:ext>
            </a:extLst>
          </p:cNvPr>
          <p:cNvSpPr/>
          <p:nvPr/>
        </p:nvSpPr>
        <p:spPr>
          <a:xfrm>
            <a:off x="-1198482" y="2278066"/>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2E84E779-685D-0BDB-396A-2E43A4C113E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8" name="Title 1">
            <a:extLst>
              <a:ext uri="{FF2B5EF4-FFF2-40B4-BE49-F238E27FC236}">
                <a16:creationId xmlns:a16="http://schemas.microsoft.com/office/drawing/2014/main" id="{45D2E8B2-44B7-FB15-3566-3068D33981DC}"/>
              </a:ext>
            </a:extLst>
          </p:cNvPr>
          <p:cNvSpPr txBox="1">
            <a:spLocks/>
          </p:cNvSpPr>
          <p:nvPr/>
        </p:nvSpPr>
        <p:spPr>
          <a:xfrm>
            <a:off x="4683271" y="2380044"/>
            <a:ext cx="6011049" cy="175432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a:p>
            <a:pPr>
              <a:defRPr/>
            </a:pPr>
            <a:r>
              <a:rPr kumimoji="0" lang="en-US" sz="2000" b="1"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rPr>
              <a:t>Oct 21: </a:t>
            </a:r>
            <a:r>
              <a:rPr lang="en-US" sz="2000" b="1" dirty="0">
                <a:solidFill>
                  <a:srgbClr val="7030A0"/>
                </a:solidFill>
                <a:latin typeface="Segoe UI"/>
              </a:rPr>
              <a:t>Game on: building Community together (yes! it’s a team sport)</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2000" b="1"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dirty="0">
              <a:ln w="3175">
                <a:noFill/>
              </a:ln>
              <a:solidFill>
                <a:srgbClr val="000000"/>
              </a:solidFill>
              <a:effectLst/>
              <a:uLnTx/>
              <a:uFillTx/>
              <a:latin typeface="Segoe Sans Text" pitchFamily="2" charset="0"/>
              <a:ea typeface="+mn-ea"/>
              <a:cs typeface="Segoe Sans Text" pitchFamily="2" charset="0"/>
            </a:endParaRPr>
          </a:p>
        </p:txBody>
      </p:sp>
      <p:sp>
        <p:nvSpPr>
          <p:cNvPr id="39" name="Title 1">
            <a:extLst>
              <a:ext uri="{FF2B5EF4-FFF2-40B4-BE49-F238E27FC236}">
                <a16:creationId xmlns:a16="http://schemas.microsoft.com/office/drawing/2014/main" id="{27A34A8D-15B5-103F-6269-08F81CE72160}"/>
              </a:ext>
            </a:extLst>
          </p:cNvPr>
          <p:cNvSpPr txBox="1">
            <a:spLocks/>
          </p:cNvSpPr>
          <p:nvPr/>
        </p:nvSpPr>
        <p:spPr>
          <a:xfrm>
            <a:off x="4683271" y="713309"/>
            <a:ext cx="5416723" cy="1477328"/>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dirty="0">
                <a:ln w="3175">
                  <a:noFill/>
                </a:ln>
                <a:solidFill>
                  <a:srgbClr val="000000"/>
                </a:solidFill>
                <a:effectLst/>
                <a:uLnTx/>
                <a:uFillTx/>
                <a:latin typeface="Segoe Sans Text Semibold"/>
                <a:ea typeface="+mn-ea"/>
                <a:cs typeface="Segoe Sans Text" pitchFamily="2" charset="0"/>
              </a:rPr>
              <a:t>MGCI Community Builders Network Call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dirty="0">
                <a:ln w="3175">
                  <a:noFill/>
                </a:ln>
                <a:solidFill>
                  <a:srgbClr val="000000"/>
                </a:solidFill>
                <a:effectLst/>
                <a:uLnTx/>
                <a:uFillTx/>
                <a:latin typeface="Segoe Sans Text Semibold"/>
                <a:ea typeface="+mn-ea"/>
                <a:cs typeface="Segoe Sans Text" pitchFamily="2" charset="0"/>
              </a:rPr>
              <a:t>3</a:t>
            </a:r>
            <a:r>
              <a:rPr kumimoji="0" lang="en-US" sz="1600" b="0" i="0" u="none" strike="noStrike" kern="1200" cap="none" spc="-50" normalizeH="0" baseline="30000" noProof="0" dirty="0">
                <a:ln w="3175">
                  <a:noFill/>
                </a:ln>
                <a:solidFill>
                  <a:srgbClr val="000000"/>
                </a:solidFill>
                <a:effectLst/>
                <a:uLnTx/>
                <a:uFillTx/>
                <a:latin typeface="Segoe Sans Text Semibold"/>
                <a:ea typeface="+mn-ea"/>
                <a:cs typeface="Segoe Sans Text" pitchFamily="2" charset="0"/>
              </a:rPr>
              <a:t>rd</a:t>
            </a:r>
            <a:r>
              <a:rPr kumimoji="0" lang="en-US" sz="1600" b="0" i="0" u="none" strike="noStrike" kern="1200" cap="none" spc="-50" normalizeH="0" baseline="0" noProof="0" dirty="0">
                <a:ln w="3175">
                  <a:noFill/>
                </a:ln>
                <a:solidFill>
                  <a:srgbClr val="000000"/>
                </a:solidFill>
                <a:effectLst/>
                <a:uLnTx/>
                <a:uFillTx/>
                <a:latin typeface="Segoe Sans Text Semibold"/>
                <a:ea typeface="+mn-ea"/>
                <a:cs typeface="Segoe Sans Text" pitchFamily="2" charset="0"/>
              </a:rPr>
              <a:t> Wednesday of the month</a:t>
            </a:r>
            <a:endParaRPr kumimoji="0" lang="en-CA" sz="1600" b="0" i="0" u="none" strike="noStrike" kern="1200" cap="none" spc="-50" normalizeH="0" baseline="0" noProof="0" dirty="0">
              <a:ln w="3175">
                <a:noFill/>
              </a:ln>
              <a:solidFill>
                <a:srgbClr val="000000"/>
              </a:solidFill>
              <a:effectLst/>
              <a:uLnTx/>
              <a:uFillTx/>
              <a:latin typeface="Segoe Sans Text Semibold"/>
              <a:ea typeface="+mn-ea"/>
              <a:cs typeface="Segoe Sans Text" pitchFamily="2" charset="0"/>
            </a:endParaRPr>
          </a:p>
        </p:txBody>
      </p:sp>
      <p:sp>
        <p:nvSpPr>
          <p:cNvPr id="40" name="Title 1">
            <a:extLst>
              <a:ext uri="{FF2B5EF4-FFF2-40B4-BE49-F238E27FC236}">
                <a16:creationId xmlns:a16="http://schemas.microsoft.com/office/drawing/2014/main" id="{1CDFDFD9-50AF-9B8B-6E71-097664E00A9E}"/>
              </a:ext>
            </a:extLst>
          </p:cNvPr>
          <p:cNvSpPr txBox="1">
            <a:spLocks/>
          </p:cNvSpPr>
          <p:nvPr/>
        </p:nvSpPr>
        <p:spPr>
          <a:xfrm>
            <a:off x="4719947" y="5722334"/>
            <a:ext cx="4753814"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6">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grpSp>
        <p:nvGrpSpPr>
          <p:cNvPr id="45" name="Group 44">
            <a:extLst>
              <a:ext uri="{FF2B5EF4-FFF2-40B4-BE49-F238E27FC236}">
                <a16:creationId xmlns:a16="http://schemas.microsoft.com/office/drawing/2014/main" id="{91A06BA9-E162-C716-AC93-0A97F8658486}"/>
              </a:ext>
            </a:extLst>
          </p:cNvPr>
          <p:cNvGrpSpPr/>
          <p:nvPr/>
        </p:nvGrpSpPr>
        <p:grpSpPr>
          <a:xfrm>
            <a:off x="4719947" y="4158436"/>
            <a:ext cx="5041793" cy="1244192"/>
            <a:chOff x="4695051" y="3531333"/>
            <a:chExt cx="4176265" cy="1244192"/>
          </a:xfrm>
        </p:grpSpPr>
        <p:sp>
          <p:nvSpPr>
            <p:cNvPr id="41" name="Rectangle: Rounded Corners 40">
              <a:extLst>
                <a:ext uri="{FF2B5EF4-FFF2-40B4-BE49-F238E27FC236}">
                  <a16:creationId xmlns:a16="http://schemas.microsoft.com/office/drawing/2014/main" id="{2A036FFB-86FB-C67C-3C4E-4CA8F18E758D}"/>
                </a:ext>
                <a:ext uri="{C183D7F6-B498-43B3-948B-1728B52AA6E4}">
                  <adec:decorative xmlns:adec="http://schemas.microsoft.com/office/drawing/2017/decorative" val="0"/>
                </a:ext>
              </a:extLst>
            </p:cNvPr>
            <p:cNvSpPr/>
            <p:nvPr/>
          </p:nvSpPr>
          <p:spPr bwMode="auto">
            <a:xfrm>
              <a:off x="4695051" y="3531333"/>
              <a:ext cx="4176265" cy="1244192"/>
            </a:xfrm>
            <a:prstGeom prst="roundRect">
              <a:avLst>
                <a:gd name="adj" fmla="val 24675"/>
              </a:avLst>
            </a:prstGeom>
            <a:gradFill flip="none" rotWithShape="1">
              <a:gsLst>
                <a:gs pos="0">
                  <a:srgbClr val="46B7B2"/>
                </a:gs>
                <a:gs pos="87000">
                  <a:srgbClr val="2C7E9C"/>
                </a:gs>
              </a:gsLst>
              <a:path path="circle">
                <a:fillToRect l="100000" t="100000"/>
              </a:path>
              <a:tileRect r="-100000" b="-100000"/>
            </a:gradFill>
            <a:ln w="19050" cap="flat" cmpd="sng" algn="ctr">
              <a:solidFill>
                <a:srgbClr val="FFFFFF"/>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42" name="Title 1">
              <a:extLst>
                <a:ext uri="{FF2B5EF4-FFF2-40B4-BE49-F238E27FC236}">
                  <a16:creationId xmlns:a16="http://schemas.microsoft.com/office/drawing/2014/main" id="{B45B4271-DDAE-BDBF-57E8-36218594E005}"/>
                </a:ext>
              </a:extLst>
            </p:cNvPr>
            <p:cNvSpPr txBox="1">
              <a:spLocks/>
            </p:cNvSpPr>
            <p:nvPr/>
          </p:nvSpPr>
          <p:spPr>
            <a:xfrm>
              <a:off x="4929752" y="3983929"/>
              <a:ext cx="3694740"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CA" sz="2000" b="0" i="0" u="none"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rPr>
                <a:t>Join: </a:t>
              </a:r>
              <a:r>
                <a:rPr kumimoji="0" lang="en-CA" sz="20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hlinkClick r:id="rId7">
                    <a:extLst>
                      <a:ext uri="{A12FA001-AC4F-418D-AE19-62706E023703}">
                        <ahyp:hlinkClr xmlns:ahyp="http://schemas.microsoft.com/office/drawing/2018/hyperlinkcolor" val="tx"/>
                      </a:ext>
                    </a:extLst>
                  </a:hlinkClick>
                </a:rPr>
                <a:t>https://aka.ms/MGCIMtgAM</a:t>
              </a:r>
              <a:endParaRPr kumimoji="0" lang="en-CA" sz="16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endParaRPr>
            </a:p>
          </p:txBody>
        </p:sp>
      </p:gr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F04053-5412-7A1E-1EE4-FF7E7A3A2105}"/>
            </a:ext>
          </a:extLst>
        </p:cNvPr>
        <p:cNvGrpSpPr/>
        <p:nvPr/>
      </p:nvGrpSpPr>
      <p:grpSpPr>
        <a:xfrm>
          <a:off x="0" y="0"/>
          <a:ext cx="0" cy="0"/>
          <a:chOff x="0" y="0"/>
          <a:chExt cx="0" cy="0"/>
        </a:xfrm>
      </p:grpSpPr>
      <p:grpSp>
        <p:nvGrpSpPr>
          <p:cNvPr id="34" name="Group 16">
            <a:extLst>
              <a:ext uri="{FF2B5EF4-FFF2-40B4-BE49-F238E27FC236}">
                <a16:creationId xmlns:a16="http://schemas.microsoft.com/office/drawing/2014/main" id="{E68B6E7C-7CD8-EAEF-6E3C-3CE8E08C8999}"/>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3C12F2BB-E517-51B9-7160-C3087EF52369}"/>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2C7E9C"/>
                </a:gs>
                <a:gs pos="100000">
                  <a:srgbClr val="46B7B2"/>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AB999A89-B1F2-4D04-04BC-FF0C7DA0F83B}"/>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F260DAB1-FF1C-A309-1B01-018A14ECAEC2}"/>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BC651D52-20A4-CE5D-7177-A14577E822EE}"/>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2C7E9C"/>
                </a:gs>
                <a:gs pos="100000">
                  <a:srgbClr val="46B7B2"/>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D3ABB805-E99E-D102-72F4-E72400F04F61}"/>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a:extLst>
              <a:ext uri="{FF2B5EF4-FFF2-40B4-BE49-F238E27FC236}">
                <a16:creationId xmlns:a16="http://schemas.microsoft.com/office/drawing/2014/main" id="{1A089784-55FC-FB6E-C9D4-6DD4DDE2DB9B}"/>
              </a:ext>
            </a:extLst>
          </p:cNvPr>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9350A2A4-DEB9-6A19-2380-D69BB4A8C954}"/>
              </a:ext>
            </a:extLst>
          </p:cNvPr>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018F66A-E895-9FA6-0905-2E84C7E70E6F}"/>
              </a:ext>
            </a:extLst>
          </p:cNvPr>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3A949E21-250B-4E7A-160B-C4DC7D825389}"/>
              </a:ext>
            </a:extLst>
          </p:cNvPr>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a:extLst>
              <a:ext uri="{FF2B5EF4-FFF2-40B4-BE49-F238E27FC236}">
                <a16:creationId xmlns:a16="http://schemas.microsoft.com/office/drawing/2014/main" id="{D98EB458-2CD4-BA1C-3FC7-6C0C9358D062}"/>
              </a:ext>
            </a:extLst>
          </p:cNvPr>
          <p:cNvGrpSpPr/>
          <p:nvPr/>
        </p:nvGrpSpPr>
        <p:grpSpPr>
          <a:xfrm>
            <a:off x="-1481824" y="1994724"/>
            <a:ext cx="5708905" cy="5708905"/>
            <a:chOff x="0" y="0"/>
            <a:chExt cx="812800" cy="812800"/>
          </a:xfrm>
        </p:grpSpPr>
        <p:sp>
          <p:nvSpPr>
            <p:cNvPr id="16" name="Freeform 16">
              <a:extLst>
                <a:ext uri="{FF2B5EF4-FFF2-40B4-BE49-F238E27FC236}">
                  <a16:creationId xmlns:a16="http://schemas.microsoft.com/office/drawing/2014/main" id="{45B50FC4-E5C1-6EEF-C4AC-B39A1249265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2C7E9C"/>
                </a:gs>
                <a:gs pos="100000">
                  <a:srgbClr val="46B7B2"/>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a:extLst>
                <a:ext uri="{FF2B5EF4-FFF2-40B4-BE49-F238E27FC236}">
                  <a16:creationId xmlns:a16="http://schemas.microsoft.com/office/drawing/2014/main" id="{81FD9F0B-AC1C-2A98-D4EC-68573630B794}"/>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a:extLst>
              <a:ext uri="{FF2B5EF4-FFF2-40B4-BE49-F238E27FC236}">
                <a16:creationId xmlns:a16="http://schemas.microsoft.com/office/drawing/2014/main" id="{62F3376D-C6B4-5AF2-DF57-208DE061ACBB}"/>
              </a:ext>
            </a:extLst>
          </p:cNvPr>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CF1A2A44-7008-CF50-3C88-B95E0D056DE2}"/>
              </a:ext>
            </a:extLst>
          </p:cNvPr>
          <p:cNvSpPr/>
          <p:nvPr/>
        </p:nvSpPr>
        <p:spPr>
          <a:xfrm>
            <a:off x="-1198482" y="2278066"/>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323B49B0-C2C3-B7BA-B4DC-2B8E15B71B1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9" name="Title 1">
            <a:extLst>
              <a:ext uri="{FF2B5EF4-FFF2-40B4-BE49-F238E27FC236}">
                <a16:creationId xmlns:a16="http://schemas.microsoft.com/office/drawing/2014/main" id="{2B2FB8CE-8963-E27C-3AB7-452CDD92956D}"/>
              </a:ext>
            </a:extLst>
          </p:cNvPr>
          <p:cNvSpPr txBox="1">
            <a:spLocks/>
          </p:cNvSpPr>
          <p:nvPr/>
        </p:nvSpPr>
        <p:spPr>
          <a:xfrm>
            <a:off x="4987355" y="599720"/>
            <a:ext cx="5416723" cy="123110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rPr>
              <a:t>MGCI </a:t>
            </a:r>
            <a:r>
              <a:rPr lang="en-US" sz="4000">
                <a:solidFill>
                  <a:srgbClr val="000000"/>
                </a:solidFill>
                <a:latin typeface="Segoe Sans Text Semibold"/>
              </a:rPr>
              <a:t>Community Builders Network Call</a:t>
            </a:r>
            <a:endParaRPr kumimoji="0" lang="en-CA" sz="4000" b="0" i="0" u="none" strike="noStrike" kern="1200" cap="none" spc="-50" normalizeH="0" baseline="0" noProof="0">
              <a:ln w="3175">
                <a:noFill/>
              </a:ln>
              <a:solidFill>
                <a:srgbClr val="000000"/>
              </a:solidFill>
              <a:effectLst/>
              <a:uLnTx/>
              <a:uFillTx/>
              <a:latin typeface="Segoe Sans Text Semibold"/>
              <a:ea typeface="+mn-ea"/>
              <a:cs typeface="Segoe Sans Text" pitchFamily="2" charset="0"/>
            </a:endParaRPr>
          </a:p>
        </p:txBody>
      </p:sp>
      <p:sp>
        <p:nvSpPr>
          <p:cNvPr id="2" name="TextBox 1">
            <a:extLst>
              <a:ext uri="{FF2B5EF4-FFF2-40B4-BE49-F238E27FC236}">
                <a16:creationId xmlns:a16="http://schemas.microsoft.com/office/drawing/2014/main" id="{B82CF536-78F6-2939-BC47-AE3AEE5DAFD8}"/>
              </a:ext>
            </a:extLst>
          </p:cNvPr>
          <p:cNvSpPr txBox="1"/>
          <p:nvPr/>
        </p:nvSpPr>
        <p:spPr>
          <a:xfrm>
            <a:off x="4981723" y="2320691"/>
            <a:ext cx="5338611" cy="24622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000">
                <a:gradFill>
                  <a:gsLst>
                    <a:gs pos="2917">
                      <a:srgbClr val="1A1A1A"/>
                    </a:gs>
                    <a:gs pos="30000">
                      <a:srgbClr val="1A1A1A"/>
                    </a:gs>
                  </a:gsLst>
                  <a:lin ang="5400000" scaled="0"/>
                </a:gradFill>
                <a:cs typeface="Segoe UI"/>
              </a:rPr>
              <a:t>Want to share best practices or lessons learned on producing events or building community in an upcoming session? </a:t>
            </a:r>
          </a:p>
          <a:p>
            <a:endParaRPr lang="en-US" sz="2000">
              <a:gradFill>
                <a:gsLst>
                  <a:gs pos="2917">
                    <a:srgbClr val="1A1A1A"/>
                  </a:gs>
                  <a:gs pos="30000">
                    <a:srgbClr val="1A1A1A"/>
                  </a:gs>
                </a:gsLst>
                <a:lin ang="5400000" scaled="0"/>
              </a:gradFill>
              <a:cs typeface="Segoe UI"/>
            </a:endParaRPr>
          </a:p>
          <a:p>
            <a:r>
              <a:rPr lang="en-US" sz="2000">
                <a:solidFill>
                  <a:srgbClr val="0070C0"/>
                </a:solidFill>
                <a:cs typeface="Segoe UI"/>
              </a:rPr>
              <a:t>Fill out this form: </a:t>
            </a:r>
          </a:p>
          <a:p>
            <a:r>
              <a:rPr lang="en-US" sz="2000">
                <a:solidFill>
                  <a:srgbClr val="0070C0"/>
                </a:solidFill>
                <a:ea typeface="+mn-lt"/>
                <a:cs typeface="+mn-lt"/>
                <a:hlinkClick r:id="rId5">
                  <a:extLst>
                    <a:ext uri="{A12FA001-AC4F-418D-AE19-62706E023703}">
                      <ahyp:hlinkClr xmlns:ahyp="http://schemas.microsoft.com/office/drawing/2018/hyperlinkcolor" val="tx"/>
                    </a:ext>
                  </a:extLst>
                </a:hlinkClick>
              </a:rPr>
              <a:t>https://aka.ms/GeneralSessionGuest</a:t>
            </a:r>
          </a:p>
          <a:p>
            <a:endParaRPr lang="en-US" sz="2000">
              <a:gradFill>
                <a:gsLst>
                  <a:gs pos="2917">
                    <a:srgbClr val="1A1A1A"/>
                  </a:gs>
                  <a:gs pos="30000">
                    <a:srgbClr val="1A1A1A"/>
                  </a:gs>
                </a:gsLst>
                <a:lin ang="5400000" scaled="0"/>
              </a:gradFill>
              <a:cs typeface="Segoe UI"/>
            </a:endParaRPr>
          </a:p>
          <a:p>
            <a:r>
              <a:rPr lang="en-US" sz="2000" b="1">
                <a:gradFill>
                  <a:gsLst>
                    <a:gs pos="2917">
                      <a:srgbClr val="1A1A1A"/>
                    </a:gs>
                    <a:gs pos="30000">
                      <a:srgbClr val="1A1A1A"/>
                    </a:gs>
                  </a:gsLst>
                  <a:lin ang="5400000" scaled="0"/>
                </a:gradFill>
                <a:cs typeface="Segoe UI"/>
              </a:rPr>
              <a:t>We are looking for speakers for 2026!</a:t>
            </a:r>
          </a:p>
        </p:txBody>
      </p:sp>
      <p:graphicFrame>
        <p:nvGraphicFramePr>
          <p:cNvPr id="8" name="Table 7">
            <a:extLst>
              <a:ext uri="{FF2B5EF4-FFF2-40B4-BE49-F238E27FC236}">
                <a16:creationId xmlns:a16="http://schemas.microsoft.com/office/drawing/2014/main" id="{D3DDB718-3E22-0B3C-5D4A-F42D3B02FCD7}"/>
              </a:ext>
            </a:extLst>
          </p:cNvPr>
          <p:cNvGraphicFramePr>
            <a:graphicFrameLocks noGrp="1"/>
          </p:cNvGraphicFramePr>
          <p:nvPr>
            <p:extLst>
              <p:ext uri="{D42A27DB-BD31-4B8C-83A1-F6EECF244321}">
                <p14:modId xmlns:p14="http://schemas.microsoft.com/office/powerpoint/2010/main" val="1282854350"/>
              </p:ext>
            </p:extLst>
          </p:nvPr>
        </p:nvGraphicFramePr>
        <p:xfrm>
          <a:off x="4918214" y="5271024"/>
          <a:ext cx="4466242" cy="64008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nSpc>
                          <a:spcPct val="100000"/>
                        </a:lnSpc>
                        <a:buNone/>
                      </a:pPr>
                      <a:r>
                        <a:rPr lang="en-US" sz="1800" b="1" i="0" spc="0">
                          <a:solidFill>
                            <a:srgbClr val="0070C0"/>
                          </a:solidFill>
                          <a:effectLst/>
                          <a:latin typeface="Segoe UI Semibold"/>
                          <a:cs typeface="Segoe UI Semibold"/>
                        </a:rPr>
                        <a:t>Microsoft Global Community Initiative</a:t>
                      </a:r>
                    </a:p>
                    <a:p>
                      <a:pPr lvl="0">
                        <a:lnSpc>
                          <a:spcPct val="100000"/>
                        </a:lnSpc>
                        <a:buNone/>
                      </a:pPr>
                      <a:r>
                        <a:rPr lang="en-US" sz="1800" b="0" i="0" u="none" strike="noStrike" spc="0" noProof="0">
                          <a:solidFill>
                            <a:srgbClr val="0070C0"/>
                          </a:solidFill>
                          <a:effectLst/>
                          <a:latin typeface="+mn-lt"/>
                          <a:hlinkClick r:id="rId6">
                            <a:extLst>
                              <a:ext uri="{A12FA001-AC4F-418D-AE19-62706E023703}">
                                <ahyp:hlinkClr xmlns:ahyp="http://schemas.microsoft.com/office/drawing/2018/hyperlinkcolor" val="tx"/>
                              </a:ext>
                            </a:extLst>
                          </a:hlinkClick>
                        </a:rPr>
                        <a:t>https://aka.ms/MGCI</a:t>
                      </a:r>
                      <a:endParaRPr lang="en-US">
                        <a:solidFill>
                          <a:srgbClr val="0070C0"/>
                        </a:solidFill>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283725065"/>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6B23FC-4D4E-1104-1C52-68886B621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00A9CFF-DDA7-EC49-E125-0CC0336DE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14" y="-1"/>
            <a:ext cx="6637442" cy="1573559"/>
          </a:xfrm>
          <a:prstGeom prst="rect">
            <a:avLst/>
          </a:prstGeom>
        </p:spPr>
      </p:pic>
      <p:sp>
        <p:nvSpPr>
          <p:cNvPr id="9" name="TextBox 8">
            <a:extLst>
              <a:ext uri="{FF2B5EF4-FFF2-40B4-BE49-F238E27FC236}">
                <a16:creationId xmlns:a16="http://schemas.microsoft.com/office/drawing/2014/main" id="{9F69729E-E341-982C-A74F-47FCCD458E0F}"/>
              </a:ext>
            </a:extLst>
          </p:cNvPr>
          <p:cNvSpPr txBox="1"/>
          <p:nvPr/>
        </p:nvSpPr>
        <p:spPr>
          <a:xfrm>
            <a:off x="345535" y="5434447"/>
            <a:ext cx="4711674"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Fuel your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aka.ms</a:t>
            </a:r>
            <a:r>
              <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rPr>
              <a:t>/</a:t>
            </a: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MondaysAtMicrosoft</a:t>
            </a:r>
            <a:endPar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endParaRPr>
          </a:p>
        </p:txBody>
      </p:sp>
      <p:pic>
        <p:nvPicPr>
          <p:cNvPr id="13" name="Picture 12">
            <a:extLst>
              <a:ext uri="{FF2B5EF4-FFF2-40B4-BE49-F238E27FC236}">
                <a16:creationId xmlns:a16="http://schemas.microsoft.com/office/drawing/2014/main" id="{ED7413BB-DBD0-5DB3-C3CE-80C5CA1EB03B}"/>
              </a:ext>
            </a:extLst>
          </p:cNvPr>
          <p:cNvPicPr>
            <a:picLocks noChangeAspect="1"/>
          </p:cNvPicPr>
          <p:nvPr/>
        </p:nvPicPr>
        <p:blipFill>
          <a:blip r:embed="rId4"/>
          <a:stretch>
            <a:fillRect/>
          </a:stretch>
        </p:blipFill>
        <p:spPr>
          <a:xfrm>
            <a:off x="5057211" y="1667990"/>
            <a:ext cx="6048585" cy="5190010"/>
          </a:xfrm>
          <a:prstGeom prst="rect">
            <a:avLst/>
          </a:prstGeom>
        </p:spPr>
      </p:pic>
      <p:pic>
        <p:nvPicPr>
          <p:cNvPr id="14" name="Picture 13">
            <a:extLst>
              <a:ext uri="{FF2B5EF4-FFF2-40B4-BE49-F238E27FC236}">
                <a16:creationId xmlns:a16="http://schemas.microsoft.com/office/drawing/2014/main" id="{00E79529-3652-9991-8709-52AE1BE5692A}"/>
              </a:ext>
            </a:extLst>
          </p:cNvPr>
          <p:cNvPicPr>
            <a:picLocks noChangeAspect="1"/>
          </p:cNvPicPr>
          <p:nvPr/>
        </p:nvPicPr>
        <p:blipFill>
          <a:blip r:embed="rId5"/>
          <a:stretch>
            <a:fillRect/>
          </a:stretch>
        </p:blipFill>
        <p:spPr>
          <a:xfrm>
            <a:off x="8636194" y="1496922"/>
            <a:ext cx="4582169" cy="5746231"/>
          </a:xfrm>
          <a:prstGeom prst="rect">
            <a:avLst/>
          </a:prstGeom>
        </p:spPr>
      </p:pic>
      <p:grpSp>
        <p:nvGrpSpPr>
          <p:cNvPr id="18" name="Group 17">
            <a:extLst>
              <a:ext uri="{FF2B5EF4-FFF2-40B4-BE49-F238E27FC236}">
                <a16:creationId xmlns:a16="http://schemas.microsoft.com/office/drawing/2014/main" id="{A02E6EE3-C83A-2E7B-081D-7E5020442027}"/>
              </a:ext>
            </a:extLst>
          </p:cNvPr>
          <p:cNvGrpSpPr/>
          <p:nvPr/>
        </p:nvGrpSpPr>
        <p:grpSpPr>
          <a:xfrm>
            <a:off x="438135" y="4433633"/>
            <a:ext cx="4711675" cy="667209"/>
            <a:chOff x="577034" y="3646026"/>
            <a:chExt cx="4711675" cy="667209"/>
          </a:xfrm>
        </p:grpSpPr>
        <p:sp>
          <p:nvSpPr>
            <p:cNvPr id="16" name="Rounded Rectangle 15">
              <a:extLst>
                <a:ext uri="{FF2B5EF4-FFF2-40B4-BE49-F238E27FC236}">
                  <a16:creationId xmlns:a16="http://schemas.microsoft.com/office/drawing/2014/main" id="{E8266494-51BC-963A-8812-F91872AE4D64}"/>
                </a:ext>
              </a:extLst>
            </p:cNvPr>
            <p:cNvSpPr/>
            <p:nvPr/>
          </p:nvSpPr>
          <p:spPr>
            <a:xfrm>
              <a:off x="577034" y="3646026"/>
              <a:ext cx="4711675" cy="66720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DE85AD87-9950-E798-7B8D-56A9DAAA6CCE}"/>
                </a:ext>
              </a:extLst>
            </p:cNvPr>
            <p:cNvSpPr txBox="1"/>
            <p:nvPr/>
          </p:nvSpPr>
          <p:spPr>
            <a:xfrm>
              <a:off x="1154298" y="3775022"/>
              <a:ext cx="40803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Live</a:t>
              </a:r>
              <a:r>
                <a:rPr kumimoji="0" lang="en-US" sz="20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every Monday at 8:00 AM PT</a:t>
              </a:r>
            </a:p>
          </p:txBody>
        </p:sp>
        <p:sp>
          <p:nvSpPr>
            <p:cNvPr id="17" name="Oval 16">
              <a:extLst>
                <a:ext uri="{FF2B5EF4-FFF2-40B4-BE49-F238E27FC236}">
                  <a16:creationId xmlns:a16="http://schemas.microsoft.com/office/drawing/2014/main" id="{DAF70D73-361E-8968-3F59-1629CED243D9}"/>
                </a:ext>
              </a:extLst>
            </p:cNvPr>
            <p:cNvSpPr/>
            <p:nvPr/>
          </p:nvSpPr>
          <p:spPr>
            <a:xfrm>
              <a:off x="763929" y="3824606"/>
              <a:ext cx="300942" cy="3009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20" name="TextBox 19">
            <a:extLst>
              <a:ext uri="{FF2B5EF4-FFF2-40B4-BE49-F238E27FC236}">
                <a16:creationId xmlns:a16="http://schemas.microsoft.com/office/drawing/2014/main" id="{8114EF93-C0B4-8D05-69BD-DC6F307BAF4F}"/>
              </a:ext>
            </a:extLst>
          </p:cNvPr>
          <p:cNvSpPr txBox="1"/>
          <p:nvPr/>
        </p:nvSpPr>
        <p:spPr>
          <a:xfrm>
            <a:off x="345535" y="1831132"/>
            <a:ext cx="6048584"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SegoeUI"/>
                <a:ea typeface="+mn-ea"/>
                <a:cs typeface="+mn-cs"/>
              </a:rPr>
              <a:t>Get the latest AI new, product announcements, and</a:t>
            </a:r>
            <a:br>
              <a:rPr kumimoji="0" lang="en-US" sz="2800" b="0" i="0" u="none" strike="noStrike" kern="1200" cap="none" spc="0" normalizeH="0" baseline="0" noProof="0">
                <a:ln>
                  <a:noFill/>
                </a:ln>
                <a:solidFill>
                  <a:srgbClr val="FFFFFF"/>
                </a:solidFill>
                <a:effectLst/>
                <a:uLnTx/>
                <a:uFillTx/>
                <a:latin typeface="SegoeUI"/>
                <a:ea typeface="+mn-ea"/>
                <a:cs typeface="+mn-cs"/>
              </a:rPr>
            </a:br>
            <a:r>
              <a:rPr kumimoji="0" lang="en-US" sz="2800" b="0" i="0" u="none" strike="noStrike" kern="1200" cap="none" spc="0" normalizeH="0" baseline="0" noProof="0">
                <a:ln>
                  <a:noFill/>
                </a:ln>
                <a:solidFill>
                  <a:srgbClr val="FFFFFF"/>
                </a:solidFill>
                <a:effectLst/>
                <a:uLnTx/>
                <a:uFillTx/>
                <a:latin typeface="SegoeUI"/>
                <a:ea typeface="+mn-ea"/>
                <a:cs typeface="+mn-cs"/>
              </a:rPr>
              <a:t>Microsoft Community insights from </a:t>
            </a:r>
            <a:r>
              <a:rPr kumimoji="0" lang="en-US" sz="2800" b="1" i="0" u="none" strike="noStrike" kern="1200" cap="none" spc="0" normalizeH="0" baseline="0" noProof="0" err="1">
                <a:ln>
                  <a:noFill/>
                </a:ln>
                <a:solidFill>
                  <a:srgbClr val="FFFFFF"/>
                </a:solidFill>
                <a:effectLst/>
                <a:uLnTx/>
                <a:uFillTx/>
                <a:latin typeface="SegoeUI"/>
                <a:ea typeface="+mn-ea"/>
                <a:cs typeface="+mn-cs"/>
              </a:rPr>
              <a:t>Karuana</a:t>
            </a:r>
            <a:r>
              <a:rPr kumimoji="0" lang="en-US" sz="2800" b="1" i="0" u="none" strike="noStrike" kern="1200" cap="none" spc="0" normalizeH="0" baseline="0" noProof="0">
                <a:ln>
                  <a:noFill/>
                </a:ln>
                <a:solidFill>
                  <a:srgbClr val="FFFFFF"/>
                </a:solidFill>
                <a:effectLst/>
                <a:uLnTx/>
                <a:uFillTx/>
                <a:latin typeface="SegoeUI"/>
                <a:ea typeface="+mn-ea"/>
                <a:cs typeface="+mn-cs"/>
              </a:rPr>
              <a:t> Gatimu </a:t>
            </a:r>
            <a:r>
              <a:rPr kumimoji="0" lang="en-US" sz="2800" b="0" i="0" u="none" strike="noStrike" kern="1200" cap="none" spc="0" normalizeH="0" baseline="0" noProof="0">
                <a:ln>
                  <a:noFill/>
                </a:ln>
                <a:solidFill>
                  <a:srgbClr val="FFFFFF"/>
                </a:solidFill>
                <a:effectLst/>
                <a:uLnTx/>
                <a:uFillTx/>
                <a:latin typeface="SegoeUI"/>
                <a:ea typeface="+mn-ea"/>
                <a:cs typeface="+mn-cs"/>
              </a:rPr>
              <a:t>and </a:t>
            </a:r>
            <a:r>
              <a:rPr kumimoji="0" lang="en-US" sz="2800" b="1" i="0" u="none" strike="noStrike" kern="1200" cap="none" spc="0" normalizeH="0" baseline="0" noProof="0">
                <a:ln>
                  <a:noFill/>
                </a:ln>
                <a:solidFill>
                  <a:srgbClr val="FFFFFF"/>
                </a:solidFill>
                <a:effectLst/>
                <a:uLnTx/>
                <a:uFillTx/>
                <a:latin typeface="SegoeUI"/>
                <a:ea typeface="+mn-ea"/>
                <a:cs typeface="+mn-cs"/>
              </a:rPr>
              <a:t>Heather Cook</a:t>
            </a:r>
            <a:r>
              <a:rPr kumimoji="0" lang="en-US" sz="2800" b="0" i="0" u="none" strike="noStrike" kern="1200" cap="none" spc="0" normalizeH="0" baseline="0" noProof="0">
                <a:ln>
                  <a:noFill/>
                </a:ln>
                <a:solidFill>
                  <a:srgbClr val="FFFFFF"/>
                </a:solidFill>
                <a:effectLst/>
                <a:uLnTx/>
                <a:uFillTx/>
                <a:latin typeface="SegoeUI"/>
                <a:ea typeface="+mn-ea"/>
                <a:cs typeface="+mn-cs"/>
              </a:rPr>
              <a:t>, every Monday.</a:t>
            </a:r>
            <a:endParaRPr kumimoji="0" lang="en-US" sz="4000" b="0" i="0" u="none" strike="noStrike" kern="1200" cap="none" spc="0" normalizeH="0" baseline="0" noProof="0">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09857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B651DFE0-A7F6-0683-9D09-114AC3DA2240}"/>
              </a:ext>
            </a:extLst>
          </p:cNvPr>
          <p:cNvSpPr txBox="1">
            <a:spLocks/>
          </p:cNvSpPr>
          <p:nvPr/>
        </p:nvSpPr>
        <p:spPr>
          <a:xfrm>
            <a:off x="520700" y="1685245"/>
            <a:ext cx="50926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Stay Connected!</a:t>
            </a:r>
          </a:p>
        </p:txBody>
      </p:sp>
      <p:sp>
        <p:nvSpPr>
          <p:cNvPr id="5" name="Text Placeholder 28">
            <a:extLst>
              <a:ext uri="{FF2B5EF4-FFF2-40B4-BE49-F238E27FC236}">
                <a16:creationId xmlns:a16="http://schemas.microsoft.com/office/drawing/2014/main" id="{18E8D304-B93D-DA83-7728-E9A09E15DBB8}"/>
              </a:ext>
            </a:extLst>
          </p:cNvPr>
          <p:cNvSpPr txBox="1">
            <a:spLocks/>
          </p:cNvSpPr>
          <p:nvPr/>
        </p:nvSpPr>
        <p:spPr>
          <a:xfrm>
            <a:off x="520700" y="3101009"/>
            <a:ext cx="4841111" cy="181588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Engage with the best community in tech…</a:t>
            </a:r>
            <a:b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b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There’s something for everyone!</a:t>
            </a:r>
            <a:endParaRPr kumimoji="0" lang="en-US" sz="28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endParaRPr>
          </a:p>
        </p:txBody>
      </p:sp>
      <p:sp>
        <p:nvSpPr>
          <p:cNvPr id="9" name="Text Placeholder 20">
            <a:extLst>
              <a:ext uri="{FF2B5EF4-FFF2-40B4-BE49-F238E27FC236}">
                <a16:creationId xmlns:a16="http://schemas.microsoft.com/office/drawing/2014/main" id="{C2CEF6CB-744B-0680-D4F3-3EA38E3236E8}"/>
              </a:ext>
            </a:extLst>
          </p:cNvPr>
          <p:cNvSpPr txBox="1">
            <a:spLocks/>
          </p:cNvSpPr>
          <p:nvPr/>
        </p:nvSpPr>
        <p:spPr>
          <a:xfrm>
            <a:off x="7549382" y="2847219"/>
            <a:ext cx="4206240" cy="917341"/>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Tx/>
              <a:buNone/>
              <a:defRPr sz="1400" b="0" i="0" kern="1200">
                <a:solidFill>
                  <a:schemeClr val="tx1"/>
                </a:solidFill>
                <a:latin typeface="Segoe Sans Text Semilight" pitchFamily="2" charset="0"/>
                <a:ea typeface="+mn-ea"/>
                <a:cs typeface="Segoe Sans Text Semilight" pitchFamily="2" charset="0"/>
              </a:defRPr>
            </a:lvl1pPr>
            <a:lvl2pPr marL="450850" indent="-17938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mn-lt"/>
                <a:ea typeface="+mn-ea"/>
                <a:cs typeface="Segoe UI" panose="020B0502040204020203" pitchFamily="34" charset="0"/>
              </a:defRPr>
            </a:lvl2pPr>
            <a:lvl3pPr marL="673100" indent="-179388"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mn-lt"/>
                <a:ea typeface="+mn-ea"/>
                <a:cs typeface="Segoe UI" panose="020B0502040204020203" pitchFamily="34" charset="0"/>
              </a:defRPr>
            </a:lvl3pPr>
            <a:lvl4pPr marL="893763" indent="-17780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mn-lt"/>
                <a:ea typeface="+mn-ea"/>
                <a:cs typeface="Segoe UI" panose="020B0502040204020203" pitchFamily="34" charset="0"/>
              </a:defRPr>
            </a:lvl4pPr>
            <a:lvl5pPr marL="1116013" indent="-179388"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CommunityDays.org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Find or host a local event in your area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or to match your interests.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1" name="Oval 10">
            <a:extLst>
              <a:ext uri="{FF2B5EF4-FFF2-40B4-BE49-F238E27FC236}">
                <a16:creationId xmlns:a16="http://schemas.microsoft.com/office/drawing/2014/main" id="{2E63E4E9-BAD3-6555-8B1B-EF5EECFDF90A}"/>
              </a:ext>
            </a:extLst>
          </p:cNvPr>
          <p:cNvSpPr/>
          <p:nvPr/>
        </p:nvSpPr>
        <p:spPr>
          <a:xfrm>
            <a:off x="6486290" y="2897654"/>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Graphic 12">
            <a:extLst>
              <a:ext uri="{FF2B5EF4-FFF2-40B4-BE49-F238E27FC236}">
                <a16:creationId xmlns:a16="http://schemas.microsoft.com/office/drawing/2014/main" id="{1E3E160F-A856-2C28-2192-8583659084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63814" y="3075178"/>
            <a:ext cx="461422" cy="461422"/>
          </a:xfrm>
          <a:prstGeom prst="rect">
            <a:avLst/>
          </a:prstGeom>
        </p:spPr>
      </p:pic>
      <p:sp>
        <p:nvSpPr>
          <p:cNvPr id="7" name="Text Placeholder 14">
            <a:extLst>
              <a:ext uri="{FF2B5EF4-FFF2-40B4-BE49-F238E27FC236}">
                <a16:creationId xmlns:a16="http://schemas.microsoft.com/office/drawing/2014/main" id="{3188242E-9E4C-A71C-22D2-9B943F8525A5}"/>
              </a:ext>
            </a:extLst>
          </p:cNvPr>
          <p:cNvSpPr txBox="1">
            <a:spLocks/>
          </p:cNvSpPr>
          <p:nvPr/>
        </p:nvSpPr>
        <p:spPr>
          <a:xfrm>
            <a:off x="7549382" y="4457660"/>
            <a:ext cx="4206240" cy="112338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Community on LinkedIn</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News, announcements and training delivered to your news feed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3"/>
              </a:rPr>
              <a:t>microsoftcommunitylinkedin</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 </a:t>
            </a: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5" name="Oval 14">
            <a:extLst>
              <a:ext uri="{FF2B5EF4-FFF2-40B4-BE49-F238E27FC236}">
                <a16:creationId xmlns:a16="http://schemas.microsoft.com/office/drawing/2014/main" id="{7A9F5E0A-2B9C-8DF9-FEB7-A7DFDADD466D}"/>
              </a:ext>
            </a:extLst>
          </p:cNvPr>
          <p:cNvSpPr/>
          <p:nvPr/>
        </p:nvSpPr>
        <p:spPr>
          <a:xfrm>
            <a:off x="6486290" y="4488006"/>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Graphic 16">
            <a:extLst>
              <a:ext uri="{FF2B5EF4-FFF2-40B4-BE49-F238E27FC236}">
                <a16:creationId xmlns:a16="http://schemas.microsoft.com/office/drawing/2014/main" id="{AF3D7A57-CF00-7B5E-3368-DE9A01F4E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4651121"/>
            <a:ext cx="490241" cy="490241"/>
          </a:xfrm>
          <a:prstGeom prst="rect">
            <a:avLst/>
          </a:prstGeom>
        </p:spPr>
      </p:pic>
      <p:sp>
        <p:nvSpPr>
          <p:cNvPr id="19" name="Text Placeholder 14">
            <a:extLst>
              <a:ext uri="{FF2B5EF4-FFF2-40B4-BE49-F238E27FC236}">
                <a16:creationId xmlns:a16="http://schemas.microsoft.com/office/drawing/2014/main" id="{D84008C0-68C2-39FE-BEBB-63F638B0E5ED}"/>
              </a:ext>
            </a:extLst>
          </p:cNvPr>
          <p:cNvSpPr txBox="1">
            <a:spLocks/>
          </p:cNvSpPr>
          <p:nvPr/>
        </p:nvSpPr>
        <p:spPr>
          <a:xfrm>
            <a:off x="7549382" y="1276956"/>
            <a:ext cx="4206240" cy="877163"/>
          </a:xfrm>
          <a:prstGeom prst="rect">
            <a:avLst/>
          </a:prstGeom>
        </p:spPr>
        <p:txBody>
          <a:bodyPr wrap="square" lIns="0" tIns="0" rIns="0" bIns="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Tech Community</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community platform for Microsoft 365 – forums, blogs, and events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5"/>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5"/>
              </a:rPr>
              <a:t>joinMTC</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p>
        </p:txBody>
      </p:sp>
      <p:sp>
        <p:nvSpPr>
          <p:cNvPr id="21" name="Oval 20">
            <a:extLst>
              <a:ext uri="{FF2B5EF4-FFF2-40B4-BE49-F238E27FC236}">
                <a16:creationId xmlns:a16="http://schemas.microsoft.com/office/drawing/2014/main" id="{91301CF7-BE95-FF9E-9991-2A3D73B30732}"/>
              </a:ext>
            </a:extLst>
          </p:cNvPr>
          <p:cNvSpPr/>
          <p:nvPr/>
        </p:nvSpPr>
        <p:spPr>
          <a:xfrm>
            <a:off x="6486290" y="1307302"/>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3" name="Graphic 22">
            <a:extLst>
              <a:ext uri="{FF2B5EF4-FFF2-40B4-BE49-F238E27FC236}">
                <a16:creationId xmlns:a16="http://schemas.microsoft.com/office/drawing/2014/main" id="{3E542D9C-0A0A-BB59-15BA-6805C1F257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1470417"/>
            <a:ext cx="490241" cy="490241"/>
          </a:xfrm>
          <a:prstGeom prst="rect">
            <a:avLst/>
          </a:prstGeom>
        </p:spPr>
      </p:pic>
    </p:spTree>
    <p:extLst>
      <p:ext uri="{BB962C8B-B14F-4D97-AF65-F5344CB8AC3E}">
        <p14:creationId xmlns:p14="http://schemas.microsoft.com/office/powerpoint/2010/main" val="2797205541"/>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B5966-BB68-EC9E-04AF-46BC18DF72A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67DF4A6-37E5-C6BB-9A9D-14A8780D12A8}"/>
              </a:ext>
            </a:extLst>
          </p:cNvPr>
          <p:cNvSpPr/>
          <p:nvPr/>
        </p:nvSpPr>
        <p:spPr>
          <a:xfrm>
            <a:off x="0" y="0"/>
            <a:ext cx="4112292" cy="6857999"/>
          </a:xfrm>
          <a:prstGeom prst="rect">
            <a:avLst/>
          </a:prstGeom>
          <a:solidFill>
            <a:srgbClr val="0423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15">
            <a:extLst>
              <a:ext uri="{FF2B5EF4-FFF2-40B4-BE49-F238E27FC236}">
                <a16:creationId xmlns:a16="http://schemas.microsoft.com/office/drawing/2014/main" id="{CB1C8280-F64A-8347-B749-55F9604E4D77}"/>
              </a:ext>
              <a:ext uri="{C183D7F6-B498-43B3-948B-1728B52AA6E4}">
                <adec:decorative xmlns:adec="http://schemas.microsoft.com/office/drawing/2017/decorative" val="1"/>
              </a:ext>
            </a:extLst>
          </p:cNvPr>
          <p:cNvSpPr/>
          <p:nvPr/>
        </p:nvSpPr>
        <p:spPr bwMode="auto">
          <a:xfrm>
            <a:off x="722116" y="617336"/>
            <a:ext cx="3795198" cy="5623324"/>
          </a:xfrm>
          <a:prstGeom prst="roundRect">
            <a:avLst>
              <a:gd name="adj" fmla="val 29403"/>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pic>
        <p:nvPicPr>
          <p:cNvPr id="7" name="Picture 6">
            <a:extLst>
              <a:ext uri="{FF2B5EF4-FFF2-40B4-BE49-F238E27FC236}">
                <a16:creationId xmlns:a16="http://schemas.microsoft.com/office/drawing/2014/main" id="{2170A381-1263-13B8-8E18-BF45F717685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668228" y="1383805"/>
            <a:ext cx="3902974" cy="4090386"/>
          </a:xfrm>
          <a:prstGeom prst="rect">
            <a:avLst/>
          </a:prstGeom>
        </p:spPr>
      </p:pic>
      <p:sp>
        <p:nvSpPr>
          <p:cNvPr id="8" name="Rectangle: Rounded Corners 15">
            <a:extLst>
              <a:ext uri="{FF2B5EF4-FFF2-40B4-BE49-F238E27FC236}">
                <a16:creationId xmlns:a16="http://schemas.microsoft.com/office/drawing/2014/main" id="{AF5DA499-33DC-C76A-0D71-8B365FF83175}"/>
              </a:ext>
              <a:ext uri="{C183D7F6-B498-43B3-948B-1728B52AA6E4}">
                <adec:decorative xmlns:adec="http://schemas.microsoft.com/office/drawing/2017/decorative" val="1"/>
              </a:ext>
            </a:extLst>
          </p:cNvPr>
          <p:cNvSpPr/>
          <p:nvPr/>
        </p:nvSpPr>
        <p:spPr bwMode="auto">
          <a:xfrm>
            <a:off x="539019" y="489421"/>
            <a:ext cx="4161393" cy="5879155"/>
          </a:xfrm>
          <a:prstGeom prst="roundRect">
            <a:avLst>
              <a:gd name="adj" fmla="val 29403"/>
            </a:avLst>
          </a:prstGeom>
          <a:noFill/>
          <a:ln w="38100" cap="flat" cmpd="sng" algn="ctr">
            <a:gradFill flip="none" rotWithShape="1">
              <a:gsLst>
                <a:gs pos="0">
                  <a:srgbClr val="46B7B2"/>
                </a:gs>
                <a:gs pos="100000">
                  <a:srgbClr val="2C7E9C"/>
                </a:gs>
              </a:gsLst>
              <a:lin ang="2700000" scaled="1"/>
              <a:tileRect/>
            </a:gra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defTabSz="932742"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cs typeface="Segoe Sans Text" pitchFamily="2" charset="0"/>
            </a:endParaRPr>
          </a:p>
        </p:txBody>
      </p:sp>
      <p:sp>
        <p:nvSpPr>
          <p:cNvPr id="2" name="Rectangle: Rounded Corners 1">
            <a:extLst>
              <a:ext uri="{FF2B5EF4-FFF2-40B4-BE49-F238E27FC236}">
                <a16:creationId xmlns:a16="http://schemas.microsoft.com/office/drawing/2014/main" id="{8C487566-CB83-7C02-564A-D9867CF72FC6}"/>
              </a:ext>
              <a:ext uri="{C183D7F6-B498-43B3-948B-1728B52AA6E4}">
                <adec:decorative xmlns:adec="http://schemas.microsoft.com/office/drawing/2017/decorative" val="1"/>
              </a:ext>
            </a:extLst>
          </p:cNvPr>
          <p:cNvSpPr/>
          <p:nvPr/>
        </p:nvSpPr>
        <p:spPr>
          <a:xfrm>
            <a:off x="6354618" y="1493303"/>
            <a:ext cx="4087639" cy="4077596"/>
          </a:xfrm>
          <a:prstGeom prst="roundRect">
            <a:avLst>
              <a:gd name="adj" fmla="val 20550"/>
            </a:avLst>
          </a:prstGeom>
          <a:gradFill flip="none" rotWithShape="1">
            <a:gsLst>
              <a:gs pos="100000">
                <a:srgbClr val="2C7E9C"/>
              </a:gs>
              <a:gs pos="0">
                <a:srgbClr val="46B7B2"/>
              </a:gs>
            </a:gsLst>
            <a:path path="circle">
              <a:fillToRect r="100000" b="100000"/>
            </a:path>
            <a:tileRect l="-100000" t="-100000"/>
          </a:gradFill>
          <a:ln w="9525" cap="flat" cmpd="sng" algn="ctr">
            <a:noFill/>
            <a:prstDash val="solid"/>
            <a:headEnd type="none" w="med" len="med"/>
            <a:tailEnd type="none" w="med" len="med"/>
          </a:ln>
          <a:effectLst>
            <a:outerShdw blurRad="190500" algn="ctr" rotWithShape="0">
              <a:prstClr val="black">
                <a:alpha val="2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14192" fontAlgn="base">
              <a:spcBef>
                <a:spcPct val="0"/>
              </a:spcBef>
              <a:spcAft>
                <a:spcPct val="0"/>
              </a:spcAft>
              <a:defRPr/>
            </a:pPr>
            <a:endParaRPr lang="en-US" kern="0">
              <a:ln w="3175">
                <a:noFill/>
              </a:ln>
              <a:solidFill>
                <a:srgbClr val="FFFFFF"/>
              </a:solidFill>
              <a:latin typeface="Segoe UI Semibold"/>
              <a:cs typeface="Segoe UI" pitchFamily="34" charset="0"/>
            </a:endParaRPr>
          </a:p>
        </p:txBody>
      </p:sp>
      <p:sp>
        <p:nvSpPr>
          <p:cNvPr id="3" name="TextBox 2">
            <a:extLst>
              <a:ext uri="{FF2B5EF4-FFF2-40B4-BE49-F238E27FC236}">
                <a16:creationId xmlns:a16="http://schemas.microsoft.com/office/drawing/2014/main" id="{AC11BA34-F2C9-90F5-9600-7930EF228D95}"/>
              </a:ext>
            </a:extLst>
          </p:cNvPr>
          <p:cNvSpPr txBox="1"/>
          <p:nvPr/>
        </p:nvSpPr>
        <p:spPr>
          <a:xfrm>
            <a:off x="6842110" y="2300994"/>
            <a:ext cx="3112654" cy="2462213"/>
          </a:xfrm>
          <a:prstGeom prst="rect">
            <a:avLst/>
          </a:prstGeom>
          <a:noFill/>
        </p:spPr>
        <p:txBody>
          <a:bodyPr wrap="square" lIns="0" tIns="0" rIns="0" bIns="0" rtlCol="0" anchor="t">
            <a:spAutoFit/>
          </a:bodyPr>
          <a:lstStyle/>
          <a:p>
            <a:pPr algn="ctr"/>
            <a:r>
              <a:rPr lang="fi-FI" sz="8000" err="1">
                <a:solidFill>
                  <a:schemeClr val="bg1"/>
                </a:solidFill>
                <a:latin typeface="Segoe Sans Text Semibold"/>
                <a:cs typeface="Segoe Sans Text Semibold"/>
              </a:rPr>
              <a:t>Thank</a:t>
            </a:r>
            <a:r>
              <a:rPr lang="fi-FI" sz="8000">
                <a:solidFill>
                  <a:schemeClr val="bg1"/>
                </a:solidFill>
                <a:latin typeface="Segoe Sans Text Semibold"/>
                <a:cs typeface="Segoe Sans Text Semibold"/>
              </a:rPr>
              <a:t> </a:t>
            </a:r>
            <a:r>
              <a:rPr lang="fi-FI" sz="8000" err="1">
                <a:solidFill>
                  <a:schemeClr val="bg1"/>
                </a:solidFill>
                <a:latin typeface="Segoe Sans Text Semibold"/>
                <a:cs typeface="Segoe Sans Text Semibold"/>
              </a:rPr>
              <a:t>you</a:t>
            </a:r>
            <a:r>
              <a:rPr lang="fi-FI" sz="8000">
                <a:solidFill>
                  <a:schemeClr val="bg1"/>
                </a:solidFill>
                <a:latin typeface="Segoe Sans Text Semibold"/>
                <a:cs typeface="Segoe Sans Text Semibold"/>
              </a:rPr>
              <a:t>!</a:t>
            </a:r>
            <a:endParaRPr lang="en-US" sz="8000" err="1">
              <a:solidFill>
                <a:schemeClr val="bg1"/>
              </a:solidFill>
            </a:endParaRPr>
          </a:p>
        </p:txBody>
      </p:sp>
    </p:spTree>
    <p:extLst>
      <p:ext uri="{BB962C8B-B14F-4D97-AF65-F5344CB8AC3E}">
        <p14:creationId xmlns:p14="http://schemas.microsoft.com/office/powerpoint/2010/main" val="118247070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rgbClr val="0A1426"/>
        </a:solidFill>
        <a:effectLst/>
      </p:bgPr>
    </p:bg>
    <p:spTree>
      <p:nvGrpSpPr>
        <p:cNvPr id="1" name="">
          <a:extLst>
            <a:ext uri="{FF2B5EF4-FFF2-40B4-BE49-F238E27FC236}">
              <a16:creationId xmlns:a16="http://schemas.microsoft.com/office/drawing/2014/main" id="{695C4C70-5F29-7B14-6B33-776317D50BD1}"/>
            </a:ext>
          </a:extLst>
        </p:cNvPr>
        <p:cNvGrpSpPr/>
        <p:nvPr/>
      </p:nvGrpSpPr>
      <p:grpSpPr>
        <a:xfrm>
          <a:off x="0" y="0"/>
          <a:ext cx="0" cy="0"/>
          <a:chOff x="0" y="0"/>
          <a:chExt cx="0" cy="0"/>
        </a:xfrm>
      </p:grpSpPr>
      <p:sp>
        <p:nvSpPr>
          <p:cNvPr id="300" name="BG Fill"/>
          <p:cNvSpPr/>
          <p:nvPr/>
        </p:nvSpPr>
        <p:spPr>
          <a:xfrm>
            <a:off x="0" y="0"/>
            <a:ext cx="12192000" cy="6858000"/>
          </a:xfrm>
          <a:prstGeom prst="rect">
            <a:avLst/>
          </a:prstGeom>
          <a:solidFill>
            <a:srgbClr val="0A1426"/>
          </a:solidFill>
          <a:ln>
            <a:noFill/>
          </a:ln>
        </p:spPr>
        <p:txBody>
          <a:bodyPr/>
          <a:lstStyle/>
          <a:p>
            <a:endParaRPr lang="en-US"/>
          </a:p>
        </p:txBody>
      </p:sp>
      <p:sp>
        <p:nvSpPr>
          <p:cNvPr id="303" name="Eyebrow"/>
          <p:cNvSpPr txBox="1"/>
          <p:nvPr/>
        </p:nvSpPr>
        <p:spPr>
          <a:xfrm>
            <a:off x="609600" y="431800"/>
            <a:ext cx="5080000" cy="228600"/>
          </a:xfrm>
          <a:prstGeom prst="rect">
            <a:avLst/>
          </a:prstGeom>
          <a:noFill/>
        </p:spPr>
        <p:txBody>
          <a:bodyPr wrap="square" lIns="0" tIns="0" rIns="0" bIns="0" anchor="t">
            <a:normAutofit/>
          </a:bodyPr>
          <a:lstStyle/>
          <a:p>
            <a:r>
              <a:rPr lang="en-US" sz="1100" b="1" u="none" spc="200">
                <a:solidFill>
                  <a:srgbClr val="6EA8FF"/>
                </a:solidFill>
                <a:latin typeface="Segoe UI"/>
              </a:rPr>
              <a:t>TRAINING</a:t>
            </a:r>
          </a:p>
        </p:txBody>
      </p:sp>
      <p:sp>
        <p:nvSpPr>
          <p:cNvPr id="304" name="Title"/>
          <p:cNvSpPr txBox="1"/>
          <p:nvPr/>
        </p:nvSpPr>
        <p:spPr>
          <a:xfrm>
            <a:off x="609600" y="711200"/>
            <a:ext cx="6223000" cy="685800"/>
          </a:xfrm>
          <a:prstGeom prst="rect">
            <a:avLst/>
          </a:prstGeom>
          <a:noFill/>
        </p:spPr>
        <p:txBody>
          <a:bodyPr wrap="square" lIns="0" tIns="0" rIns="0" bIns="0" anchor="t">
            <a:normAutofit/>
          </a:bodyPr>
          <a:lstStyle/>
          <a:p>
            <a:r>
              <a:rPr lang="en-US" sz="3200" b="1" u="none">
                <a:solidFill>
                  <a:srgbClr val="F5F7FB"/>
                </a:solidFill>
                <a:latin typeface="Segoe UI"/>
              </a:rPr>
              <a:t>Please Provide Feedback!</a:t>
            </a:r>
          </a:p>
        </p:txBody>
      </p:sp>
      <p:sp>
        <p:nvSpPr>
          <p:cNvPr id="305" name="Lead"/>
          <p:cNvSpPr txBox="1"/>
          <p:nvPr/>
        </p:nvSpPr>
        <p:spPr>
          <a:xfrm>
            <a:off x="609600" y="1524000"/>
            <a:ext cx="5969000" cy="660400"/>
          </a:xfrm>
          <a:prstGeom prst="rect">
            <a:avLst/>
          </a:prstGeom>
          <a:noFill/>
        </p:spPr>
        <p:txBody>
          <a:bodyPr wrap="square" lIns="0" tIns="0" rIns="0" bIns="0" anchor="t">
            <a:normAutofit/>
          </a:bodyPr>
          <a:lstStyle/>
          <a:p>
            <a:pPr>
              <a:lnSpc>
                <a:spcPts val="2000"/>
              </a:lnSpc>
            </a:pPr>
            <a:r>
              <a:rPr lang="en-US" sz="1500" u="none">
                <a:solidFill>
                  <a:srgbClr val="C9D4E5"/>
                </a:solidFill>
                <a:latin typeface="Segoe UI"/>
              </a:rPr>
              <a:t>Your feedback shapes the topics, formats, and speakers for upcoming sessions — it takes about two minutes.</a:t>
            </a:r>
          </a:p>
        </p:txBody>
      </p:sp>
      <p:sp>
        <p:nvSpPr>
          <p:cNvPr id="306" name="AskLabel"/>
          <p:cNvSpPr txBox="1"/>
          <p:nvPr/>
        </p:nvSpPr>
        <p:spPr>
          <a:xfrm>
            <a:off x="609600" y="2387600"/>
            <a:ext cx="5969000" cy="203200"/>
          </a:xfrm>
          <a:prstGeom prst="rect">
            <a:avLst/>
          </a:prstGeom>
          <a:noFill/>
        </p:spPr>
        <p:txBody>
          <a:bodyPr wrap="square" lIns="0" tIns="0" rIns="0" bIns="0" anchor="t">
            <a:normAutofit/>
          </a:bodyPr>
          <a:lstStyle/>
          <a:p>
            <a:r>
              <a:rPr lang="en-US" sz="900" b="1" u="none" spc="150">
                <a:solidFill>
                  <a:srgbClr val="9AA7BE"/>
                </a:solidFill>
                <a:latin typeface="Segoe UI"/>
              </a:rPr>
              <a:t>WHAT WE'RE ASKING</a:t>
            </a:r>
          </a:p>
        </p:txBody>
      </p:sp>
      <p:sp>
        <p:nvSpPr>
          <p:cNvPr id="307" name="Bul0"/>
          <p:cNvSpPr/>
          <p:nvPr/>
        </p:nvSpPr>
        <p:spPr>
          <a:xfrm>
            <a:off x="635000" y="2768600"/>
            <a:ext cx="114300" cy="114300"/>
          </a:xfrm>
          <a:prstGeom prst="ellipse">
            <a:avLst/>
          </a:prstGeom>
          <a:solidFill>
            <a:srgbClr val="7EF0C2"/>
          </a:solidFill>
          <a:ln>
            <a:noFill/>
          </a:ln>
        </p:spPr>
        <p:txBody>
          <a:bodyPr/>
          <a:lstStyle/>
          <a:p>
            <a:endParaRPr lang="en-US"/>
          </a:p>
        </p:txBody>
      </p:sp>
      <p:sp>
        <p:nvSpPr>
          <p:cNvPr id="308" name="BulTxt0"/>
          <p:cNvSpPr txBox="1"/>
          <p:nvPr/>
        </p:nvSpPr>
        <p:spPr>
          <a:xfrm>
            <a:off x="863600" y="2692400"/>
            <a:ext cx="5842000" cy="279400"/>
          </a:xfrm>
          <a:prstGeom prst="rect">
            <a:avLst/>
          </a:prstGeom>
          <a:noFill/>
        </p:spPr>
        <p:txBody>
          <a:bodyPr wrap="square" lIns="0" tIns="0" rIns="0" bIns="0" anchor="t">
            <a:normAutofit/>
          </a:bodyPr>
          <a:lstStyle/>
          <a:p>
            <a:r>
              <a:rPr lang="en-US" sz="1400" u="none">
                <a:solidFill>
                  <a:srgbClr val="F5F7FB"/>
                </a:solidFill>
                <a:latin typeface="Segoe UI"/>
              </a:rPr>
              <a:t>Topics you want more guidance on</a:t>
            </a:r>
          </a:p>
        </p:txBody>
      </p:sp>
      <p:sp>
        <p:nvSpPr>
          <p:cNvPr id="309" name="Bul1"/>
          <p:cNvSpPr/>
          <p:nvPr/>
        </p:nvSpPr>
        <p:spPr>
          <a:xfrm>
            <a:off x="635000" y="3175000"/>
            <a:ext cx="114300" cy="114300"/>
          </a:xfrm>
          <a:prstGeom prst="ellipse">
            <a:avLst/>
          </a:prstGeom>
          <a:solidFill>
            <a:srgbClr val="7EF0C2"/>
          </a:solidFill>
          <a:ln>
            <a:noFill/>
          </a:ln>
        </p:spPr>
        <p:txBody>
          <a:bodyPr/>
          <a:lstStyle/>
          <a:p>
            <a:endParaRPr lang="en-US"/>
          </a:p>
        </p:txBody>
      </p:sp>
      <p:sp>
        <p:nvSpPr>
          <p:cNvPr id="310" name="BulTxt1"/>
          <p:cNvSpPr txBox="1"/>
          <p:nvPr/>
        </p:nvSpPr>
        <p:spPr>
          <a:xfrm>
            <a:off x="863600" y="3098800"/>
            <a:ext cx="5842000" cy="279400"/>
          </a:xfrm>
          <a:prstGeom prst="rect">
            <a:avLst/>
          </a:prstGeom>
          <a:noFill/>
        </p:spPr>
        <p:txBody>
          <a:bodyPr wrap="square" lIns="0" tIns="0" rIns="0" bIns="0" anchor="t">
            <a:normAutofit/>
          </a:bodyPr>
          <a:lstStyle/>
          <a:p>
            <a:r>
              <a:rPr lang="en-US" sz="1400" u="none">
                <a:solidFill>
                  <a:srgbClr val="F5F7FB"/>
                </a:solidFill>
                <a:latin typeface="Segoe UI"/>
              </a:rPr>
              <a:t>Speakers and formats that worked well</a:t>
            </a:r>
          </a:p>
        </p:txBody>
      </p:sp>
      <p:sp>
        <p:nvSpPr>
          <p:cNvPr id="311" name="Bul2"/>
          <p:cNvSpPr/>
          <p:nvPr/>
        </p:nvSpPr>
        <p:spPr>
          <a:xfrm>
            <a:off x="635000" y="3581400"/>
            <a:ext cx="114300" cy="114300"/>
          </a:xfrm>
          <a:prstGeom prst="ellipse">
            <a:avLst/>
          </a:prstGeom>
          <a:solidFill>
            <a:srgbClr val="7EF0C2"/>
          </a:solidFill>
          <a:ln>
            <a:noFill/>
          </a:ln>
        </p:spPr>
        <p:txBody>
          <a:bodyPr/>
          <a:lstStyle/>
          <a:p>
            <a:endParaRPr lang="en-US"/>
          </a:p>
        </p:txBody>
      </p:sp>
      <p:sp>
        <p:nvSpPr>
          <p:cNvPr id="312" name="BulTxt2"/>
          <p:cNvSpPr txBox="1"/>
          <p:nvPr/>
        </p:nvSpPr>
        <p:spPr>
          <a:xfrm>
            <a:off x="863600" y="3505200"/>
            <a:ext cx="5842000" cy="279400"/>
          </a:xfrm>
          <a:prstGeom prst="rect">
            <a:avLst/>
          </a:prstGeom>
          <a:noFill/>
        </p:spPr>
        <p:txBody>
          <a:bodyPr wrap="square" lIns="0" tIns="0" rIns="0" bIns="0" anchor="t">
            <a:normAutofit/>
          </a:bodyPr>
          <a:lstStyle/>
          <a:p>
            <a:r>
              <a:rPr lang="en-US" sz="1400" u="none">
                <a:solidFill>
                  <a:srgbClr val="F5F7FB"/>
                </a:solidFill>
                <a:latin typeface="Segoe UI"/>
              </a:rPr>
              <a:t>What we should improve next time</a:t>
            </a:r>
          </a:p>
        </p:txBody>
      </p:sp>
      <p:sp>
        <p:nvSpPr>
          <p:cNvPr id="313" name="FormBtn">
            <a:hlinkClick r:id="rId2"/>
          </p:cNvPr>
          <p:cNvSpPr txBox="1"/>
          <p:nvPr/>
        </p:nvSpPr>
        <p:spPr>
          <a:xfrm>
            <a:off x="609600" y="4064000"/>
            <a:ext cx="3175000" cy="508000"/>
          </a:xfrm>
          <a:prstGeom prst="roundRect">
            <a:avLst/>
          </a:prstGeom>
          <a:solidFill>
            <a:srgbClr val="FF567A"/>
          </a:solidFill>
        </p:spPr>
        <p:txBody>
          <a:bodyPr wrap="square" lIns="127000" tIns="0" rIns="127000" bIns="0" anchor="ctr">
            <a:normAutofit/>
          </a:bodyPr>
          <a:lstStyle/>
          <a:p>
            <a:pPr algn="ctr"/>
            <a:r>
              <a:rPr lang="en-US" sz="1400" b="1" u="none">
                <a:solidFill>
                  <a:srgbClr val="FFFFFF"/>
                </a:solidFill>
                <a:latin typeface="Segoe UI"/>
              </a:rPr>
              <a:t>Open the feedback form  →</a:t>
            </a:r>
          </a:p>
        </p:txBody>
      </p:sp>
      <p:sp>
        <p:nvSpPr>
          <p:cNvPr id="314" name="Url"/>
          <p:cNvSpPr txBox="1"/>
          <p:nvPr/>
        </p:nvSpPr>
        <p:spPr>
          <a:xfrm>
            <a:off x="609600" y="4699000"/>
            <a:ext cx="5969000" cy="254000"/>
          </a:xfrm>
          <a:prstGeom prst="rect">
            <a:avLst/>
          </a:prstGeom>
          <a:noFill/>
        </p:spPr>
        <p:txBody>
          <a:bodyPr wrap="square" lIns="0" tIns="0" rIns="0" bIns="0" anchor="t">
            <a:normAutofit/>
          </a:bodyPr>
          <a:lstStyle/>
          <a:p>
            <a:r>
              <a:rPr lang="en-US" sz="1300" b="1" u="none">
                <a:solidFill>
                  <a:srgbClr val="6EA8FF"/>
                </a:solidFill>
                <a:latin typeface="Segoe UI"/>
                <a:hlinkClick r:id="rId2"/>
              </a:rPr>
              <a:t>aka.ms/MGCI-EventOrganizerFeedback</a:t>
            </a:r>
          </a:p>
        </p:txBody>
      </p:sp>
      <p:sp>
        <p:nvSpPr>
          <p:cNvPr id="315" name="QRCap"/>
          <p:cNvSpPr txBox="1"/>
          <p:nvPr/>
        </p:nvSpPr>
        <p:spPr>
          <a:xfrm>
            <a:off x="7175500" y="5156200"/>
            <a:ext cx="3810000" cy="254000"/>
          </a:xfrm>
          <a:prstGeom prst="rect">
            <a:avLst/>
          </a:prstGeom>
          <a:noFill/>
        </p:spPr>
        <p:txBody>
          <a:bodyPr wrap="square" lIns="0" tIns="0" rIns="0" bIns="0" anchor="t">
            <a:normAutofit/>
          </a:bodyPr>
          <a:lstStyle/>
          <a:p>
            <a:pPr algn="ctr"/>
            <a:r>
              <a:rPr lang="en-US" sz="1100" u="none">
                <a:solidFill>
                  <a:srgbClr val="9AA7BE"/>
                </a:solidFill>
                <a:latin typeface="Segoe UI"/>
              </a:rPr>
              <a:t>Scan to open the form</a:t>
            </a:r>
          </a:p>
        </p:txBody>
      </p:sp>
      <p:sp>
        <p:nvSpPr>
          <p:cNvPr id="316" name="Footer"/>
          <p:cNvSpPr txBox="1"/>
          <p:nvPr/>
        </p:nvSpPr>
        <p:spPr>
          <a:xfrm>
            <a:off x="609600" y="6007100"/>
            <a:ext cx="3810000" cy="254000"/>
          </a:xfrm>
          <a:prstGeom prst="rect">
            <a:avLst/>
          </a:prstGeom>
          <a:noFill/>
        </p:spPr>
        <p:txBody>
          <a:bodyPr wrap="square" lIns="0" tIns="0" rIns="0" bIns="0" anchor="t">
            <a:normAutofit/>
          </a:bodyPr>
          <a:lstStyle/>
          <a:p>
            <a:r>
              <a:rPr lang="en-US" sz="1100" b="1" u="none">
                <a:solidFill>
                  <a:srgbClr val="F5F7FB"/>
                </a:solidFill>
                <a:latin typeface="Segoe UI"/>
              </a:rPr>
              <a:t>communitydays.org</a:t>
            </a:r>
          </a:p>
        </p:txBody>
      </p:sp>
      <p:sp>
        <p:nvSpPr>
          <p:cNvPr id="317" name="Tag"/>
          <p:cNvSpPr txBox="1"/>
          <p:nvPr/>
        </p:nvSpPr>
        <p:spPr>
          <a:xfrm>
            <a:off x="7772400" y="6019800"/>
            <a:ext cx="3810000" cy="228600"/>
          </a:xfrm>
          <a:prstGeom prst="rect">
            <a:avLst/>
          </a:prstGeom>
          <a:noFill/>
        </p:spPr>
        <p:txBody>
          <a:bodyPr wrap="square" lIns="0" tIns="0" rIns="0" bIns="0" anchor="t">
            <a:normAutofit/>
          </a:bodyPr>
          <a:lstStyle/>
          <a:p>
            <a:pPr algn="r"/>
            <a:r>
              <a:rPr lang="en-US" sz="1000" u="none" spc="150">
                <a:solidFill>
                  <a:srgbClr val="9AA7BE"/>
                </a:solidFill>
                <a:latin typeface="Segoe UI"/>
              </a:rPr>
              <a:t>TRAINING</a:t>
            </a:r>
          </a:p>
        </p:txBody>
      </p:sp>
      <p:pic>
        <p:nvPicPr>
          <p:cNvPr id="5" name="Picture 4" descr="A qr code on a blue background&#10;&#10;AI-generated content may be incorrect.">
            <a:extLst>
              <a:ext uri="{FF2B5EF4-FFF2-40B4-BE49-F238E27FC236}">
                <a16:creationId xmlns:a16="http://schemas.microsoft.com/office/drawing/2014/main" id="{DAE8C9A4-EF84-6F43-75D3-9EE24E31D778}"/>
              </a:ext>
            </a:extLst>
          </p:cNvPr>
          <p:cNvPicPr>
            <a:picLocks noChangeAspect="1"/>
          </p:cNvPicPr>
          <p:nvPr/>
        </p:nvPicPr>
        <p:blipFill>
          <a:blip r:embed="rId3"/>
          <a:srcRect r="2569"/>
          <a:stretch>
            <a:fillRect/>
          </a:stretch>
        </p:blipFill>
        <p:spPr>
          <a:xfrm>
            <a:off x="7302500" y="1676400"/>
            <a:ext cx="3810000" cy="3378200"/>
          </a:xfrm>
          <a:prstGeom prst="rect">
            <a:avLst/>
          </a:prstGeom>
        </p:spPr>
      </p:pic>
    </p:spTree>
    <p:extLst>
      <p:ext uri="{BB962C8B-B14F-4D97-AF65-F5344CB8AC3E}">
        <p14:creationId xmlns:p14="http://schemas.microsoft.com/office/powerpoint/2010/main" val="3652895895"/>
      </p:ext>
    </p:extLst>
  </p:cSld>
  <p:clrMapOvr>
    <a:masterClrMapping/>
  </p:clrMapOvr>
  <p:transition>
    <p:fade/>
  </p:transition>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extLst>
    <a:ext uri="{05A4C25C-085E-4340-85A3-A5531E510DB2}">
      <thm15:themeFamily xmlns:thm15="http://schemas.microsoft.com/office/thememl/2012/main" name="Template Starter Blue - February 2020_v6" id="{071E01FD-2079-42F8-8403-F72D98F421C4}" vid="{4AE5ECA4-1508-4F7F-B9BC-6CD0E5E51A63}"/>
    </a:ext>
  </a:extLst>
</a:theme>
</file>

<file path=ppt/theme/theme3.xml><?xml version="1.0" encoding="utf-8"?>
<a:theme xmlns:a="http://schemas.openxmlformats.org/drawingml/2006/main" name="1_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4.xml><?xml version="1.0" encoding="utf-8"?>
<a:theme xmlns:a="http://schemas.openxmlformats.org/drawingml/2006/main" name="Microsoft 365 Template">
  <a:themeElements>
    <a:clrScheme name="Custom 33">
      <a:dk1>
        <a:srgbClr val="000000"/>
      </a:dk1>
      <a:lt1>
        <a:srgbClr val="FFFFFF"/>
      </a:lt1>
      <a:dk2>
        <a:srgbClr val="243A5E"/>
      </a:dk2>
      <a:lt2>
        <a:srgbClr val="E6E6E6"/>
      </a:lt2>
      <a:accent1>
        <a:srgbClr val="0078D4"/>
      </a:accent1>
      <a:accent2>
        <a:srgbClr val="243A5E"/>
      </a:accent2>
      <a:accent3>
        <a:srgbClr val="50E6FF"/>
      </a:accent3>
      <a:accent4>
        <a:srgbClr val="274B47"/>
      </a:accent4>
      <a:accent5>
        <a:srgbClr val="3B2E58"/>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3291_June2019_CorporateStrategy_Template_2019_Cool_ReadyToUse_Final" id="{724A0421-D3A6-4986-BBF4-21E52F9F9828}" vid="{3B241741-D921-46D0-A42F-E55E8D81686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5d2ca1d5-3192-42b6-9a1b-950194ac9503" xsi:nil="true"/>
    <TaxCatchAll xmlns="79c62f8f-2aba-466d-b8c4-1d3b21cbfaeb" xsi:nil="true"/>
    <lcf76f155ced4ddcb4097134ff3c332f xmlns="5d2ca1d5-3192-42b6-9a1b-950194ac9503">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374EE633EB283499DF1C0A9538B5B48" ma:contentTypeVersion="17" ma:contentTypeDescription="Create a new document." ma:contentTypeScope="" ma:versionID="c18cda3995a8ccd72fd68f9b927bb778">
  <xsd:schema xmlns:xsd="http://www.w3.org/2001/XMLSchema" xmlns:xs="http://www.w3.org/2001/XMLSchema" xmlns:p="http://schemas.microsoft.com/office/2006/metadata/properties" xmlns:ns1="http://schemas.microsoft.com/sharepoint/v3" xmlns:ns2="5d2ca1d5-3192-42b6-9a1b-950194ac9503" xmlns:ns3="79c62f8f-2aba-466d-b8c4-1d3b21cbfaeb" targetNamespace="http://schemas.microsoft.com/office/2006/metadata/properties" ma:root="true" ma:fieldsID="9e2bc92690b2ffd4a22d658aec0c2f1a" ns1:_="" ns2:_="" ns3:_="">
    <xsd:import namespace="http://schemas.microsoft.com/sharepoint/v3"/>
    <xsd:import namespace="5d2ca1d5-3192-42b6-9a1b-950194ac9503"/>
    <xsd:import namespace="79c62f8f-2aba-466d-b8c4-1d3b21cbfa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HasDigitalSignature" minOccurs="0"/>
                <xsd:element ref="ns2:DigitalSignatureProvide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2ca1d5-3192-42b6-9a1b-950194ac9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HasDigitalSignature" ma:index="22" nillable="true" ma:displayName="Signed electronically" ma:internalName="HasDigitalSignature" ma:readOnly="true">
      <xsd:simpleType>
        <xsd:restriction base="dms:Boolean"/>
      </xsd:simpleType>
    </xsd:element>
    <xsd:element name="DigitalSignatureProvider" ma:index="23" nillable="true" ma:displayName="Signature provider" ma:internalName="DigitalSignatureProvider"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c62f8f-2aba-466d-b8c4-1d3b21cbfae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2bb657e-777f-4c06-a5ff-f3f7d5fec19a}" ma:internalName="TaxCatchAll" ma:showField="CatchAllData" ma:web="79c62f8f-2aba-466d-b8c4-1d3b21cbfa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E5AA82-F494-4821-801F-322F1F490CE1}">
  <ds:schemaRefs>
    <ds:schemaRef ds:uri="http://schemas.microsoft.com/office/2006/metadata/properties"/>
    <ds:schemaRef ds:uri="http://purl.org/dc/dcmitype/"/>
    <ds:schemaRef ds:uri="http://purl.org/dc/terms/"/>
    <ds:schemaRef ds:uri="http://purl.org/dc/elements/1.1/"/>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79c62f8f-2aba-466d-b8c4-1d3b21cbfaeb"/>
    <ds:schemaRef ds:uri="5d2ca1d5-3192-42b6-9a1b-950194ac9503"/>
    <ds:schemaRef ds:uri="http://schemas.microsoft.com/sharepoint/v3"/>
  </ds:schemaRefs>
</ds:datastoreItem>
</file>

<file path=customXml/itemProps2.xml><?xml version="1.0" encoding="utf-8"?>
<ds:datastoreItem xmlns:ds="http://schemas.openxmlformats.org/officeDocument/2006/customXml" ds:itemID="{14833609-4DF3-49D0-9B37-CD00A72A57DE}">
  <ds:schemaRefs>
    <ds:schemaRef ds:uri="http://schemas.microsoft.com/sharepoint/v3/contenttype/forms"/>
  </ds:schemaRefs>
</ds:datastoreItem>
</file>

<file path=customXml/itemProps3.xml><?xml version="1.0" encoding="utf-8"?>
<ds:datastoreItem xmlns:ds="http://schemas.openxmlformats.org/officeDocument/2006/customXml" ds:itemID="{E1A0C81C-AAB2-4705-8DBD-A7B50EAD96D3}">
  <ds:schemaRefs>
    <ds:schemaRef ds:uri="5d2ca1d5-3192-42b6-9a1b-950194ac9503"/>
    <ds:schemaRef ds:uri="79c62f8f-2aba-466d-b8c4-1d3b21cbf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4c9f32e-da17-4ded-9c95-ce9da38f25d9}" enabled="0" method="" siteId="{b4c9f32e-da17-4ded-9c95-ce9da38f25d9}" removed="1"/>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1911</Words>
  <Application>Microsoft Office PowerPoint</Application>
  <PresentationFormat>Widescreen</PresentationFormat>
  <Paragraphs>307</Paragraphs>
  <Slides>31</Slides>
  <Notes>7</Notes>
  <HiddenSlides>4</HiddenSlides>
  <MMClips>0</MMClips>
  <ScaleCrop>false</ScaleCrop>
  <HeadingPairs>
    <vt:vector size="4" baseType="variant">
      <vt:variant>
        <vt:lpstr>Theme</vt:lpstr>
      </vt:variant>
      <vt:variant>
        <vt:i4>7</vt:i4>
      </vt:variant>
      <vt:variant>
        <vt:lpstr>Slide Titles</vt:lpstr>
      </vt:variant>
      <vt:variant>
        <vt:i4>31</vt:i4>
      </vt:variant>
    </vt:vector>
  </HeadingPairs>
  <TitlesOfParts>
    <vt:vector size="38" baseType="lpstr">
      <vt:lpstr>2_Office Theme</vt:lpstr>
      <vt:lpstr>2_White Template</vt:lpstr>
      <vt:lpstr>1_LIGHT GRAY TEMPLATE</vt:lpstr>
      <vt:lpstr>Microsoft 365 Template</vt:lpstr>
      <vt:lpstr>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Impactful Event Graphics: Strategies for Success</vt:lpstr>
      <vt:lpstr>Fundamentals of Effective Event Graphics</vt:lpstr>
      <vt:lpstr>PowerPoint Presentation</vt:lpstr>
      <vt:lpstr>PowerPoint Presentation</vt:lpstr>
      <vt:lpstr>Case Studies and Examples</vt:lpstr>
      <vt:lpstr>Successful Event Graphics – K.I.S.S.</vt:lpstr>
      <vt:lpstr>Event graphics prompts</vt:lpstr>
      <vt:lpstr>Event graphics checklist</vt:lpstr>
      <vt:lpstr>Q&amp;A Prompt: “A land of question marks of all styles and sorts, abstract”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Stowell</dc:creator>
  <cp:lastModifiedBy>Emily Hove (Chilco Strategies Inc)</cp:lastModifiedBy>
  <cp:revision>2</cp:revision>
  <dcterms:created xsi:type="dcterms:W3CDTF">2024-03-05T22:07:20Z</dcterms:created>
  <dcterms:modified xsi:type="dcterms:W3CDTF">2026-10-22T17:20:18Z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0x010100B374EE633EB283499DF1C0A9538B5B48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y fmtid="{D5CDD505-2E9C-101B-9397-08002B2CF9AE}" pid="10" name="Order">
    <vt:lpwstr>5200.00000000000</vt:lpwstr>
  </property>
</Properties>
</file>