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2.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theme/theme3.xml" ContentType="application/vnd.openxmlformats-officedocument.theme+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theme/theme4.xml" ContentType="application/vnd.openxmlformats-officedocument.theme+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theme/theme5.xml" ContentType="application/vnd.openxmlformats-officedocument.theme+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modernComment_7FFFF248_B6EA43E7.xml" ContentType="application/vnd.ms-powerpoint.comments+xml"/>
  <Override PartName="/ppt/comments/modernComment_100_97948BF6.xml" ContentType="application/vnd.ms-powerpoint.comments+xml"/>
  <Override PartName="/ppt/notesSlides/notesSlide6.xml" ContentType="application/vnd.openxmlformats-officedocument.presentationml.notesSlide+xml"/>
  <Override PartName="/ppt/notesSlides/notesSlide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5268" r:id="rId4"/>
    <p:sldMasterId id="2147485279" r:id="rId5"/>
    <p:sldMasterId id="2147483672" r:id="rId6"/>
    <p:sldMasterId id="2147483994" r:id="rId7"/>
    <p:sldMasterId id="2147483648" r:id="rId8"/>
    <p:sldMasterId id="2147485714" r:id="rId9"/>
  </p:sldMasterIdLst>
  <p:notesMasterIdLst>
    <p:notesMasterId r:id="rId41"/>
  </p:notesMasterIdLst>
  <p:sldIdLst>
    <p:sldId id="2147478720" r:id="rId10"/>
    <p:sldId id="2147481310" r:id="rId11"/>
    <p:sldId id="258" r:id="rId12"/>
    <p:sldId id="2147481278" r:id="rId13"/>
    <p:sldId id="2147483643" r:id="rId14"/>
    <p:sldId id="2147481314" r:id="rId15"/>
    <p:sldId id="2147478729" r:id="rId16"/>
    <p:sldId id="2147478730" r:id="rId17"/>
    <p:sldId id="2147480136" r:id="rId18"/>
    <p:sldId id="281" r:id="rId19"/>
    <p:sldId id="2147483646" r:id="rId20"/>
    <p:sldId id="2147483647" r:id="rId21"/>
    <p:sldId id="257" r:id="rId22"/>
    <p:sldId id="259" r:id="rId23"/>
    <p:sldId id="260" r:id="rId24"/>
    <p:sldId id="261" r:id="rId25"/>
    <p:sldId id="262" r:id="rId26"/>
    <p:sldId id="2147481318" r:id="rId27"/>
    <p:sldId id="2147483644" r:id="rId28"/>
    <p:sldId id="2147483645" r:id="rId29"/>
    <p:sldId id="2147480115" r:id="rId30"/>
    <p:sldId id="256" r:id="rId31"/>
    <p:sldId id="2147481297" r:id="rId32"/>
    <p:sldId id="270" r:id="rId33"/>
    <p:sldId id="2147481361" r:id="rId34"/>
    <p:sldId id="2147483630" r:id="rId35"/>
    <p:sldId id="2147481284" r:id="rId36"/>
    <p:sldId id="2147481309" r:id="rId37"/>
    <p:sldId id="268" r:id="rId38"/>
    <p:sldId id="2147481277" r:id="rId39"/>
    <p:sldId id="2147481319"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F8152FA-475F-4A18-83D7-2AE234EA5FCA}">
          <p14:sldIdLst>
            <p14:sldId id="2147478720"/>
            <p14:sldId id="2147481310"/>
            <p14:sldId id="258"/>
            <p14:sldId id="2147481278"/>
            <p14:sldId id="2147483643"/>
            <p14:sldId id="2147481314"/>
          </p14:sldIdLst>
        </p14:section>
        <p14:section name="Introductions" id="{CA5D3B7B-DC55-4F94-9483-3F3BBFCEC6CE}">
          <p14:sldIdLst>
            <p14:sldId id="2147478729"/>
            <p14:sldId id="2147478730"/>
            <p14:sldId id="2147480136"/>
          </p14:sldIdLst>
        </p14:section>
        <p14:section name="Monthly Topic" id="{5E9228A9-7438-44C1-8A22-5AEA0AE69434}">
          <p14:sldIdLst>
            <p14:sldId id="281"/>
            <p14:sldId id="2147483646"/>
            <p14:sldId id="2147483647"/>
            <p14:sldId id="257"/>
            <p14:sldId id="259"/>
            <p14:sldId id="260"/>
            <p14:sldId id="261"/>
            <p14:sldId id="262"/>
          </p14:sldIdLst>
        </p14:section>
        <p14:section name="Q+A and AMA" id="{AABDD822-9A28-4C5F-8674-7CB76170757A}">
          <p14:sldIdLst>
            <p14:sldId id="2147481318"/>
            <p14:sldId id="2147483644"/>
            <p14:sldId id="2147483645"/>
            <p14:sldId id="2147480115"/>
            <p14:sldId id="256"/>
          </p14:sldIdLst>
        </p14:section>
        <p14:section name="Announcements and Updates" id="{DAB103E3-587C-48F4-A41A-0E6DC0A4A6E8}">
          <p14:sldIdLst>
            <p14:sldId id="2147481297"/>
            <p14:sldId id="270"/>
            <p14:sldId id="2147481361"/>
            <p14:sldId id="2147483630"/>
            <p14:sldId id="2147481284"/>
            <p14:sldId id="2147481309"/>
          </p14:sldIdLst>
        </p14:section>
        <p14:section name="Upcoming Events" id="{48C70552-BB62-406E-B84A-85893DB3EE59}">
          <p14:sldIdLst>
            <p14:sldId id="268"/>
          </p14:sldIdLst>
        </p14:section>
        <p14:section name="Wrap up" id="{15485E60-DF8D-4164-92E8-AEB18907B393}">
          <p14:sldIdLst>
            <p14:sldId id="2147481277"/>
            <p14:sldId id="2147481319"/>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7A7BC27-2F00-3DB2-8BF3-5060B73E820F}" name="Jegadesh Sankar Selvasrinivasan" initials="JS" userId="S::Jegadesh.Selvasrinivasan@msftcommunity.com::a060d3d0-e49e-4bc3-a6f8-804865ee2b27" providerId="AD"/>
  <p188:author id="{878F3C44-5142-8893-7295-9466E1944D7E}" name="Jegadesh Sankar Selvasrinivasan (LTIMindtree Limited)" initials="JS" userId="S::v-jselvasrin@microsoft.com::c29dd642-ee52-4635-881d-b823f00e596d" providerId="AD"/>
  <p188:author id="{A1C6214E-9205-F80D-4FB8-EF7A3CD042EF}" name="Heather Newman" initials="HN" userId="S::heather.newman@msftcommunity.com::7f6a0c67-470c-404b-901d-efae19d6ffa5" providerId="AD"/>
  <p188:author id="{2ECB5E4E-2920-6623-98A7-696E1167BA65}" name="Heather Cook" initials="HC" userId="S::Heather.Cook@msftcommunity.com::7f6a0c67-470c-404b-901d-efae19d6ffa5" providerId="AD"/>
  <p188:author id="{E0CE4160-CF03-B739-20B6-75BE27E1F119}" name="Nicolas Georgeault" initials="NG" userId="S::Nicolas.Georgeault@msftcommunity.com::19b671a4-7e51-446d-bce6-616cd14b5984" providerId="AD"/>
  <p188:author id="{42082A75-06A6-F54D-F935-43BB02A1C541}" name="Bryan Hart" initials="BH" userId="S::bryan.hart@msftcommunity.com::245b7a97-9294-4bc5-bc6e-4da1033d0726" providerId="AD"/>
  <p188:author id="{8C6B3388-2508-ADAB-F2C1-9AF86F0202E8}" name="Jegadesh Sankar Selvasrinivasan" initials="JS" userId="S::jegadesh.selvasrinivasan@msftcommunity.com::a060d3d0-e49e-4bc3-a6f8-804865ee2b27" providerId="AD"/>
  <p188:author id="{F72066A5-E0E1-B058-3336-504DCA5E7E51}" name="Heather Cook" initials="HC" userId="S::heather.cook@msftcommunity.com::7f6a0c67-470c-404b-901d-efae19d6ffa5" providerId="AD"/>
  <p188:author id="{A8AF04AB-882A-0030-E26F-A5ED25FDB385}" name="Wes Preston" initials="WP" userId="S::wes.preston@msftcommunity.com::57c9e1ea-7eaf-4be0-8c45-dd6e7e142b28" providerId="AD"/>
  <p188:author id="{2A352DAB-EC6E-BB61-3D27-8AB48F9353CF}" name="Emily Hove (Chilco Strategies Inc)" initials="EH" userId="S::v-emilyhove@microsoft.com::549137ce-d301-4941-9119-c2e6b52ccd91" providerId="AD"/>
  <p188:author id="{EB67DDAF-32FD-3662-DDB7-DF22DA61B4F7}" name="Emily Hove" initials="" userId="S::Emily.Hove@msftcommunity.com::f77d7dd7-39dc-432e-a519-0b2b201db43d" providerId="AD"/>
  <p188:author id="{635D40CD-04A8-3005-7070-DCDA82B068AD}" name="Sharon Weaver" initials="SW" userId="S::sweaver@smarter-consulting.com::03b30050-bdf3-4d19-bc70-626c0fe90708" providerId="AD"/>
  <p188:author id="{904771F2-8112-EA7F-04EB-A3856DAAB82E}" name="Emily Hove" initials="EH" userId="S::emily.hove@msftcommunity.com::f77d7dd7-39dc-432e-a519-0b2b201db43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A3F4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4" d="100"/>
          <a:sy n="104" d="100"/>
        </p:scale>
        <p:origin x="834"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presProps" Target="pres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7.xml"/><Relationship Id="rId29" Type="http://schemas.openxmlformats.org/officeDocument/2006/relationships/slide" Target="slides/slide20.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viewProps" Target="viewProps.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microsoft.com/office/2018/10/relationships/authors" Target="authors.xml"/><Relationship Id="rId20" Type="http://schemas.openxmlformats.org/officeDocument/2006/relationships/slide" Target="slides/slide11.xml"/><Relationship Id="rId41" Type="http://schemas.openxmlformats.org/officeDocument/2006/relationships/notesMaster" Target="notesMasters/notesMaster1.xml"/></Relationships>
</file>

<file path=ppt/comments/modernComment_100_97948BF6.xml><?xml version="1.0" encoding="utf-8"?>
<p188:cmLst xmlns:a="http://schemas.openxmlformats.org/drawingml/2006/main" xmlns:r="http://schemas.openxmlformats.org/officeDocument/2006/relationships" xmlns:p188="http://schemas.microsoft.com/office/powerpoint/2018/8/main">
  <p188:cm id="{A82DC0A5-EEDC-411B-BCD0-45DC116A57C1}" authorId="{A8AF04AB-882A-0030-E26F-A5ED25FDB385}" created="2026-04-30T05:18:08.822">
    <pc:sldMkLst xmlns:pc="http://schemas.microsoft.com/office/powerpoint/2013/main/command">
      <pc:docMk/>
      <pc:sldMk cId="2543094774" sldId="256"/>
    </pc:sldMkLst>
    <p188:txBody>
      <a:bodyPr/>
      <a:lstStyle/>
      <a:p>
        <a:r>
          <a:rPr lang="en-US"/>
          <a:t>[@Emily Hove] just a heads up I added this. You might have a better standard for links... Thx! </a:t>
        </a:r>
      </a:p>
    </p188:txBody>
    <p188:extLst>
      <p:ext xmlns:p="http://schemas.openxmlformats.org/presentationml/2006/main" uri="{57CB4572-C831-44C2-8A1C-0ADB6CCDFE69}">
        <p223:reactions xmlns:p223="http://schemas.microsoft.com/office/powerpoint/2022/03/main">
          <p223:rxn type="👍">
            <p223:instance time="2026-06-25T14:59:43.037" authorId="{904771F2-8112-EA7F-04EB-A3856DAAB82E}"/>
          </p223:rxn>
        </p223:reactions>
      </p:ext>
    </p188:extLst>
  </p188:cm>
</p188:cmLst>
</file>

<file path=ppt/comments/modernComment_7FFFF248_B6EA43E7.xml><?xml version="1.0" encoding="utf-8"?>
<p188:cmLst xmlns:a="http://schemas.openxmlformats.org/drawingml/2006/main" xmlns:r="http://schemas.openxmlformats.org/officeDocument/2006/relationships" xmlns:p188="http://schemas.microsoft.com/office/powerpoint/2018/8/main">
  <p188:cm id="{8DA76014-9E11-4D79-973B-356458D97304}" authorId="{F72066A5-E0E1-B058-3336-504DCA5E7E51}" created="2025-09-24T17:57:22.791" startDate="2025-09-24T17:57:22.791" dueDate="2025-09-24T17:57:22.791" assignedTo="{EB67DDAF-32FD-3662-DDB7-DF22DA61B4F7}" title="@Emily Hove please add yourself here.">
    <pc:sldMkLst xmlns:pc="http://schemas.microsoft.com/office/powerpoint/2013/main/command">
      <pc:docMk/>
      <pc:sldMk cId="3068806119" sldId="2147480136"/>
    </pc:sldMkLst>
    <p188:txBody>
      <a:bodyPr/>
      <a:lstStyle/>
      <a:p>
        <a:r>
          <a:rPr lang="en-US"/>
          <a:t>[@Emily Hove]  please add yourself here.</a:t>
        </a:r>
      </a:p>
    </p188:txBody>
    <p188:extLst>
      <p:ext xmlns:p="http://schemas.openxmlformats.org/presentationml/2006/main" uri="{5BB2D875-25FF-4072-B9AC-8F64D62656EB}">
        <p228:taskDetails xmlns:p228="http://schemas.microsoft.com/office/powerpoint/2022/08/main">
          <p228:history>
            <p228:event time="2025-09-24T17:57:22.791" id="{79437067-71C7-48E8-894F-ED6A8C9ACCFC}">
              <p228:atrbtn authorId="{F72066A5-E0E1-B058-3336-504DCA5E7E51}"/>
              <p228:anchr>
                <p228:comment id="{8DA76014-9E11-4D79-973B-356458D97304}"/>
              </p228:anchr>
              <p228:add/>
            </p228:event>
            <p228:event time="2025-09-24T17:57:22.791" id="{27FDBD7F-063D-4866-8861-DA54AD915DE2}">
              <p228:atrbtn authorId="{F72066A5-E0E1-B058-3336-504DCA5E7E51}"/>
              <p228:anchr>
                <p228:comment id="{8DA76014-9E11-4D79-973B-356458D97304}"/>
              </p228:anchr>
              <p228:asgn authorId="{EB67DDAF-32FD-3662-DDB7-DF22DA61B4F7}"/>
            </p228:event>
            <p228:event time="2025-09-24T17:57:22.791" id="{1560278D-EFB8-42FD-888C-DAF0EC8FD05B}">
              <p228:atrbtn authorId="{F72066A5-E0E1-B058-3336-504DCA5E7E51}"/>
              <p228:anchr>
                <p228:comment id="{8DA76014-9E11-4D79-973B-356458D97304}"/>
              </p228:anchr>
              <p228:title val="@Emily Hove please add yourself here."/>
            </p228:event>
            <p228:event time="2025-09-24T17:57:22.791" id="{FD2A8C9B-B6BD-4ADA-B329-8DBCCC54E47F}">
              <p228:atrbtn authorId="{F72066A5-E0E1-B058-3336-504DCA5E7E51}"/>
              <p228:anchr>
                <p228:comment id="{8DA76014-9E11-4D79-973B-356458D97304}"/>
              </p228:anchr>
              <p228:date stDt="2025-09-24T17:57:22.791" endDt="2025-09-24T17:57:22.791"/>
            </p228:event>
          </p228:history>
        </p228:taskDetails>
      </p:ext>
    </p188:extLst>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470373-EE7F-4AA5-97BF-10AD1B3F5DB6}" type="datetimeFigureOut">
              <a:rPr lang="en-US" smtClean="0"/>
              <a:t>8/5/2026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844353-B7A9-4B0F-BC33-1C2D239C7098}" type="slidenum">
              <a:rPr lang="en-US" smtClean="0"/>
              <a:t>‹#›</a:t>
            </a:fld>
            <a:endParaRPr lang="en-US"/>
          </a:p>
        </p:txBody>
      </p:sp>
    </p:spTree>
    <p:extLst>
      <p:ext uri="{BB962C8B-B14F-4D97-AF65-F5344CB8AC3E}">
        <p14:creationId xmlns:p14="http://schemas.microsoft.com/office/powerpoint/2010/main" val="22092143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Other potential Topics:</a:t>
            </a:r>
          </a:p>
          <a:p>
            <a:r>
              <a:rPr lang="en-US"/>
              <a:t>NDA Updates  - Onboarding Next steps</a:t>
            </a:r>
            <a:endParaRPr lang="en-US">
              <a:cs typeface="Calibri"/>
            </a:endParaRPr>
          </a:p>
          <a:p>
            <a:r>
              <a:rPr lang="en-US"/>
              <a:t>VOC Topic - Organizer Toolkit assets discussion</a:t>
            </a:r>
            <a:endParaRPr lang="en-US">
              <a:cs typeface="Calibri"/>
            </a:endParaRPr>
          </a:p>
          <a:p>
            <a:r>
              <a:rPr lang="en-US"/>
              <a:t>Regional Community Support – How to engage regional leads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86CA13-96A9-460F-B507-F1938968344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97897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8/5/2026 8:06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42081934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Other potential Topics:</a:t>
            </a:r>
          </a:p>
          <a:p>
            <a:r>
              <a:rPr lang="en-US"/>
              <a:t>NDA Updates  - Onboarding Next steps</a:t>
            </a:r>
            <a:endParaRPr lang="en-US">
              <a:cs typeface="Calibri"/>
            </a:endParaRPr>
          </a:p>
          <a:p>
            <a:r>
              <a:rPr lang="en-US"/>
              <a:t>VOC Topic - Organizer Toolkit assets discussion</a:t>
            </a:r>
            <a:endParaRPr lang="en-US">
              <a:cs typeface="Calibri"/>
            </a:endParaRPr>
          </a:p>
          <a:p>
            <a:r>
              <a:rPr lang="en-US"/>
              <a:t>Regional Community Support – How to engage regional leads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86CA13-96A9-460F-B507-F1938968344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910364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Other potential Topics:</a:t>
            </a:r>
          </a:p>
          <a:p>
            <a:r>
              <a:rPr lang="en-US"/>
              <a:t>NDA Updates  - Onboarding Next steps</a:t>
            </a:r>
            <a:endParaRPr lang="en-US">
              <a:cs typeface="Calibri"/>
            </a:endParaRPr>
          </a:p>
          <a:p>
            <a:r>
              <a:rPr lang="en-US"/>
              <a:t>VOC Topic - Organizer Toolkit assets discussion</a:t>
            </a:r>
            <a:endParaRPr lang="en-US">
              <a:cs typeface="Calibri"/>
            </a:endParaRPr>
          </a:p>
          <a:p>
            <a:r>
              <a:rPr lang="en-US"/>
              <a:t>Regional Community Support – How to engage regional leads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86CA13-96A9-460F-B507-F1938968344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666312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Other potential Topics:</a:t>
            </a:r>
          </a:p>
          <a:p>
            <a:r>
              <a:rPr lang="en-US"/>
              <a:t>NDA Updates  - Onboarding Next steps</a:t>
            </a:r>
            <a:endParaRPr lang="en-US">
              <a:cs typeface="Calibri"/>
            </a:endParaRPr>
          </a:p>
          <a:p>
            <a:r>
              <a:rPr lang="en-US"/>
              <a:t>VOC Topic - Organizer Toolkit assets discussion</a:t>
            </a:r>
            <a:endParaRPr lang="en-US">
              <a:cs typeface="Calibri"/>
            </a:endParaRPr>
          </a:p>
          <a:p>
            <a:r>
              <a:rPr lang="en-US"/>
              <a:t>Regional Community Support – How to engage regional leads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86CA13-96A9-460F-B507-F1938968344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34223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t>Introduce the monthly MGCI General Sessions — 3rd Tuesday of every month at 8:10 AM PT. Encourage them to attend live; replays are on the Microsoft Community Learning YouTube channel.</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CA2C1E-A89D-4290-A3C3-9F39FB463180}" type="slidenum">
              <a:rPr kumimoji="0" lang="en-C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C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286123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94B986-2A4E-EAFC-7859-43ADE217B0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2AA28F-9259-C480-05A3-A3A8B5755A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95F7C1-A003-F627-443F-4FC0D0FAA5CF}"/>
              </a:ext>
            </a:extLst>
          </p:cNvPr>
          <p:cNvSpPr>
            <a:spLocks noGrp="1"/>
          </p:cNvSpPr>
          <p:nvPr>
            <p:ph type="body" idx="1"/>
          </p:nvPr>
        </p:nvSpPr>
        <p:spPr/>
        <p:txBody>
          <a:bodyPr/>
          <a:lstStyle/>
          <a:p>
            <a:endParaRPr lang="en-CA"/>
          </a:p>
        </p:txBody>
      </p:sp>
      <p:sp>
        <p:nvSpPr>
          <p:cNvPr id="4" name="Slide Number Placeholder 3">
            <a:extLst>
              <a:ext uri="{FF2B5EF4-FFF2-40B4-BE49-F238E27FC236}">
                <a16:creationId xmlns:a16="http://schemas.microsoft.com/office/drawing/2014/main" id="{CAAD8784-6CE3-628A-D3AD-66DFD332D9C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CA2C1E-A89D-4290-A3C3-9F39FB463180}" type="slidenum">
              <a:rPr kumimoji="0" lang="en-C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C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170678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Master" Target="../slideMasters/slideMaster3.xml"/><Relationship Id="rId4" Type="http://schemas.openxmlformats.org/officeDocument/2006/relationships/image" Target="../media/image36.jpeg"/></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Master" Target="../slideMasters/slideMaster3.xml"/><Relationship Id="rId4" Type="http://schemas.openxmlformats.org/officeDocument/2006/relationships/image" Target="../media/image41.wmf"/></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Master" Target="../slideMasters/slideMaster3.xml"/><Relationship Id="rId4" Type="http://schemas.openxmlformats.org/officeDocument/2006/relationships/image" Target="../media/image41.wmf"/></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4.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Master" Target="../slideMasters/slideMaster4.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4.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4.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Master" Target="../slideMasters/slideMaster4.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Master" Target="../slideMasters/slideMaster4.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4.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4.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Master" Target="../slideMasters/slideMaster4.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6.png"/><Relationship Id="rId1" Type="http://schemas.openxmlformats.org/officeDocument/2006/relationships/slideMaster" Target="../slideMasters/slideMaster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Master" Target="../slideMasters/slideMaster4.xml"/><Relationship Id="rId4" Type="http://schemas.openxmlformats.org/officeDocument/2006/relationships/image" Target="../media/image47.jpeg"/></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6.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48.png"/><Relationship Id="rId1" Type="http://schemas.openxmlformats.org/officeDocument/2006/relationships/slideMaster" Target="../slideMasters/slideMaster5.xml"/><Relationship Id="rId4" Type="http://schemas.openxmlformats.org/officeDocument/2006/relationships/image" Target="../media/image49.png"/></Relationships>
</file>

<file path=ppt/slideLayouts/_rels/slideLayout167.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48.png"/><Relationship Id="rId1" Type="http://schemas.openxmlformats.org/officeDocument/2006/relationships/slideMaster" Target="../slideMasters/slideMaster5.xml"/><Relationship Id="rId4" Type="http://schemas.openxmlformats.org/officeDocument/2006/relationships/image" Target="../media/image49.png"/></Relationships>
</file>

<file path=ppt/slideLayouts/_rels/slideLayout168.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48.png"/><Relationship Id="rId1" Type="http://schemas.openxmlformats.org/officeDocument/2006/relationships/slideMaster" Target="../slideMasters/slideMaster5.xml"/><Relationship Id="rId4" Type="http://schemas.openxmlformats.org/officeDocument/2006/relationships/image" Target="../media/image49.png"/></Relationships>
</file>

<file path=ppt/slideLayouts/_rels/slideLayout169.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48.png"/><Relationship Id="rId1" Type="http://schemas.openxmlformats.org/officeDocument/2006/relationships/slideMaster" Target="../slideMasters/slideMaster5.xml"/><Relationship Id="rId4" Type="http://schemas.openxmlformats.org/officeDocument/2006/relationships/image" Target="../media/image49.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48.png"/><Relationship Id="rId1" Type="http://schemas.openxmlformats.org/officeDocument/2006/relationships/slideMaster" Target="../slideMasters/slideMaster5.xml"/><Relationship Id="rId4" Type="http://schemas.openxmlformats.org/officeDocument/2006/relationships/image" Target="../media/image49.png"/></Relationships>
</file>

<file path=ppt/slideLayouts/_rels/slideLayout171.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48.png"/><Relationship Id="rId1" Type="http://schemas.openxmlformats.org/officeDocument/2006/relationships/slideMaster" Target="../slideMasters/slideMaster5.xml"/><Relationship Id="rId4" Type="http://schemas.openxmlformats.org/officeDocument/2006/relationships/image" Target="../media/image49.png"/></Relationships>
</file>

<file path=ppt/slideLayouts/_rels/slideLayout172.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48.png"/><Relationship Id="rId1" Type="http://schemas.openxmlformats.org/officeDocument/2006/relationships/slideMaster" Target="../slideMasters/slideMaster5.xml"/><Relationship Id="rId4" Type="http://schemas.openxmlformats.org/officeDocument/2006/relationships/image" Target="../media/image49.png"/></Relationships>
</file>

<file path=ppt/slideLayouts/_rels/slideLayout173.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48.png"/><Relationship Id="rId1" Type="http://schemas.openxmlformats.org/officeDocument/2006/relationships/slideMaster" Target="../slideMasters/slideMaster5.xml"/><Relationship Id="rId4" Type="http://schemas.openxmlformats.org/officeDocument/2006/relationships/image" Target="../media/image49.png"/></Relationships>
</file>

<file path=ppt/slideLayouts/_rels/slideLayout174.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48.png"/><Relationship Id="rId1" Type="http://schemas.openxmlformats.org/officeDocument/2006/relationships/slideMaster" Target="../slideMasters/slideMaster5.xml"/><Relationship Id="rId4" Type="http://schemas.openxmlformats.org/officeDocument/2006/relationships/image" Target="../media/image49.png"/></Relationships>
</file>

<file path=ppt/slideLayouts/_rels/slideLayout175.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48.png"/><Relationship Id="rId1" Type="http://schemas.openxmlformats.org/officeDocument/2006/relationships/slideMaster" Target="../slideMasters/slideMaster5.xml"/><Relationship Id="rId4" Type="http://schemas.openxmlformats.org/officeDocument/2006/relationships/image" Target="../media/image49.png"/></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jpe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sv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emf"/><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0.emf"/><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18.jpe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22.sv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png"/><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9.jpeg"/><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0.jpeg"/><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1.jpeg"/><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2.jpeg"/><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1_Blank">
    <p:bg>
      <p:bgPr>
        <a:solidFill>
          <a:srgbClr val="01060C"/>
        </a:solidFill>
        <a:effectLst/>
      </p:bgPr>
    </p:bg>
    <p:spTree>
      <p:nvGrpSpPr>
        <p:cNvPr id="1" name=""/>
        <p:cNvGrpSpPr/>
        <p:nvPr/>
      </p:nvGrpSpPr>
      <p:grpSpPr>
        <a:xfrm>
          <a:off x="0" y="0"/>
          <a:ext cx="0" cy="0"/>
          <a:chOff x="0" y="0"/>
          <a:chExt cx="0" cy="0"/>
        </a:xfrm>
      </p:grpSpPr>
      <p:pic>
        <p:nvPicPr>
          <p:cNvPr id="6" name="Picture 5" descr="Circles pattern abstract background">
            <a:extLst>
              <a:ext uri="{FF2B5EF4-FFF2-40B4-BE49-F238E27FC236}">
                <a16:creationId xmlns:a16="http://schemas.microsoft.com/office/drawing/2014/main" id="{913C6B68-99F1-45F2-D622-2C9A8C8227FB}"/>
              </a:ext>
            </a:extLst>
          </p:cNvPr>
          <p:cNvPicPr>
            <a:picLocks noChangeAspect="1"/>
          </p:cNvPicPr>
          <p:nvPr userDrawn="1"/>
        </p:nvPicPr>
        <p:blipFill rotWithShape="1">
          <a:blip r:embed="rId2">
            <a:alphaModFix amt="40000"/>
            <a:extLst>
              <a:ext uri="{28A0092B-C50C-407E-A947-70E740481C1C}">
                <a14:useLocalDpi xmlns:a14="http://schemas.microsoft.com/office/drawing/2010/main" val="0"/>
              </a:ext>
            </a:extLst>
          </a:blip>
          <a:srcRect b="4284"/>
          <a:stretch/>
        </p:blipFill>
        <p:spPr>
          <a:xfrm>
            <a:off x="3526971" y="1014549"/>
            <a:ext cx="8634549" cy="5843452"/>
          </a:xfrm>
          <a:prstGeom prst="rect">
            <a:avLst/>
          </a:prstGeom>
        </p:spPr>
      </p:pic>
    </p:spTree>
    <p:extLst>
      <p:ext uri="{BB962C8B-B14F-4D97-AF65-F5344CB8AC3E}">
        <p14:creationId xmlns:p14="http://schemas.microsoft.com/office/powerpoint/2010/main" val="12919827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70F38-54A9-8F9C-16E6-C975A6302AA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B826AE9-ACF9-07DA-D5A1-FF40F3578AB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57BE3C9-0C20-B1E2-7B4A-17BE05C26AA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311BDF4-7C05-315B-34CF-8B0707F37440}"/>
              </a:ext>
            </a:extLst>
          </p:cNvPr>
          <p:cNvSpPr>
            <a:spLocks noGrp="1"/>
          </p:cNvSpPr>
          <p:nvPr>
            <p:ph type="dt" sz="half" idx="10"/>
          </p:nvPr>
        </p:nvSpPr>
        <p:spPr/>
        <p:txBody>
          <a:bodyPr/>
          <a:lstStyle/>
          <a:p>
            <a:fld id="{23FCEA23-F800-4AE1-B471-6FC524D05CC4}" type="datetimeFigureOut">
              <a:rPr lang="en-US" smtClean="0"/>
              <a:t>8/5/2026</a:t>
            </a:fld>
            <a:endParaRPr lang="en-US"/>
          </a:p>
        </p:txBody>
      </p:sp>
      <p:sp>
        <p:nvSpPr>
          <p:cNvPr id="6" name="Footer Placeholder 5">
            <a:extLst>
              <a:ext uri="{FF2B5EF4-FFF2-40B4-BE49-F238E27FC236}">
                <a16:creationId xmlns:a16="http://schemas.microsoft.com/office/drawing/2014/main" id="{3D88BCAF-8B07-DFD7-DF81-69704A9C7F4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2AD82AB-ABB2-5D9E-4E43-3989AEBAC16A}"/>
              </a:ext>
            </a:extLst>
          </p:cNvPr>
          <p:cNvSpPr>
            <a:spLocks noGrp="1"/>
          </p:cNvSpPr>
          <p:nvPr>
            <p:ph type="sldNum" sz="quarter" idx="12"/>
          </p:nvPr>
        </p:nvSpPr>
        <p:spPr/>
        <p:txBody>
          <a:bodyPr/>
          <a:lstStyle/>
          <a:p>
            <a:fld id="{1DEB5F38-3EC1-4F76-A136-CD9821235946}" type="slidenum">
              <a:rPr lang="en-US" smtClean="0"/>
              <a:t>‹#›</a:t>
            </a:fld>
            <a:endParaRPr lang="en-US"/>
          </a:p>
        </p:txBody>
      </p:sp>
    </p:spTree>
    <p:extLst>
      <p:ext uri="{BB962C8B-B14F-4D97-AF65-F5344CB8AC3E}">
        <p14:creationId xmlns:p14="http://schemas.microsoft.com/office/powerpoint/2010/main" val="2232857172"/>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Closing logo slide">
    <p:bg>
      <p:bgPr>
        <a:solidFill>
          <a:srgbClr val="1A1A1A"/>
        </a:solidFill>
        <a:effectLst/>
      </p:bgPr>
    </p:bg>
    <p:spTree>
      <p:nvGrpSpPr>
        <p:cNvPr id="1" name=""/>
        <p:cNvGrpSpPr/>
        <p:nvPr/>
      </p:nvGrpSpPr>
      <p:grpSpPr>
        <a:xfrm>
          <a:off x="0" y="0"/>
          <a:ext cx="0" cy="0"/>
          <a:chOff x="0" y="0"/>
          <a:chExt cx="0" cy="0"/>
        </a:xfrm>
      </p:grpSpPr>
      <p:sp>
        <p:nvSpPr>
          <p:cNvPr id="2" name="Text Box 3"/>
          <p:cNvSpPr txBox="1">
            <a:spLocks noChangeArrowheads="1"/>
          </p:cNvSpPr>
          <p:nvPr userDrawn="1"/>
        </p:nvSpPr>
        <p:spPr bwMode="blackWhite">
          <a:xfrm>
            <a:off x="584200" y="6161316"/>
            <a:ext cx="4482124" cy="107722"/>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700">
                <a:gradFill>
                  <a:gsLst>
                    <a:gs pos="0">
                      <a:schemeClr val="tx1"/>
                    </a:gs>
                    <a:gs pos="100000">
                      <a:schemeClr val="tx1"/>
                    </a:gs>
                  </a:gsLst>
                  <a:lin ang="5400000" scaled="0"/>
                </a:gradFill>
                <a:cs typeface="Segoe UI" pitchFamily="34" charset="0"/>
              </a:rPr>
              <a:t>© Copyright Microsoft Corporation. All rights reserved. </a:t>
            </a:r>
          </a:p>
        </p:txBody>
      </p:sp>
      <p:pic>
        <p:nvPicPr>
          <p:cNvPr id="4" name="MS logo gray - EMF">
            <a:extLst>
              <a:ext uri="{FF2B5EF4-FFF2-40B4-BE49-F238E27FC236}">
                <a16:creationId xmlns:a16="http://schemas.microsoft.com/office/drawing/2014/main" id="{2EEC6248-87BC-4D4D-98C3-91E1890DDA17}"/>
              </a:ext>
            </a:extLst>
          </p:cNvPr>
          <p:cNvPicPr>
            <a:picLocks noChangeAspect="1"/>
          </p:cNvPicPr>
          <p:nvPr userDrawn="1"/>
        </p:nvPicPr>
        <p:blipFill>
          <a:blip r:embed="rId2"/>
          <a:stretch>
            <a:fillRect/>
          </a:stretch>
        </p:blipFill>
        <p:spPr bwMode="black">
          <a:xfrm>
            <a:off x="283297" y="281709"/>
            <a:ext cx="2440148" cy="902854"/>
          </a:xfrm>
          <a:prstGeom prst="rect">
            <a:avLst/>
          </a:prstGeom>
        </p:spPr>
      </p:pic>
    </p:spTree>
    <p:extLst>
      <p:ext uri="{BB962C8B-B14F-4D97-AF65-F5344CB8AC3E}">
        <p14:creationId xmlns:p14="http://schemas.microsoft.com/office/powerpoint/2010/main" val="3778513073"/>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type="obj">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CED28-5756-4077-BDED-A255253172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AB1FB90-6AE0-4F98-A4D3-C6BA3252DCA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2898506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userDrawn="1">
  <p:cSld name="2_Title Slide">
    <p:bg>
      <p:bgPr>
        <a:solidFill>
          <a:srgbClr val="001B2A"/>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299608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userDrawn="1">
  <p:cSld name="Text option 3">
    <p:spTree>
      <p:nvGrpSpPr>
        <p:cNvPr id="1" name=""/>
        <p:cNvGrpSpPr/>
        <p:nvPr/>
      </p:nvGrpSpPr>
      <p:grpSpPr>
        <a:xfrm>
          <a:off x="0" y="0"/>
          <a:ext cx="0" cy="0"/>
          <a:chOff x="0" y="0"/>
          <a:chExt cx="0" cy="0"/>
        </a:xfrm>
      </p:grpSpPr>
      <p:sp>
        <p:nvSpPr>
          <p:cNvPr id="16" name="Content Placeholder 15"/>
          <p:cNvSpPr>
            <a:spLocks noGrp="1"/>
          </p:cNvSpPr>
          <p:nvPr>
            <p:ph sz="quarter" idx="17" hasCustomPrompt="1"/>
          </p:nvPr>
        </p:nvSpPr>
        <p:spPr>
          <a:xfrm>
            <a:off x="584200" y="1599722"/>
            <a:ext cx="3490176" cy="3099393"/>
          </a:xfrm>
          <a:blipFill>
            <a:blip r:embed="rId2"/>
            <a:stretch>
              <a:fillRect/>
            </a:stretch>
          </a:blipFill>
        </p:spPr>
        <p:txBody>
          <a:bodyPr anchor="ctr" anchorCtr="0">
            <a:noAutofit/>
          </a:bodyPr>
          <a:lstStyle>
            <a:lvl1pPr marL="0" indent="0" algn="ctr">
              <a:buNone/>
              <a:defRPr sz="1961">
                <a:solidFill>
                  <a:srgbClr val="000000"/>
                </a:solidFill>
              </a:defRPr>
            </a:lvl1pPr>
          </a:lstStyle>
          <a:p>
            <a:pPr lvl="0"/>
            <a:r>
              <a:rPr lang="en-US"/>
              <a:t>Place photo</a:t>
            </a:r>
          </a:p>
        </p:txBody>
      </p:sp>
      <p:sp>
        <p:nvSpPr>
          <p:cNvPr id="2" name="Title 1"/>
          <p:cNvSpPr>
            <a:spLocks noGrp="1"/>
          </p:cNvSpPr>
          <p:nvPr>
            <p:ph type="title" hasCustomPrompt="1"/>
          </p:nvPr>
        </p:nvSpPr>
        <p:spPr>
          <a:xfrm>
            <a:off x="584200" y="545447"/>
            <a:ext cx="11306469" cy="403137"/>
          </a:xfrm>
        </p:spPr>
        <p:txBody>
          <a:bodyPr wrap="square" lIns="0" tIns="0" rIns="0" bIns="0">
            <a:spAutoFit/>
          </a:bodyPr>
          <a:lstStyle>
            <a:lvl1pPr>
              <a:lnSpc>
                <a:spcPts val="3137"/>
              </a:lnSpc>
              <a:defRPr sz="2800">
                <a:solidFill>
                  <a:srgbClr val="000000"/>
                </a:solidFill>
              </a:defRPr>
            </a:lvl1pPr>
          </a:lstStyle>
          <a:p>
            <a:r>
              <a:rPr lang="en-US"/>
              <a:t>Text option 3: three columns images and text</a:t>
            </a:r>
          </a:p>
        </p:txBody>
      </p:sp>
      <p:sp>
        <p:nvSpPr>
          <p:cNvPr id="5" name="Text Placeholder 4"/>
          <p:cNvSpPr>
            <a:spLocks noGrp="1"/>
          </p:cNvSpPr>
          <p:nvPr>
            <p:ph type="body" sz="quarter" idx="11" hasCustomPrompt="1"/>
          </p:nvPr>
        </p:nvSpPr>
        <p:spPr>
          <a:xfrm>
            <a:off x="584200" y="4927922"/>
            <a:ext cx="3490176" cy="1186064"/>
          </a:xfrm>
        </p:spPr>
        <p:txBody>
          <a:bodyPr lIns="0" tIns="0" rIns="0" bIns="0"/>
          <a:lstStyle>
            <a:lvl1pPr marL="0" indent="0">
              <a:lnSpc>
                <a:spcPts val="1765"/>
              </a:lnSpc>
              <a:spcBef>
                <a:spcPts val="1176"/>
              </a:spcBef>
              <a:buNone/>
              <a:defRPr lang="en-US" sz="1200" b="0" kern="1200" spc="0" baseline="0" dirty="0">
                <a:solidFill>
                  <a:srgbClr val="000000"/>
                </a:solidFill>
                <a:latin typeface="+mj-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200">
                <a:solidFill>
                  <a:srgbClr val="000000"/>
                </a:solidFill>
              </a:defRPr>
            </a:lvl2pPr>
            <a:lvl3pPr marL="448193" indent="0">
              <a:buNone/>
              <a:defRPr/>
            </a:lvl3pPr>
            <a:lvl4pPr marL="672290" indent="0">
              <a:buNone/>
              <a:defRPr/>
            </a:lvl4pPr>
            <a:lvl5pPr marL="896386" indent="0">
              <a:buNone/>
              <a:defRPr/>
            </a:lvl5pPr>
          </a:lstStyle>
          <a:p>
            <a:pPr>
              <a:spcBef>
                <a:spcPts val="1200"/>
              </a:spcBef>
            </a:pPr>
            <a:r>
              <a:rPr lang="en-US" b="0">
                <a:solidFill>
                  <a:schemeClr val="tx2"/>
                </a:solidFill>
                <a:latin typeface="+mj-lt"/>
              </a:rPr>
              <a:t>Paragraph title Segoe UI </a:t>
            </a:r>
            <a:r>
              <a:rPr lang="en-US" b="0" err="1">
                <a:solidFill>
                  <a:schemeClr val="tx2"/>
                </a:solidFill>
                <a:latin typeface="+mj-lt"/>
              </a:rPr>
              <a:t>Semibold</a:t>
            </a:r>
            <a:r>
              <a:rPr lang="en-US" b="0">
                <a:solidFill>
                  <a:schemeClr val="tx2"/>
                </a:solidFill>
                <a:latin typeface="+mj-lt"/>
              </a:rPr>
              <a:t> 12/14</a:t>
            </a:r>
          </a:p>
          <a:p>
            <a:pPr lvl="1"/>
            <a:r>
              <a:rPr lang="en-US"/>
              <a:t>Body copy Segoe Regular 12/14.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a:t>
            </a:r>
            <a:r>
              <a:rPr lang="en-US"/>
              <a:t>, </a:t>
            </a:r>
            <a:r>
              <a:rPr lang="en-US" err="1"/>
              <a:t>omnimusdae</a:t>
            </a:r>
            <a:r>
              <a:rPr lang="en-US"/>
              <a:t>. </a:t>
            </a:r>
            <a:r>
              <a:rPr lang="en-US" err="1"/>
              <a:t>Boribus</a:t>
            </a:r>
            <a:r>
              <a:rPr lang="en-US"/>
              <a:t> </a:t>
            </a:r>
            <a:r>
              <a:rPr lang="en-US" err="1"/>
              <a:t>sinctius</a:t>
            </a:r>
            <a:r>
              <a:rPr lang="en-US"/>
              <a:t> </a:t>
            </a:r>
            <a:r>
              <a:rPr lang="en-US" err="1"/>
              <a:t>nimaxime</a:t>
            </a:r>
            <a:r>
              <a:rPr lang="en-US"/>
              <a:t> sit et </a:t>
            </a:r>
            <a:r>
              <a:rPr lang="en-US" err="1"/>
              <a:t>nonsequibus</a:t>
            </a:r>
            <a:r>
              <a:rPr lang="en-US"/>
              <a:t> </a:t>
            </a:r>
            <a:r>
              <a:rPr lang="en-US" err="1"/>
              <a:t>dollendis</a:t>
            </a:r>
            <a:r>
              <a:rPr lang="en-US"/>
              <a:t> as </a:t>
            </a:r>
            <a:r>
              <a:rPr lang="en-US" err="1"/>
              <a:t>autestiatur</a:t>
            </a:r>
            <a:r>
              <a:rPr lang="en-US"/>
              <a:t>.</a:t>
            </a:r>
          </a:p>
        </p:txBody>
      </p:sp>
      <p:sp>
        <p:nvSpPr>
          <p:cNvPr id="10" name="Text Placeholder 4"/>
          <p:cNvSpPr>
            <a:spLocks noGrp="1"/>
          </p:cNvSpPr>
          <p:nvPr>
            <p:ph type="body" sz="quarter" idx="13" hasCustomPrompt="1"/>
          </p:nvPr>
        </p:nvSpPr>
        <p:spPr>
          <a:xfrm>
            <a:off x="8144083" y="4927922"/>
            <a:ext cx="3465305" cy="1182568"/>
          </a:xfrm>
        </p:spPr>
        <p:txBody>
          <a:bodyPr lIns="0" tIns="0" rIns="0" bIns="0"/>
          <a:lstStyle>
            <a:lvl1pPr marL="0" marR="0" indent="0" algn="l" defTabSz="932742" rtl="0" eaLnBrk="1" fontAlgn="auto" latinLnBrk="0" hangingPunct="1">
              <a:lnSpc>
                <a:spcPts val="1765"/>
              </a:lnSpc>
              <a:spcBef>
                <a:spcPts val="1200"/>
              </a:spcBef>
              <a:spcAft>
                <a:spcPts val="0"/>
              </a:spcAft>
              <a:buClrTx/>
              <a:buSzPct val="90000"/>
              <a:buFont typeface="Wingdings" panose="05000000000000000000" pitchFamily="2" charset="2"/>
              <a:buNone/>
              <a:tabLst/>
              <a:defRPr lang="en-US" sz="1200" b="0" kern="1200" spc="0" baseline="0" dirty="0">
                <a:solidFill>
                  <a:srgbClr val="000000"/>
                </a:solidFill>
                <a:latin typeface="+mj-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200">
                <a:solidFill>
                  <a:srgbClr val="000000"/>
                </a:solidFill>
              </a:defRPr>
            </a:lvl2pPr>
            <a:lvl3pPr marL="448193" indent="0">
              <a:buNone/>
              <a:defRPr/>
            </a:lvl3pPr>
            <a:lvl4pPr marL="672290" indent="0">
              <a:buNone/>
              <a:defRPr/>
            </a:lvl4pPr>
            <a:lvl5pPr marL="896386" indent="0">
              <a:buNone/>
              <a:defRPr/>
            </a:lvl5pPr>
          </a:lstStyle>
          <a:p>
            <a:pPr>
              <a:spcBef>
                <a:spcPts val="1200"/>
              </a:spcBef>
            </a:pPr>
            <a:r>
              <a:rPr lang="en-US" b="0">
                <a:solidFill>
                  <a:schemeClr val="tx2"/>
                </a:solidFill>
                <a:latin typeface="+mj-lt"/>
              </a:rPr>
              <a:t>Paragraph title Segoe UI </a:t>
            </a:r>
            <a:r>
              <a:rPr lang="en-US" b="0" err="1">
                <a:solidFill>
                  <a:schemeClr val="tx2"/>
                </a:solidFill>
                <a:latin typeface="+mj-lt"/>
              </a:rPr>
              <a:t>Semibold</a:t>
            </a:r>
            <a:r>
              <a:rPr lang="en-US" b="0">
                <a:solidFill>
                  <a:schemeClr val="tx2"/>
                </a:solidFill>
                <a:latin typeface="+mj-lt"/>
              </a:rPr>
              <a:t> 12/14</a:t>
            </a:r>
          </a:p>
          <a:p>
            <a:pPr lvl="1"/>
            <a:r>
              <a:rPr lang="en-US"/>
              <a:t>Body copy Segoe Regular 12/14.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a:t>
            </a:r>
            <a:r>
              <a:rPr lang="en-US"/>
              <a:t>, </a:t>
            </a:r>
            <a:r>
              <a:rPr lang="en-US" err="1"/>
              <a:t>omnimusdae</a:t>
            </a:r>
            <a:r>
              <a:rPr lang="en-US"/>
              <a:t>. </a:t>
            </a:r>
            <a:r>
              <a:rPr lang="en-US" err="1"/>
              <a:t>Boribus</a:t>
            </a:r>
            <a:r>
              <a:rPr lang="en-US"/>
              <a:t> </a:t>
            </a:r>
            <a:r>
              <a:rPr lang="en-US" err="1"/>
              <a:t>sinctius</a:t>
            </a:r>
            <a:r>
              <a:rPr lang="en-US"/>
              <a:t> </a:t>
            </a:r>
            <a:r>
              <a:rPr lang="en-US" err="1"/>
              <a:t>nimaxime</a:t>
            </a:r>
            <a:r>
              <a:rPr lang="en-US"/>
              <a:t> sit et </a:t>
            </a:r>
            <a:r>
              <a:rPr lang="en-US" err="1"/>
              <a:t>nonsequibus</a:t>
            </a:r>
            <a:r>
              <a:rPr lang="en-US"/>
              <a:t> </a:t>
            </a:r>
            <a:r>
              <a:rPr lang="en-US" err="1"/>
              <a:t>dollendis</a:t>
            </a:r>
            <a:r>
              <a:rPr lang="en-US"/>
              <a:t> as </a:t>
            </a:r>
            <a:r>
              <a:rPr lang="en-US" err="1"/>
              <a:t>autestiatur</a:t>
            </a:r>
            <a:r>
              <a:rPr lang="en-US"/>
              <a:t>.</a:t>
            </a:r>
          </a:p>
        </p:txBody>
      </p:sp>
      <p:sp>
        <p:nvSpPr>
          <p:cNvPr id="25" name="Content Placeholder 15">
            <a:extLst>
              <a:ext uri="{FF2B5EF4-FFF2-40B4-BE49-F238E27FC236}">
                <a16:creationId xmlns:a16="http://schemas.microsoft.com/office/drawing/2014/main" id="{FF38BC9F-387A-498E-A040-4619A490AEDD}"/>
              </a:ext>
            </a:extLst>
          </p:cNvPr>
          <p:cNvSpPr>
            <a:spLocks noGrp="1"/>
          </p:cNvSpPr>
          <p:nvPr>
            <p:ph sz="quarter" idx="18" hasCustomPrompt="1"/>
          </p:nvPr>
        </p:nvSpPr>
        <p:spPr>
          <a:xfrm>
            <a:off x="4303151" y="1599722"/>
            <a:ext cx="3618381" cy="3099393"/>
          </a:xfrm>
          <a:blipFill>
            <a:blip r:embed="rId3"/>
            <a:stretch>
              <a:fillRect/>
            </a:stretch>
          </a:blipFill>
        </p:spPr>
        <p:txBody>
          <a:bodyPr anchor="ctr" anchorCtr="0">
            <a:noAutofit/>
          </a:bodyPr>
          <a:lstStyle>
            <a:lvl1pPr marL="0" indent="0" algn="ctr">
              <a:buNone/>
              <a:defRPr sz="1961">
                <a:solidFill>
                  <a:srgbClr val="000000"/>
                </a:solidFill>
              </a:defRPr>
            </a:lvl1pPr>
          </a:lstStyle>
          <a:p>
            <a:pPr lvl="0"/>
            <a:r>
              <a:rPr lang="en-US"/>
              <a:t>Place photo</a:t>
            </a:r>
          </a:p>
        </p:txBody>
      </p:sp>
      <p:sp>
        <p:nvSpPr>
          <p:cNvPr id="26" name="Content Placeholder 15">
            <a:extLst>
              <a:ext uri="{FF2B5EF4-FFF2-40B4-BE49-F238E27FC236}">
                <a16:creationId xmlns:a16="http://schemas.microsoft.com/office/drawing/2014/main" id="{EEF5E46D-3409-4544-8C4E-211F133E580F}"/>
              </a:ext>
            </a:extLst>
          </p:cNvPr>
          <p:cNvSpPr>
            <a:spLocks noGrp="1"/>
          </p:cNvSpPr>
          <p:nvPr>
            <p:ph sz="quarter" idx="19" hasCustomPrompt="1"/>
          </p:nvPr>
        </p:nvSpPr>
        <p:spPr>
          <a:xfrm>
            <a:off x="8144083" y="1599722"/>
            <a:ext cx="3465305" cy="3099394"/>
          </a:xfrm>
          <a:blipFill>
            <a:blip r:embed="rId4"/>
            <a:stretch>
              <a:fillRect/>
            </a:stretch>
          </a:blipFill>
        </p:spPr>
        <p:txBody>
          <a:bodyPr anchor="ctr" anchorCtr="0">
            <a:noAutofit/>
          </a:bodyPr>
          <a:lstStyle>
            <a:lvl1pPr marL="0" indent="0" algn="ctr">
              <a:buNone/>
              <a:defRPr sz="1961">
                <a:solidFill>
                  <a:srgbClr val="000000"/>
                </a:solidFill>
              </a:defRPr>
            </a:lvl1pPr>
          </a:lstStyle>
          <a:p>
            <a:pPr lvl="0"/>
            <a:r>
              <a:rPr lang="en-US"/>
              <a:t>Place photo</a:t>
            </a:r>
          </a:p>
        </p:txBody>
      </p:sp>
      <p:sp>
        <p:nvSpPr>
          <p:cNvPr id="32" name="Text Placeholder 4">
            <a:extLst>
              <a:ext uri="{FF2B5EF4-FFF2-40B4-BE49-F238E27FC236}">
                <a16:creationId xmlns:a16="http://schemas.microsoft.com/office/drawing/2014/main" id="{197742EC-5845-4BB1-84A3-00C1CF89012A}"/>
              </a:ext>
            </a:extLst>
          </p:cNvPr>
          <p:cNvSpPr>
            <a:spLocks noGrp="1"/>
          </p:cNvSpPr>
          <p:nvPr>
            <p:ph type="body" sz="quarter" idx="20" hasCustomPrompt="1"/>
          </p:nvPr>
        </p:nvSpPr>
        <p:spPr>
          <a:xfrm>
            <a:off x="4303151" y="4927922"/>
            <a:ext cx="3618381" cy="1182568"/>
          </a:xfrm>
        </p:spPr>
        <p:txBody>
          <a:bodyPr lIns="0" tIns="0" rIns="0" bIns="0"/>
          <a:lstStyle>
            <a:lvl1pPr marL="0" marR="0" indent="0" algn="l" defTabSz="932742" rtl="0" eaLnBrk="1" fontAlgn="auto" latinLnBrk="0" hangingPunct="1">
              <a:lnSpc>
                <a:spcPts val="1765"/>
              </a:lnSpc>
              <a:spcBef>
                <a:spcPts val="1200"/>
              </a:spcBef>
              <a:spcAft>
                <a:spcPts val="0"/>
              </a:spcAft>
              <a:buClrTx/>
              <a:buSzPct val="90000"/>
              <a:buFont typeface="Wingdings" panose="05000000000000000000" pitchFamily="2" charset="2"/>
              <a:buNone/>
              <a:tabLst/>
              <a:defRPr lang="en-US" sz="1200" b="0" kern="1200" spc="0" baseline="0" dirty="0">
                <a:solidFill>
                  <a:srgbClr val="000000"/>
                </a:solidFill>
                <a:latin typeface="+mj-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200">
                <a:solidFill>
                  <a:srgbClr val="000000"/>
                </a:solidFill>
              </a:defRPr>
            </a:lvl2pPr>
            <a:lvl3pPr marL="448193" indent="0">
              <a:buNone/>
              <a:defRPr/>
            </a:lvl3pPr>
            <a:lvl4pPr marL="672290" indent="0">
              <a:buNone/>
              <a:defRPr/>
            </a:lvl4pPr>
            <a:lvl5pPr marL="896386" indent="0">
              <a:buNone/>
              <a:defRPr/>
            </a:lvl5pPr>
          </a:lstStyle>
          <a:p>
            <a:pPr>
              <a:spcBef>
                <a:spcPts val="1200"/>
              </a:spcBef>
            </a:pPr>
            <a:r>
              <a:rPr lang="en-US" b="0">
                <a:solidFill>
                  <a:schemeClr val="tx2"/>
                </a:solidFill>
                <a:latin typeface="+mj-lt"/>
              </a:rPr>
              <a:t>Paragraph title Segoe UI </a:t>
            </a:r>
            <a:r>
              <a:rPr lang="en-US" b="0" err="1">
                <a:solidFill>
                  <a:schemeClr val="tx2"/>
                </a:solidFill>
                <a:latin typeface="+mj-lt"/>
              </a:rPr>
              <a:t>Semibold</a:t>
            </a:r>
            <a:r>
              <a:rPr lang="en-US" b="0">
                <a:solidFill>
                  <a:schemeClr val="tx2"/>
                </a:solidFill>
                <a:latin typeface="+mj-lt"/>
              </a:rPr>
              <a:t> 12/14</a:t>
            </a:r>
          </a:p>
          <a:p>
            <a:pPr lvl="1"/>
            <a:r>
              <a:rPr lang="en-US"/>
              <a:t>Body copy Segoe Regular 12/14.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a:t>
            </a:r>
            <a:r>
              <a:rPr lang="en-US"/>
              <a:t>, </a:t>
            </a:r>
            <a:r>
              <a:rPr lang="en-US" err="1"/>
              <a:t>omnimusdae</a:t>
            </a:r>
            <a:r>
              <a:rPr lang="en-US"/>
              <a:t>. </a:t>
            </a:r>
            <a:r>
              <a:rPr lang="en-US" err="1"/>
              <a:t>Boribus</a:t>
            </a:r>
            <a:r>
              <a:rPr lang="en-US"/>
              <a:t> </a:t>
            </a:r>
            <a:r>
              <a:rPr lang="en-US" err="1"/>
              <a:t>sinctius</a:t>
            </a:r>
            <a:r>
              <a:rPr lang="en-US"/>
              <a:t> </a:t>
            </a:r>
            <a:r>
              <a:rPr lang="en-US" err="1"/>
              <a:t>nimaxime</a:t>
            </a:r>
            <a:r>
              <a:rPr lang="en-US"/>
              <a:t> sit et </a:t>
            </a:r>
            <a:r>
              <a:rPr lang="en-US" err="1"/>
              <a:t>nonsequibus</a:t>
            </a:r>
            <a:r>
              <a:rPr lang="en-US"/>
              <a:t> </a:t>
            </a:r>
            <a:r>
              <a:rPr lang="en-US" err="1"/>
              <a:t>dollendis</a:t>
            </a:r>
            <a:r>
              <a:rPr lang="en-US"/>
              <a:t> as </a:t>
            </a:r>
            <a:r>
              <a:rPr lang="en-US" err="1"/>
              <a:t>autestiatur</a:t>
            </a:r>
            <a:r>
              <a:rPr lang="en-US"/>
              <a:t>.</a:t>
            </a:r>
          </a:p>
        </p:txBody>
      </p:sp>
      <p:sp>
        <p:nvSpPr>
          <p:cNvPr id="11" name="Footer Placeholder 14">
            <a:extLst>
              <a:ext uri="{FF2B5EF4-FFF2-40B4-BE49-F238E27FC236}">
                <a16:creationId xmlns:a16="http://schemas.microsoft.com/office/drawing/2014/main" id="{AE158E7B-0220-41AE-9E99-77C3807358BA}"/>
              </a:ext>
            </a:extLst>
          </p:cNvPr>
          <p:cNvSpPr>
            <a:spLocks noGrp="1"/>
          </p:cNvSpPr>
          <p:nvPr>
            <p:ph type="ftr" sz="quarter" idx="3"/>
          </p:nvPr>
        </p:nvSpPr>
        <p:spPr>
          <a:xfrm>
            <a:off x="361838" y="6450194"/>
            <a:ext cx="11586711" cy="118296"/>
          </a:xfrm>
          <a:prstGeom prst="rect">
            <a:avLst/>
          </a:prstGeom>
        </p:spPr>
        <p:txBody>
          <a:bodyPr vert="horz" lIns="91440" tIns="45720" rIns="91440" bIns="45720" numCol="2" rtlCol="0" anchor="ctr"/>
          <a:lstStyle>
            <a:lvl1pPr algn="l">
              <a:defRPr sz="686">
                <a:solidFill>
                  <a:srgbClr val="000000"/>
                </a:solidFill>
              </a:defRPr>
            </a:lvl1pPr>
          </a:lstStyle>
          <a:p>
            <a:r>
              <a:rPr lang="en-US"/>
              <a:t>© Microsoft Corporation                                                                                  								                      Microsoft 365 </a:t>
            </a:r>
          </a:p>
        </p:txBody>
      </p:sp>
    </p:spTree>
    <p:extLst>
      <p:ext uri="{BB962C8B-B14F-4D97-AF65-F5344CB8AC3E}">
        <p14:creationId xmlns:p14="http://schemas.microsoft.com/office/powerpoint/2010/main" val="2517954488"/>
      </p:ext>
    </p:extLst>
  </p:cSld>
  <p:clrMapOvr>
    <a:masterClrMapping/>
  </p:clrMapOvr>
  <p:transition>
    <p:fade/>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BE806-75DB-B723-33F7-35A343772B3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D195837-6463-1992-18F5-04AA97E0631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666EE12-3D5D-292B-27F5-7BDCE89F1B5E}"/>
              </a:ext>
            </a:extLst>
          </p:cNvPr>
          <p:cNvSpPr>
            <a:spLocks noGrp="1"/>
          </p:cNvSpPr>
          <p:nvPr>
            <p:ph type="dt" sz="half" idx="10"/>
          </p:nvPr>
        </p:nvSpPr>
        <p:spPr/>
        <p:txBody>
          <a:bodyPr/>
          <a:lstStyle/>
          <a:p>
            <a:fld id="{E730E04A-C6E9-44D8-A135-52584663BCFE}" type="datetimeFigureOut">
              <a:rPr lang="en-US" smtClean="0"/>
              <a:t>8/5/2026</a:t>
            </a:fld>
            <a:endParaRPr lang="en-US"/>
          </a:p>
        </p:txBody>
      </p:sp>
      <p:sp>
        <p:nvSpPr>
          <p:cNvPr id="5" name="Footer Placeholder 4">
            <a:extLst>
              <a:ext uri="{FF2B5EF4-FFF2-40B4-BE49-F238E27FC236}">
                <a16:creationId xmlns:a16="http://schemas.microsoft.com/office/drawing/2014/main" id="{CABF230B-A790-01FB-6049-52E234A5DF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343D67-9622-BED7-EE60-1F62509A8D43}"/>
              </a:ext>
            </a:extLst>
          </p:cNvPr>
          <p:cNvSpPr>
            <a:spLocks noGrp="1"/>
          </p:cNvSpPr>
          <p:nvPr>
            <p:ph type="sldNum" sz="quarter" idx="12"/>
          </p:nvPr>
        </p:nvSpPr>
        <p:spPr/>
        <p:txBody>
          <a:bodyPr/>
          <a:lstStyle/>
          <a:p>
            <a:fld id="{97E906C4-2173-4333-A562-72FB6CD65F40}" type="slidenum">
              <a:rPr lang="en-US" smtClean="0"/>
              <a:t>‹#›</a:t>
            </a:fld>
            <a:endParaRPr lang="en-US"/>
          </a:p>
        </p:txBody>
      </p:sp>
    </p:spTree>
    <p:extLst>
      <p:ext uri="{BB962C8B-B14F-4D97-AF65-F5344CB8AC3E}">
        <p14:creationId xmlns:p14="http://schemas.microsoft.com/office/powerpoint/2010/main" val="2643026841"/>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Table slide">
    <p:bg>
      <p:bgPr>
        <a:solidFill>
          <a:srgbClr val="F2F2F2"/>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866BECA-127A-6DC9-B3FB-56CE8D03E551}"/>
              </a:ext>
              <a:ext uri="{C183D7F6-B498-43B3-948B-1728B52AA6E4}">
                <adec:decorative xmlns:adec="http://schemas.microsoft.com/office/drawing/2017/decorative" val="1"/>
              </a:ext>
            </a:extLst>
          </p:cNvPr>
          <p:cNvSpPr/>
          <p:nvPr userDrawn="1"/>
        </p:nvSpPr>
        <p:spPr bwMode="auto">
          <a:xfrm>
            <a:off x="122768" y="1095988"/>
            <a:ext cx="11946465" cy="5173050"/>
          </a:xfrm>
          <a:prstGeom prst="roundRect">
            <a:avLst>
              <a:gd name="adj" fmla="val 0"/>
            </a:avLst>
          </a:prstGeom>
          <a:gradFill>
            <a:gsLst>
              <a:gs pos="100000">
                <a:schemeClr val="bg1">
                  <a:alpha val="0"/>
                </a:schemeClr>
              </a:gs>
              <a:gs pos="64000">
                <a:schemeClr val="bg1"/>
              </a:gs>
            </a:gsLst>
            <a:lin ang="540000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rPr>
              <a:t>c</a:t>
            </a:r>
          </a:p>
        </p:txBody>
      </p:sp>
      <p:sp>
        <p:nvSpPr>
          <p:cNvPr id="3" name="TextBox 2">
            <a:extLst>
              <a:ext uri="{FF2B5EF4-FFF2-40B4-BE49-F238E27FC236}">
                <a16:creationId xmlns:a16="http://schemas.microsoft.com/office/drawing/2014/main" id="{4239CC8E-9D00-E145-E62E-4317860FACA1}"/>
              </a:ext>
            </a:extLst>
          </p:cNvPr>
          <p:cNvSpPr txBox="1"/>
          <p:nvPr userDrawn="1"/>
        </p:nvSpPr>
        <p:spPr>
          <a:xfrm>
            <a:off x="935313" y="6400682"/>
            <a:ext cx="11027664" cy="246221"/>
          </a:xfrm>
          <a:prstGeom prst="rect">
            <a:avLst/>
          </a:prstGeom>
          <a:noFill/>
        </p:spPr>
        <p:txBody>
          <a:bodyPr wrap="square" lIns="0" tIns="0" rIns="0" bIns="0" rtlCol="0" anchor="b">
            <a:spAutoFit/>
          </a:bodyPr>
          <a:lstStyle/>
          <a:p>
            <a:pPr marL="0" marR="0" lvl="0" indent="0" algn="r" defTabSz="914367"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chemeClr val="tx1">
                    <a:lumMod val="65000"/>
                    <a:lumOff val="35000"/>
                  </a:schemeClr>
                </a:solidFill>
                <a:effectLst/>
                <a:uLnTx/>
                <a:uFillTx/>
                <a:latin typeface="Segoe UI Semibold" panose="020B0702040204020203" pitchFamily="34" charset="0"/>
                <a:ea typeface="Source Sans Pro" panose="020B0503030403020204" pitchFamily="34" charset="0"/>
                <a:cs typeface="Segoe UI Semibold" panose="020B0702040204020203" pitchFamily="34" charset="0"/>
              </a:rPr>
              <a:t>Government cloud availability</a:t>
            </a:r>
            <a:r>
              <a:rPr kumimoji="0" lang="en-US" sz="800" b="0" i="0" u="none" strike="noStrike" kern="1200" cap="none" spc="0" normalizeH="0" baseline="0" noProof="0">
                <a:ln>
                  <a:noFill/>
                </a:ln>
                <a:solidFill>
                  <a:schemeClr val="tx1">
                    <a:lumMod val="65000"/>
                    <a:lumOff val="35000"/>
                  </a:schemeClr>
                </a:solidFill>
                <a:effectLst/>
                <a:uLnTx/>
                <a:uFillTx/>
                <a:latin typeface="Segoe UI" panose="020B0502040204020203" pitchFamily="34" charset="0"/>
                <a:ea typeface="Source Sans Pro" panose="020B0503030403020204" pitchFamily="34" charset="0"/>
                <a:cs typeface="Segoe UI" panose="020B0502040204020203" pitchFamily="34" charset="0"/>
              </a:rPr>
              <a:t>: (GCC) = Government Community Cloud, (GCCH) = GCC High, (DoD) = Department of Defense; *</a:t>
            </a:r>
            <a:r>
              <a:rPr kumimoji="0" lang="en-US" sz="800" b="0" i="0" u="none" strike="noStrike" kern="1200" cap="none" spc="0" normalizeH="0" baseline="0" noProof="0">
                <a:ln>
                  <a:noFill/>
                </a:ln>
                <a:solidFill>
                  <a:schemeClr val="tx1">
                    <a:lumMod val="65000"/>
                    <a:lumOff val="35000"/>
                  </a:schemeClr>
                </a:solidFill>
                <a:effectLst/>
                <a:uLnTx/>
                <a:uFillTx/>
                <a:latin typeface="Segoe UI" panose="020B0502040204020203" pitchFamily="34" charset="0"/>
                <a:ea typeface="Source Sans Pro" panose="020B0503030403020204" pitchFamily="34" charset="0"/>
                <a:cs typeface="Segoe UI" panose="020B0502040204020203" pitchFamily="34" charset="0"/>
                <a:sym typeface="Symbol" panose="05050102010706020507" pitchFamily="18" charset="2"/>
              </a:rPr>
              <a:t> = exclusive government cloud release; otherwise, release is also available to all commercial customers</a:t>
            </a:r>
          </a:p>
          <a:p>
            <a:pPr marL="0" marR="0" lvl="0" indent="0" algn="r" defTabSz="914367"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chemeClr val="tx1">
                    <a:lumMod val="65000"/>
                    <a:lumOff val="35000"/>
                  </a:schemeClr>
                </a:solidFill>
                <a:effectLst/>
                <a:uLnTx/>
                <a:uFillTx/>
                <a:latin typeface="Segoe UI" panose="020B0502040204020203" pitchFamily="34" charset="0"/>
                <a:ea typeface="Source Sans Pro" panose="020B0503030403020204" pitchFamily="34" charset="0"/>
                <a:cs typeface="Segoe UI" panose="020B0502040204020203" pitchFamily="34" charset="0"/>
              </a:rPr>
              <a:t>† = release date for public/private preview of feature, not GA release date  |  </a:t>
            </a:r>
            <a:r>
              <a:rPr kumimoji="0" lang="en-US" sz="800" b="0" i="0" u="none" strike="noStrike" kern="1200" cap="none" spc="0" normalizeH="0" baseline="0" noProof="0">
                <a:ln>
                  <a:noFill/>
                </a:ln>
                <a:solidFill>
                  <a:schemeClr val="tx1">
                    <a:lumMod val="65000"/>
                    <a:lumOff val="35000"/>
                  </a:schemeClr>
                </a:solidFill>
                <a:effectLst/>
                <a:uLnTx/>
                <a:uFillTx/>
                <a:latin typeface="Segoe UI Semibold"/>
                <a:ea typeface="Source Sans Pro" panose="020B0503030403020204" pitchFamily="34" charset="0"/>
                <a:cs typeface="Segoe UI" panose="020B0502040204020203" pitchFamily="34" charset="0"/>
              </a:rPr>
              <a:t>Type</a:t>
            </a:r>
            <a:r>
              <a:rPr kumimoji="0" lang="en-US" sz="800" b="0" i="0" u="none" strike="noStrike" kern="1200" cap="none" spc="0" normalizeH="0" baseline="0" noProof="0">
                <a:ln>
                  <a:noFill/>
                </a:ln>
                <a:solidFill>
                  <a:schemeClr val="tx1">
                    <a:lumMod val="65000"/>
                    <a:lumOff val="35000"/>
                  </a:schemeClr>
                </a:solidFill>
                <a:effectLst/>
                <a:uLnTx/>
                <a:uFillTx/>
                <a:latin typeface="Segoe UI" panose="020B0502040204020203" pitchFamily="34" charset="0"/>
                <a:ea typeface="Source Sans Pro" panose="020B0503030403020204" pitchFamily="34" charset="0"/>
                <a:cs typeface="Segoe UI" panose="020B0502040204020203" pitchFamily="34" charset="0"/>
              </a:rPr>
              <a:t>: S = Seeded, PR = Premium, TBD = To Be Determined</a:t>
            </a:r>
          </a:p>
        </p:txBody>
      </p:sp>
      <p:sp>
        <p:nvSpPr>
          <p:cNvPr id="4" name="Rectangle 3">
            <a:extLst>
              <a:ext uri="{FF2B5EF4-FFF2-40B4-BE49-F238E27FC236}">
                <a16:creationId xmlns:a16="http://schemas.microsoft.com/office/drawing/2014/main" id="{7F7A5C8D-2E0D-D18D-82ED-EA5ED0A42FA8}"/>
              </a:ext>
            </a:extLst>
          </p:cNvPr>
          <p:cNvSpPr/>
          <p:nvPr userDrawn="1"/>
        </p:nvSpPr>
        <p:spPr bwMode="auto">
          <a:xfrm>
            <a:off x="9640154" y="114370"/>
            <a:ext cx="2247046" cy="369481"/>
          </a:xfrm>
          <a:prstGeom prst="rect">
            <a:avLst/>
          </a:prstGeom>
          <a:solidFill>
            <a:srgbClr val="F2F2F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7" name="TextBox 6">
            <a:extLst>
              <a:ext uri="{FF2B5EF4-FFF2-40B4-BE49-F238E27FC236}">
                <a16:creationId xmlns:a16="http://schemas.microsoft.com/office/drawing/2014/main" id="{8A1D5872-8294-3492-BAE1-2CAFB1950207}"/>
              </a:ext>
            </a:extLst>
          </p:cNvPr>
          <p:cNvSpPr txBox="1"/>
          <p:nvPr userDrawn="1"/>
        </p:nvSpPr>
        <p:spPr>
          <a:xfrm>
            <a:off x="8548382" y="274429"/>
            <a:ext cx="3414595" cy="307777"/>
          </a:xfrm>
          <a:prstGeom prst="rect">
            <a:avLst/>
          </a:prstGeom>
          <a:noFill/>
        </p:spPr>
        <p:txBody>
          <a:bodyPr wrap="square" lIns="0" tIns="0" rIns="0" bIns="0" rtlCol="0" anchor="ctr">
            <a:spAutoFit/>
          </a:bodyPr>
          <a:lstStyle>
            <a:defPPr>
              <a:defRPr lang="en-US"/>
            </a:defPPr>
            <a:lvl1pPr algn="r">
              <a:defRPr kumimoji="0" sz="600" b="0" u="none" strike="noStrike" cap="none" spc="0" normalizeH="0" baseline="0">
                <a:ln>
                  <a:noFill/>
                </a:ln>
                <a:solidFill>
                  <a:schemeClr val="bg1">
                    <a:lumMod val="65000"/>
                  </a:schemeClr>
                </a:solidFill>
                <a:effectLst/>
                <a:uLnTx/>
                <a:uFillTx/>
                <a:latin typeface="Segoe UI" panose="020B0502040204020203" pitchFamily="34" charset="0"/>
                <a:ea typeface="Source Sans Pro" panose="020B0503030403020204" pitchFamily="34" charset="0"/>
                <a:cs typeface="Segoe UI" panose="020B0502040204020203" pitchFamily="34" charset="0"/>
              </a:defRPr>
            </a:lvl1pPr>
          </a:lstStyle>
          <a:p>
            <a:r>
              <a:rPr lang="en-US" sz="1000">
                <a:solidFill>
                  <a:schemeClr val="tx1">
                    <a:lumMod val="65000"/>
                    <a:lumOff val="35000"/>
                  </a:schemeClr>
                </a:solidFill>
              </a:rPr>
              <a:t>All timing is for planning purposes and subject to change</a:t>
            </a:r>
          </a:p>
          <a:p>
            <a:r>
              <a:rPr lang="en-US" sz="1000">
                <a:solidFill>
                  <a:schemeClr val="tx1">
                    <a:lumMod val="65000"/>
                    <a:lumOff val="35000"/>
                  </a:schemeClr>
                </a:solidFill>
              </a:rPr>
              <a:t>Last updated February 8, 2024</a:t>
            </a:r>
          </a:p>
        </p:txBody>
      </p:sp>
    </p:spTree>
    <p:extLst>
      <p:ext uri="{BB962C8B-B14F-4D97-AF65-F5344CB8AC3E}">
        <p14:creationId xmlns:p14="http://schemas.microsoft.com/office/powerpoint/2010/main" val="1020559145"/>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userDrawn="1">
          <p15:clr>
            <a:srgbClr val="A4A3A4"/>
          </p15:clr>
        </p15:guide>
        <p15:guide id="15" pos="3348" userDrawn="1">
          <p15:clr>
            <a:srgbClr val="A4A3A4"/>
          </p15:clr>
        </p15:guide>
        <p15:guide id="16" pos="3754" userDrawn="1">
          <p15:clr>
            <a:srgbClr val="A4A3A4"/>
          </p15:clr>
        </p15:guide>
        <p15:guide id="17" pos="3931" userDrawn="1">
          <p15:clr>
            <a:srgbClr val="A4A3A4"/>
          </p15:clr>
        </p15:guide>
        <p15:guide id="18" pos="4342" userDrawn="1">
          <p15:clr>
            <a:srgbClr val="A4A3A4"/>
          </p15:clr>
        </p15:guide>
        <p15:guide id="19" pos="4531" userDrawn="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cSld name="Photo full bleed left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hasCustomPrompt="1"/>
          </p:nvPr>
        </p:nvSpPr>
        <p:spPr bwMode="ltGray">
          <a:xfrm>
            <a:off x="-3" y="0"/>
            <a:ext cx="5669280" cy="6858000"/>
          </a:xfrm>
          <a:gradFill flip="none" rotWithShape="1">
            <a:gsLst>
              <a:gs pos="50000">
                <a:srgbClr val="000000">
                  <a:alpha val="70000"/>
                </a:srgbClr>
              </a:gs>
              <a:gs pos="100000">
                <a:srgbClr val="000000">
                  <a:alpha val="0"/>
                </a:srgbClr>
              </a:gs>
            </a:gsLst>
            <a:lin ang="0" scaled="1"/>
            <a:tileRect/>
          </a:gradFill>
        </p:spPr>
        <p:txBody>
          <a:bodyPr lIns="585216" tIns="585216" rIns="585216" bIns="585216" anchor="ctr">
            <a:noAutofit/>
          </a:bodyPr>
          <a:lstStyle>
            <a:lvl1pPr>
              <a:defRPr sz="3600" spc="0">
                <a:solidFill>
                  <a:srgbClr val="FFFFFF"/>
                </a:solidFill>
              </a:defRPr>
            </a:lvl1pPr>
          </a:lstStyle>
          <a:p>
            <a:r>
              <a:rPr lang="en-US"/>
              <a:t>Click to edit </a:t>
            </a:r>
            <a:br>
              <a:rPr lang="en-US"/>
            </a:br>
            <a:r>
              <a:rPr lang="en-US"/>
              <a:t>Master title style</a:t>
            </a:r>
          </a:p>
        </p:txBody>
      </p:sp>
      <p:sp>
        <p:nvSpPr>
          <p:cNvPr id="6" name="TextBox 5">
            <a:extLst>
              <a:ext uri="{FF2B5EF4-FFF2-40B4-BE49-F238E27FC236}">
                <a16:creationId xmlns:a16="http://schemas.microsoft.com/office/drawing/2014/main" id="{1D4894F6-B50F-43E1-83FC-4F2200B2FA65}"/>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007233133"/>
      </p:ext>
    </p:extLst>
  </p:cSld>
  <p:clrMapOvr>
    <a:masterClrMapping/>
  </p:clrMapOvr>
  <p:transition>
    <p:fade/>
  </p:transition>
  <p:extLst>
    <p:ext uri="{DCECCB84-F9BA-43D5-87BE-67443E8EF086}">
      <p15:sldGuideLst xmlns:p15="http://schemas.microsoft.com/office/powerpoint/2012/main">
        <p15:guide id="7" pos="3576">
          <p15:clr>
            <a:srgbClr val="5ACBF0"/>
          </p15:clr>
        </p15:guide>
        <p15:guide id="8" orient="horz" pos="2160">
          <p15:clr>
            <a:srgbClr val="5ACBF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type="blank">
  <p:cSld name="2_Blank">
    <p:bg>
      <p:bgPr>
        <a:solidFill>
          <a:srgbClr val="01060C"/>
        </a:solidFill>
        <a:effectLst/>
      </p:bgPr>
    </p:bg>
    <p:spTree>
      <p:nvGrpSpPr>
        <p:cNvPr id="1" name=""/>
        <p:cNvGrpSpPr/>
        <p:nvPr/>
      </p:nvGrpSpPr>
      <p:grpSpPr>
        <a:xfrm>
          <a:off x="0" y="0"/>
          <a:ext cx="0" cy="0"/>
          <a:chOff x="0" y="0"/>
          <a:chExt cx="0" cy="0"/>
        </a:xfrm>
      </p:grpSpPr>
      <p:pic>
        <p:nvPicPr>
          <p:cNvPr id="6" name="Picture 5" descr="Circles pattern abstract background">
            <a:extLst>
              <a:ext uri="{FF2B5EF4-FFF2-40B4-BE49-F238E27FC236}">
                <a16:creationId xmlns:a16="http://schemas.microsoft.com/office/drawing/2014/main" id="{913C6B68-99F1-45F2-D622-2C9A8C8227FB}"/>
              </a:ext>
            </a:extLst>
          </p:cNvPr>
          <p:cNvPicPr>
            <a:picLocks noChangeAspect="1"/>
          </p:cNvPicPr>
          <p:nvPr userDrawn="1"/>
        </p:nvPicPr>
        <p:blipFill rotWithShape="1">
          <a:blip r:embed="rId2" cstate="print">
            <a:alphaModFix amt="40000"/>
            <a:extLst>
              <a:ext uri="{28A0092B-C50C-407E-A947-70E740481C1C}">
                <a14:useLocalDpi xmlns:a14="http://schemas.microsoft.com/office/drawing/2010/main" val="0"/>
              </a:ext>
            </a:extLst>
          </a:blip>
          <a:srcRect b="4284"/>
          <a:stretch/>
        </p:blipFill>
        <p:spPr>
          <a:xfrm>
            <a:off x="3526971" y="1014549"/>
            <a:ext cx="8634549" cy="5843452"/>
          </a:xfrm>
          <a:prstGeom prst="rect">
            <a:avLst/>
          </a:prstGeom>
        </p:spPr>
      </p:pic>
    </p:spTree>
    <p:extLst>
      <p:ext uri="{BB962C8B-B14F-4D97-AF65-F5344CB8AC3E}">
        <p14:creationId xmlns:p14="http://schemas.microsoft.com/office/powerpoint/2010/main" val="2901785312"/>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userDrawn="1">
  <p:cSld name="3_SpeakerSlide">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7300E35A-65CC-29E1-09BF-F1E7A11116EC}"/>
              </a:ext>
            </a:extLst>
          </p:cNvPr>
          <p:cNvSpPr/>
          <p:nvPr userDrawn="1"/>
        </p:nvSpPr>
        <p:spPr bwMode="auto">
          <a:xfrm>
            <a:off x="-25400" y="-38100"/>
            <a:ext cx="6467264" cy="5854700"/>
          </a:xfrm>
          <a:custGeom>
            <a:avLst/>
            <a:gdLst>
              <a:gd name="connsiteX0" fmla="*/ 0 w 6467264"/>
              <a:gd name="connsiteY0" fmla="*/ 5854700 h 5854700"/>
              <a:gd name="connsiteX1" fmla="*/ 0 w 6467264"/>
              <a:gd name="connsiteY1" fmla="*/ 5854700 h 5854700"/>
              <a:gd name="connsiteX2" fmla="*/ 5219700 w 6467264"/>
              <a:gd name="connsiteY2" fmla="*/ 5842000 h 5854700"/>
              <a:gd name="connsiteX3" fmla="*/ 5422900 w 6467264"/>
              <a:gd name="connsiteY3" fmla="*/ 5765800 h 5854700"/>
              <a:gd name="connsiteX4" fmla="*/ 5689600 w 6467264"/>
              <a:gd name="connsiteY4" fmla="*/ 5740400 h 5854700"/>
              <a:gd name="connsiteX5" fmla="*/ 5727700 w 6467264"/>
              <a:gd name="connsiteY5" fmla="*/ 5715000 h 5854700"/>
              <a:gd name="connsiteX6" fmla="*/ 5778500 w 6467264"/>
              <a:gd name="connsiteY6" fmla="*/ 5702300 h 5854700"/>
              <a:gd name="connsiteX7" fmla="*/ 5816600 w 6467264"/>
              <a:gd name="connsiteY7" fmla="*/ 5664200 h 5854700"/>
              <a:gd name="connsiteX8" fmla="*/ 5880100 w 6467264"/>
              <a:gd name="connsiteY8" fmla="*/ 5638800 h 5854700"/>
              <a:gd name="connsiteX9" fmla="*/ 6032500 w 6467264"/>
              <a:gd name="connsiteY9" fmla="*/ 5562600 h 5854700"/>
              <a:gd name="connsiteX10" fmla="*/ 6121400 w 6467264"/>
              <a:gd name="connsiteY10" fmla="*/ 5461000 h 5854700"/>
              <a:gd name="connsiteX11" fmla="*/ 6172200 w 6467264"/>
              <a:gd name="connsiteY11" fmla="*/ 5359400 h 5854700"/>
              <a:gd name="connsiteX12" fmla="*/ 6223000 w 6467264"/>
              <a:gd name="connsiteY12" fmla="*/ 5181600 h 5854700"/>
              <a:gd name="connsiteX13" fmla="*/ 6248400 w 6467264"/>
              <a:gd name="connsiteY13" fmla="*/ 5067300 h 5854700"/>
              <a:gd name="connsiteX14" fmla="*/ 6286500 w 6467264"/>
              <a:gd name="connsiteY14" fmla="*/ 4343400 h 5854700"/>
              <a:gd name="connsiteX15" fmla="*/ 6273800 w 6467264"/>
              <a:gd name="connsiteY15" fmla="*/ 1333500 h 5854700"/>
              <a:gd name="connsiteX16" fmla="*/ 6248400 w 6467264"/>
              <a:gd name="connsiteY16" fmla="*/ 927100 h 5854700"/>
              <a:gd name="connsiteX17" fmla="*/ 6223000 w 6467264"/>
              <a:gd name="connsiteY17" fmla="*/ 990600 h 5854700"/>
              <a:gd name="connsiteX18" fmla="*/ 6451600 w 6467264"/>
              <a:gd name="connsiteY18" fmla="*/ 952500 h 5854700"/>
              <a:gd name="connsiteX19" fmla="*/ 6451600 w 6467264"/>
              <a:gd name="connsiteY19" fmla="*/ 520700 h 5854700"/>
              <a:gd name="connsiteX20" fmla="*/ 6400800 w 6467264"/>
              <a:gd name="connsiteY20" fmla="*/ 406400 h 5854700"/>
              <a:gd name="connsiteX21" fmla="*/ 6362700 w 6467264"/>
              <a:gd name="connsiteY21" fmla="*/ 368300 h 5854700"/>
              <a:gd name="connsiteX22" fmla="*/ 6311900 w 6467264"/>
              <a:gd name="connsiteY22" fmla="*/ 241300 h 5854700"/>
              <a:gd name="connsiteX23" fmla="*/ 6286500 w 6467264"/>
              <a:gd name="connsiteY23" fmla="*/ 190500 h 5854700"/>
              <a:gd name="connsiteX24" fmla="*/ 6261100 w 6467264"/>
              <a:gd name="connsiteY24" fmla="*/ 76200 h 5854700"/>
              <a:gd name="connsiteX25" fmla="*/ 6261100 w 6467264"/>
              <a:gd name="connsiteY25" fmla="*/ 38100 h 5854700"/>
              <a:gd name="connsiteX26" fmla="*/ 6235700 w 6467264"/>
              <a:gd name="connsiteY26" fmla="*/ 12700 h 5854700"/>
              <a:gd name="connsiteX27" fmla="*/ 12700 w 6467264"/>
              <a:gd name="connsiteY27" fmla="*/ 0 h 5854700"/>
              <a:gd name="connsiteX28" fmla="*/ 0 w 6467264"/>
              <a:gd name="connsiteY28" fmla="*/ 5854700 h 585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467264" h="5854700">
                <a:moveTo>
                  <a:pt x="0" y="5854700"/>
                </a:moveTo>
                <a:lnTo>
                  <a:pt x="0" y="5854700"/>
                </a:lnTo>
                <a:lnTo>
                  <a:pt x="5219700" y="5842000"/>
                </a:lnTo>
                <a:cubicBezTo>
                  <a:pt x="5280815" y="5841418"/>
                  <a:pt x="5364335" y="5781417"/>
                  <a:pt x="5422900" y="5765800"/>
                </a:cubicBezTo>
                <a:cubicBezTo>
                  <a:pt x="5462521" y="5755234"/>
                  <a:pt x="5679279" y="5741194"/>
                  <a:pt x="5689600" y="5740400"/>
                </a:cubicBezTo>
                <a:cubicBezTo>
                  <a:pt x="5702300" y="5731933"/>
                  <a:pt x="5713671" y="5721013"/>
                  <a:pt x="5727700" y="5715000"/>
                </a:cubicBezTo>
                <a:cubicBezTo>
                  <a:pt x="5743743" y="5708124"/>
                  <a:pt x="5763345" y="5710960"/>
                  <a:pt x="5778500" y="5702300"/>
                </a:cubicBezTo>
                <a:cubicBezTo>
                  <a:pt x="5794094" y="5693389"/>
                  <a:pt x="5801370" y="5673719"/>
                  <a:pt x="5816600" y="5664200"/>
                </a:cubicBezTo>
                <a:cubicBezTo>
                  <a:pt x="5835932" y="5652118"/>
                  <a:pt x="5859473" y="5648507"/>
                  <a:pt x="5880100" y="5638800"/>
                </a:cubicBezTo>
                <a:cubicBezTo>
                  <a:pt x="5931490" y="5614616"/>
                  <a:pt x="5992339" y="5602761"/>
                  <a:pt x="6032500" y="5562600"/>
                </a:cubicBezTo>
                <a:cubicBezTo>
                  <a:pt x="6066608" y="5528492"/>
                  <a:pt x="6096915" y="5502975"/>
                  <a:pt x="6121400" y="5461000"/>
                </a:cubicBezTo>
                <a:cubicBezTo>
                  <a:pt x="6140479" y="5428294"/>
                  <a:pt x="6172200" y="5359400"/>
                  <a:pt x="6172200" y="5359400"/>
                </a:cubicBezTo>
                <a:cubicBezTo>
                  <a:pt x="6200024" y="5164629"/>
                  <a:pt x="6161730" y="5377665"/>
                  <a:pt x="6223000" y="5181600"/>
                </a:cubicBezTo>
                <a:cubicBezTo>
                  <a:pt x="6234641" y="5144347"/>
                  <a:pt x="6239933" y="5105400"/>
                  <a:pt x="6248400" y="5067300"/>
                </a:cubicBezTo>
                <a:cubicBezTo>
                  <a:pt x="6279952" y="4546698"/>
                  <a:pt x="6267974" y="4788035"/>
                  <a:pt x="6286500" y="4343400"/>
                </a:cubicBezTo>
                <a:cubicBezTo>
                  <a:pt x="6282267" y="3340100"/>
                  <a:pt x="6281547" y="2336779"/>
                  <a:pt x="6273800" y="1333500"/>
                </a:cubicBezTo>
                <a:cubicBezTo>
                  <a:pt x="6272331" y="1143225"/>
                  <a:pt x="6264370" y="1086801"/>
                  <a:pt x="6248400" y="927100"/>
                </a:cubicBezTo>
                <a:cubicBezTo>
                  <a:pt x="6239933" y="948267"/>
                  <a:pt x="6201211" y="983896"/>
                  <a:pt x="6223000" y="990600"/>
                </a:cubicBezTo>
                <a:cubicBezTo>
                  <a:pt x="6349686" y="1029580"/>
                  <a:pt x="6379505" y="1000563"/>
                  <a:pt x="6451600" y="952500"/>
                </a:cubicBezTo>
                <a:cubicBezTo>
                  <a:pt x="6468373" y="767996"/>
                  <a:pt x="6476232" y="750601"/>
                  <a:pt x="6451600" y="520700"/>
                </a:cubicBezTo>
                <a:cubicBezTo>
                  <a:pt x="6450345" y="508986"/>
                  <a:pt x="6410505" y="419987"/>
                  <a:pt x="6400800" y="406400"/>
                </a:cubicBezTo>
                <a:cubicBezTo>
                  <a:pt x="6390361" y="391785"/>
                  <a:pt x="6373139" y="382915"/>
                  <a:pt x="6362700" y="368300"/>
                </a:cubicBezTo>
                <a:cubicBezTo>
                  <a:pt x="6325710" y="316514"/>
                  <a:pt x="6342744" y="302988"/>
                  <a:pt x="6311900" y="241300"/>
                </a:cubicBezTo>
                <a:cubicBezTo>
                  <a:pt x="6303433" y="224367"/>
                  <a:pt x="6293958" y="207901"/>
                  <a:pt x="6286500" y="190500"/>
                </a:cubicBezTo>
                <a:cubicBezTo>
                  <a:pt x="6271227" y="154864"/>
                  <a:pt x="6265286" y="113876"/>
                  <a:pt x="6261100" y="76200"/>
                </a:cubicBezTo>
                <a:cubicBezTo>
                  <a:pt x="6259698" y="63578"/>
                  <a:pt x="6261100" y="50800"/>
                  <a:pt x="6261100" y="38100"/>
                </a:cubicBezTo>
                <a:lnTo>
                  <a:pt x="6235700" y="12700"/>
                </a:lnTo>
                <a:lnTo>
                  <a:pt x="12700" y="0"/>
                </a:lnTo>
                <a:cubicBezTo>
                  <a:pt x="16933" y="1947333"/>
                  <a:pt x="21167" y="3894667"/>
                  <a:pt x="0" y="5854700"/>
                </a:cubicBezTo>
                <a:close/>
              </a:path>
            </a:pathLst>
          </a:custGeom>
          <a:blipFill>
            <a:blip r:embed="rId2">
              <a:alphaModFix amt="50000"/>
            </a:blip>
            <a:stretch>
              <a:fillRect l="-31191" t="-41737" r="-17172" b="-19865"/>
            </a:stretch>
          </a:blip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lang="en-US" sz="1600">
              <a:gradFill>
                <a:gsLst>
                  <a:gs pos="40075">
                    <a:srgbClr val="FFFFFF"/>
                  </a:gs>
                  <a:gs pos="30000">
                    <a:srgbClr val="FFFFFF"/>
                  </a:gs>
                </a:gsLst>
                <a:lin ang="5400000" scaled="0"/>
              </a:gradFill>
            </a:endParaRPr>
          </a:p>
        </p:txBody>
      </p:sp>
      <p:sp>
        <p:nvSpPr>
          <p:cNvPr id="13" name="Freeform: Shape 12">
            <a:extLst>
              <a:ext uri="{FF2B5EF4-FFF2-40B4-BE49-F238E27FC236}">
                <a16:creationId xmlns:a16="http://schemas.microsoft.com/office/drawing/2014/main" id="{A3F96A19-C7CE-2AE4-C056-289644C34760}"/>
              </a:ext>
            </a:extLst>
          </p:cNvPr>
          <p:cNvSpPr/>
          <p:nvPr userDrawn="1"/>
        </p:nvSpPr>
        <p:spPr bwMode="auto">
          <a:xfrm>
            <a:off x="5686425" y="723900"/>
            <a:ext cx="6515100" cy="6143625"/>
          </a:xfrm>
          <a:custGeom>
            <a:avLst/>
            <a:gdLst>
              <a:gd name="connsiteX0" fmla="*/ 6505575 w 6515100"/>
              <a:gd name="connsiteY0" fmla="*/ 114300 h 6143625"/>
              <a:gd name="connsiteX1" fmla="*/ 6505575 w 6515100"/>
              <a:gd name="connsiteY1" fmla="*/ 47625 h 6143625"/>
              <a:gd name="connsiteX2" fmla="*/ 0 w 6515100"/>
              <a:gd name="connsiteY2" fmla="*/ 0 h 6143625"/>
              <a:gd name="connsiteX3" fmla="*/ 28575 w 6515100"/>
              <a:gd name="connsiteY3" fmla="*/ 6143625 h 6143625"/>
              <a:gd name="connsiteX4" fmla="*/ 6515100 w 6515100"/>
              <a:gd name="connsiteY4" fmla="*/ 6134100 h 6143625"/>
              <a:gd name="connsiteX5" fmla="*/ 6505575 w 6515100"/>
              <a:gd name="connsiteY5" fmla="*/ 114300 h 6143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15100" h="6143625">
                <a:moveTo>
                  <a:pt x="6505575" y="114300"/>
                </a:moveTo>
                <a:lnTo>
                  <a:pt x="6505575" y="47625"/>
                </a:lnTo>
                <a:lnTo>
                  <a:pt x="0" y="0"/>
                </a:lnTo>
                <a:lnTo>
                  <a:pt x="28575" y="6143625"/>
                </a:lnTo>
                <a:lnTo>
                  <a:pt x="6515100" y="6134100"/>
                </a:lnTo>
                <a:lnTo>
                  <a:pt x="6505575" y="114300"/>
                </a:lnTo>
                <a:close/>
              </a:path>
            </a:pathLst>
          </a:custGeom>
          <a:blipFill>
            <a:blip r:embed="rId3">
              <a:alphaModFix amt="50000"/>
            </a:blip>
            <a:stretch>
              <a:fillRect l="-17945" t="-6109" r="-29392" b="-47892"/>
            </a:stretch>
          </a:blip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lang="en-US" sz="1600">
              <a:gradFill>
                <a:gsLst>
                  <a:gs pos="40075">
                    <a:srgbClr val="FFFFFF"/>
                  </a:gs>
                  <a:gs pos="30000">
                    <a:srgbClr val="FFFFFF"/>
                  </a:gs>
                </a:gsLst>
                <a:lin ang="5400000" scaled="0"/>
              </a:gradFill>
            </a:endParaRPr>
          </a:p>
        </p:txBody>
      </p:sp>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1" y="503738"/>
            <a:ext cx="7311207" cy="553998"/>
          </a:xfrm>
        </p:spPr>
        <p:txBody>
          <a:bodyPr wrap="square" anchor="b" anchorCtr="0">
            <a:spAutoFit/>
          </a:bodyPr>
          <a:lstStyle>
            <a:lvl1pPr>
              <a:defRPr/>
            </a:lvl1pPr>
          </a:lstStyle>
          <a:p>
            <a:r>
              <a:rPr lang="en-US"/>
              <a:t>About Speaker</a:t>
            </a:r>
          </a:p>
        </p:txBody>
      </p:sp>
      <p:pic>
        <p:nvPicPr>
          <p:cNvPr id="39" name="Picture 38">
            <a:extLst>
              <a:ext uri="{FF2B5EF4-FFF2-40B4-BE49-F238E27FC236}">
                <a16:creationId xmlns:a16="http://schemas.microsoft.com/office/drawing/2014/main" id="{7501C0A7-979F-01D8-2D42-85A5EC3D9780}"/>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b="21658"/>
          <a:stretch/>
        </p:blipFill>
        <p:spPr>
          <a:xfrm>
            <a:off x="10706100" y="6170288"/>
            <a:ext cx="1258108" cy="497212"/>
          </a:xfrm>
          <a:prstGeom prst="rect">
            <a:avLst/>
          </a:prstGeom>
        </p:spPr>
      </p:pic>
    </p:spTree>
    <p:extLst>
      <p:ext uri="{BB962C8B-B14F-4D97-AF65-F5344CB8AC3E}">
        <p14:creationId xmlns:p14="http://schemas.microsoft.com/office/powerpoint/2010/main" val="3895757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84">
          <p15:clr>
            <a:srgbClr val="FBAE4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userDrawn="1">
  <p:cSld name="1_TitleSlide">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7CB53E01-DF86-193E-91E1-458C42AD189D}"/>
              </a:ext>
            </a:extLst>
          </p:cNvPr>
          <p:cNvSpPr/>
          <p:nvPr userDrawn="1"/>
        </p:nvSpPr>
        <p:spPr bwMode="auto">
          <a:xfrm>
            <a:off x="-25400" y="-38100"/>
            <a:ext cx="6467264" cy="5854700"/>
          </a:xfrm>
          <a:custGeom>
            <a:avLst/>
            <a:gdLst>
              <a:gd name="connsiteX0" fmla="*/ 0 w 6467264"/>
              <a:gd name="connsiteY0" fmla="*/ 5854700 h 5854700"/>
              <a:gd name="connsiteX1" fmla="*/ 0 w 6467264"/>
              <a:gd name="connsiteY1" fmla="*/ 5854700 h 5854700"/>
              <a:gd name="connsiteX2" fmla="*/ 5219700 w 6467264"/>
              <a:gd name="connsiteY2" fmla="*/ 5842000 h 5854700"/>
              <a:gd name="connsiteX3" fmla="*/ 5422900 w 6467264"/>
              <a:gd name="connsiteY3" fmla="*/ 5765800 h 5854700"/>
              <a:gd name="connsiteX4" fmla="*/ 5689600 w 6467264"/>
              <a:gd name="connsiteY4" fmla="*/ 5740400 h 5854700"/>
              <a:gd name="connsiteX5" fmla="*/ 5727700 w 6467264"/>
              <a:gd name="connsiteY5" fmla="*/ 5715000 h 5854700"/>
              <a:gd name="connsiteX6" fmla="*/ 5778500 w 6467264"/>
              <a:gd name="connsiteY6" fmla="*/ 5702300 h 5854700"/>
              <a:gd name="connsiteX7" fmla="*/ 5816600 w 6467264"/>
              <a:gd name="connsiteY7" fmla="*/ 5664200 h 5854700"/>
              <a:gd name="connsiteX8" fmla="*/ 5880100 w 6467264"/>
              <a:gd name="connsiteY8" fmla="*/ 5638800 h 5854700"/>
              <a:gd name="connsiteX9" fmla="*/ 6032500 w 6467264"/>
              <a:gd name="connsiteY9" fmla="*/ 5562600 h 5854700"/>
              <a:gd name="connsiteX10" fmla="*/ 6121400 w 6467264"/>
              <a:gd name="connsiteY10" fmla="*/ 5461000 h 5854700"/>
              <a:gd name="connsiteX11" fmla="*/ 6172200 w 6467264"/>
              <a:gd name="connsiteY11" fmla="*/ 5359400 h 5854700"/>
              <a:gd name="connsiteX12" fmla="*/ 6223000 w 6467264"/>
              <a:gd name="connsiteY12" fmla="*/ 5181600 h 5854700"/>
              <a:gd name="connsiteX13" fmla="*/ 6248400 w 6467264"/>
              <a:gd name="connsiteY13" fmla="*/ 5067300 h 5854700"/>
              <a:gd name="connsiteX14" fmla="*/ 6286500 w 6467264"/>
              <a:gd name="connsiteY14" fmla="*/ 4343400 h 5854700"/>
              <a:gd name="connsiteX15" fmla="*/ 6273800 w 6467264"/>
              <a:gd name="connsiteY15" fmla="*/ 1333500 h 5854700"/>
              <a:gd name="connsiteX16" fmla="*/ 6248400 w 6467264"/>
              <a:gd name="connsiteY16" fmla="*/ 927100 h 5854700"/>
              <a:gd name="connsiteX17" fmla="*/ 6223000 w 6467264"/>
              <a:gd name="connsiteY17" fmla="*/ 990600 h 5854700"/>
              <a:gd name="connsiteX18" fmla="*/ 6451600 w 6467264"/>
              <a:gd name="connsiteY18" fmla="*/ 952500 h 5854700"/>
              <a:gd name="connsiteX19" fmla="*/ 6451600 w 6467264"/>
              <a:gd name="connsiteY19" fmla="*/ 520700 h 5854700"/>
              <a:gd name="connsiteX20" fmla="*/ 6400800 w 6467264"/>
              <a:gd name="connsiteY20" fmla="*/ 406400 h 5854700"/>
              <a:gd name="connsiteX21" fmla="*/ 6362700 w 6467264"/>
              <a:gd name="connsiteY21" fmla="*/ 368300 h 5854700"/>
              <a:gd name="connsiteX22" fmla="*/ 6311900 w 6467264"/>
              <a:gd name="connsiteY22" fmla="*/ 241300 h 5854700"/>
              <a:gd name="connsiteX23" fmla="*/ 6286500 w 6467264"/>
              <a:gd name="connsiteY23" fmla="*/ 190500 h 5854700"/>
              <a:gd name="connsiteX24" fmla="*/ 6261100 w 6467264"/>
              <a:gd name="connsiteY24" fmla="*/ 76200 h 5854700"/>
              <a:gd name="connsiteX25" fmla="*/ 6261100 w 6467264"/>
              <a:gd name="connsiteY25" fmla="*/ 38100 h 5854700"/>
              <a:gd name="connsiteX26" fmla="*/ 6235700 w 6467264"/>
              <a:gd name="connsiteY26" fmla="*/ 12700 h 5854700"/>
              <a:gd name="connsiteX27" fmla="*/ 12700 w 6467264"/>
              <a:gd name="connsiteY27" fmla="*/ 0 h 5854700"/>
              <a:gd name="connsiteX28" fmla="*/ 0 w 6467264"/>
              <a:gd name="connsiteY28" fmla="*/ 5854700 h 585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467264" h="5854700">
                <a:moveTo>
                  <a:pt x="0" y="5854700"/>
                </a:moveTo>
                <a:lnTo>
                  <a:pt x="0" y="5854700"/>
                </a:lnTo>
                <a:lnTo>
                  <a:pt x="5219700" y="5842000"/>
                </a:lnTo>
                <a:cubicBezTo>
                  <a:pt x="5280815" y="5841418"/>
                  <a:pt x="5364335" y="5781417"/>
                  <a:pt x="5422900" y="5765800"/>
                </a:cubicBezTo>
                <a:cubicBezTo>
                  <a:pt x="5462521" y="5755234"/>
                  <a:pt x="5679279" y="5741194"/>
                  <a:pt x="5689600" y="5740400"/>
                </a:cubicBezTo>
                <a:cubicBezTo>
                  <a:pt x="5702300" y="5731933"/>
                  <a:pt x="5713671" y="5721013"/>
                  <a:pt x="5727700" y="5715000"/>
                </a:cubicBezTo>
                <a:cubicBezTo>
                  <a:pt x="5743743" y="5708124"/>
                  <a:pt x="5763345" y="5710960"/>
                  <a:pt x="5778500" y="5702300"/>
                </a:cubicBezTo>
                <a:cubicBezTo>
                  <a:pt x="5794094" y="5693389"/>
                  <a:pt x="5801370" y="5673719"/>
                  <a:pt x="5816600" y="5664200"/>
                </a:cubicBezTo>
                <a:cubicBezTo>
                  <a:pt x="5835932" y="5652118"/>
                  <a:pt x="5859473" y="5648507"/>
                  <a:pt x="5880100" y="5638800"/>
                </a:cubicBezTo>
                <a:cubicBezTo>
                  <a:pt x="5931490" y="5614616"/>
                  <a:pt x="5992339" y="5602761"/>
                  <a:pt x="6032500" y="5562600"/>
                </a:cubicBezTo>
                <a:cubicBezTo>
                  <a:pt x="6066608" y="5528492"/>
                  <a:pt x="6096915" y="5502975"/>
                  <a:pt x="6121400" y="5461000"/>
                </a:cubicBezTo>
                <a:cubicBezTo>
                  <a:pt x="6140479" y="5428294"/>
                  <a:pt x="6172200" y="5359400"/>
                  <a:pt x="6172200" y="5359400"/>
                </a:cubicBezTo>
                <a:cubicBezTo>
                  <a:pt x="6200024" y="5164629"/>
                  <a:pt x="6161730" y="5377665"/>
                  <a:pt x="6223000" y="5181600"/>
                </a:cubicBezTo>
                <a:cubicBezTo>
                  <a:pt x="6234641" y="5144347"/>
                  <a:pt x="6239933" y="5105400"/>
                  <a:pt x="6248400" y="5067300"/>
                </a:cubicBezTo>
                <a:cubicBezTo>
                  <a:pt x="6279952" y="4546698"/>
                  <a:pt x="6267974" y="4788035"/>
                  <a:pt x="6286500" y="4343400"/>
                </a:cubicBezTo>
                <a:cubicBezTo>
                  <a:pt x="6282267" y="3340100"/>
                  <a:pt x="6281547" y="2336779"/>
                  <a:pt x="6273800" y="1333500"/>
                </a:cubicBezTo>
                <a:cubicBezTo>
                  <a:pt x="6272331" y="1143225"/>
                  <a:pt x="6264370" y="1086801"/>
                  <a:pt x="6248400" y="927100"/>
                </a:cubicBezTo>
                <a:cubicBezTo>
                  <a:pt x="6239933" y="948267"/>
                  <a:pt x="6201211" y="983896"/>
                  <a:pt x="6223000" y="990600"/>
                </a:cubicBezTo>
                <a:cubicBezTo>
                  <a:pt x="6349686" y="1029580"/>
                  <a:pt x="6379505" y="1000563"/>
                  <a:pt x="6451600" y="952500"/>
                </a:cubicBezTo>
                <a:cubicBezTo>
                  <a:pt x="6468373" y="767996"/>
                  <a:pt x="6476232" y="750601"/>
                  <a:pt x="6451600" y="520700"/>
                </a:cubicBezTo>
                <a:cubicBezTo>
                  <a:pt x="6450345" y="508986"/>
                  <a:pt x="6410505" y="419987"/>
                  <a:pt x="6400800" y="406400"/>
                </a:cubicBezTo>
                <a:cubicBezTo>
                  <a:pt x="6390361" y="391785"/>
                  <a:pt x="6373139" y="382915"/>
                  <a:pt x="6362700" y="368300"/>
                </a:cubicBezTo>
                <a:cubicBezTo>
                  <a:pt x="6325710" y="316514"/>
                  <a:pt x="6342744" y="302988"/>
                  <a:pt x="6311900" y="241300"/>
                </a:cubicBezTo>
                <a:cubicBezTo>
                  <a:pt x="6303433" y="224367"/>
                  <a:pt x="6293958" y="207901"/>
                  <a:pt x="6286500" y="190500"/>
                </a:cubicBezTo>
                <a:cubicBezTo>
                  <a:pt x="6271227" y="154864"/>
                  <a:pt x="6265286" y="113876"/>
                  <a:pt x="6261100" y="76200"/>
                </a:cubicBezTo>
                <a:cubicBezTo>
                  <a:pt x="6259698" y="63578"/>
                  <a:pt x="6261100" y="50800"/>
                  <a:pt x="6261100" y="38100"/>
                </a:cubicBezTo>
                <a:lnTo>
                  <a:pt x="6235700" y="12700"/>
                </a:lnTo>
                <a:lnTo>
                  <a:pt x="12700" y="0"/>
                </a:lnTo>
                <a:cubicBezTo>
                  <a:pt x="16933" y="1947333"/>
                  <a:pt x="21167" y="3894667"/>
                  <a:pt x="0" y="5854700"/>
                </a:cubicBezTo>
                <a:close/>
              </a:path>
            </a:pathLst>
          </a:custGeom>
          <a:blipFill>
            <a:blip r:embed="rId2">
              <a:alphaModFix amt="50000"/>
            </a:blip>
            <a:stretch>
              <a:fillRect l="-31191" t="-41737" r="-17172" b="-19865"/>
            </a:stretch>
          </a:blip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lang="en-US" sz="1600">
              <a:gradFill>
                <a:gsLst>
                  <a:gs pos="40075">
                    <a:srgbClr val="FFFFFF"/>
                  </a:gs>
                  <a:gs pos="30000">
                    <a:srgbClr val="FFFFFF"/>
                  </a:gs>
                </a:gsLst>
                <a:lin ang="5400000" scaled="0"/>
              </a:gradFill>
            </a:endParaRPr>
          </a:p>
        </p:txBody>
      </p:sp>
      <p:sp>
        <p:nvSpPr>
          <p:cNvPr id="8" name="Freeform: Shape 7">
            <a:extLst>
              <a:ext uri="{FF2B5EF4-FFF2-40B4-BE49-F238E27FC236}">
                <a16:creationId xmlns:a16="http://schemas.microsoft.com/office/drawing/2014/main" id="{B94296FC-CBE2-B26D-D500-EBBF31354A98}"/>
              </a:ext>
            </a:extLst>
          </p:cNvPr>
          <p:cNvSpPr/>
          <p:nvPr userDrawn="1"/>
        </p:nvSpPr>
        <p:spPr bwMode="auto">
          <a:xfrm>
            <a:off x="5686425" y="723900"/>
            <a:ext cx="6515100" cy="6143625"/>
          </a:xfrm>
          <a:custGeom>
            <a:avLst/>
            <a:gdLst>
              <a:gd name="connsiteX0" fmla="*/ 6505575 w 6515100"/>
              <a:gd name="connsiteY0" fmla="*/ 114300 h 6143625"/>
              <a:gd name="connsiteX1" fmla="*/ 6505575 w 6515100"/>
              <a:gd name="connsiteY1" fmla="*/ 47625 h 6143625"/>
              <a:gd name="connsiteX2" fmla="*/ 0 w 6515100"/>
              <a:gd name="connsiteY2" fmla="*/ 0 h 6143625"/>
              <a:gd name="connsiteX3" fmla="*/ 28575 w 6515100"/>
              <a:gd name="connsiteY3" fmla="*/ 6143625 h 6143625"/>
              <a:gd name="connsiteX4" fmla="*/ 6515100 w 6515100"/>
              <a:gd name="connsiteY4" fmla="*/ 6134100 h 6143625"/>
              <a:gd name="connsiteX5" fmla="*/ 6505575 w 6515100"/>
              <a:gd name="connsiteY5" fmla="*/ 114300 h 6143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15100" h="6143625">
                <a:moveTo>
                  <a:pt x="6505575" y="114300"/>
                </a:moveTo>
                <a:lnTo>
                  <a:pt x="6505575" y="47625"/>
                </a:lnTo>
                <a:lnTo>
                  <a:pt x="0" y="0"/>
                </a:lnTo>
                <a:lnTo>
                  <a:pt x="28575" y="6143625"/>
                </a:lnTo>
                <a:lnTo>
                  <a:pt x="6515100" y="6134100"/>
                </a:lnTo>
                <a:lnTo>
                  <a:pt x="6505575" y="114300"/>
                </a:lnTo>
                <a:close/>
              </a:path>
            </a:pathLst>
          </a:custGeom>
          <a:blipFill>
            <a:blip r:embed="rId3">
              <a:alphaModFix amt="50000"/>
            </a:blip>
            <a:stretch>
              <a:fillRect l="-17945" t="-6109" r="-29392" b="-47892"/>
            </a:stretch>
          </a:blip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lang="en-US" sz="1600">
              <a:gradFill>
                <a:gsLst>
                  <a:gs pos="40075">
                    <a:srgbClr val="FFFFFF"/>
                  </a:gs>
                  <a:gs pos="30000">
                    <a:srgbClr val="FFFFFF"/>
                  </a:gs>
                </a:gsLst>
                <a:lin ang="5400000" scaled="0"/>
              </a:gradFill>
            </a:endParaRPr>
          </a:p>
        </p:txBody>
      </p:sp>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1" y="503675"/>
            <a:ext cx="7311207" cy="554061"/>
          </a:xfrm>
        </p:spPr>
        <p:txBody>
          <a:bodyPr wrap="square" anchor="b" anchorCtr="0">
            <a:spAutoFit/>
          </a:bodyPr>
          <a:lstStyle>
            <a:lvl1pPr>
              <a:defRPr/>
            </a:lvl1pPr>
          </a:lstStyle>
          <a:p>
            <a:r>
              <a:rPr lang="en-US"/>
              <a:t>Title</a:t>
            </a:r>
          </a:p>
        </p:txBody>
      </p:sp>
      <p:sp>
        <p:nvSpPr>
          <p:cNvPr id="5" name="Text Placeholder 4"/>
          <p:cNvSpPr>
            <a:spLocks noGrp="1"/>
          </p:cNvSpPr>
          <p:nvPr>
            <p:ph type="body" sz="quarter" idx="12" hasCustomPrompt="1"/>
          </p:nvPr>
        </p:nvSpPr>
        <p:spPr>
          <a:xfrm>
            <a:off x="661722" y="1149362"/>
            <a:ext cx="11055034" cy="307804"/>
          </a:xfrm>
          <a:noFill/>
        </p:spPr>
        <p:txBody>
          <a:bodyPr wrap="square" lIns="0" tIns="0" rIns="0" bIns="0">
            <a:spAutoFit/>
          </a:bodyPr>
          <a:lstStyle>
            <a:lvl1pPr marL="342900" indent="-342900">
              <a:spcBef>
                <a:spcPts val="0"/>
              </a:spcBef>
              <a:buFont typeface="Arial" panose="020B0604020202020204" pitchFamily="34" charset="0"/>
              <a:buChar char="•"/>
              <a:defRPr sz="2000" spc="0" baseline="0">
                <a:gradFill>
                  <a:gsLst>
                    <a:gs pos="91000">
                      <a:schemeClr val="tx1"/>
                    </a:gs>
                    <a:gs pos="0">
                      <a:schemeClr val="tx1"/>
                    </a:gs>
                  </a:gsLst>
                  <a:lin ang="5400000" scaled="0"/>
                </a:gradFill>
                <a:latin typeface="+mn-lt"/>
                <a:cs typeface="Segoe UI" panose="020B0502040204020203" pitchFamily="34" charset="0"/>
              </a:defRPr>
            </a:lvl1pPr>
          </a:lstStyle>
          <a:p>
            <a:r>
              <a:rPr lang="en-US"/>
              <a:t>Content</a:t>
            </a:r>
          </a:p>
        </p:txBody>
      </p:sp>
      <p:pic>
        <p:nvPicPr>
          <p:cNvPr id="39" name="Picture 38">
            <a:extLst>
              <a:ext uri="{FF2B5EF4-FFF2-40B4-BE49-F238E27FC236}">
                <a16:creationId xmlns:a16="http://schemas.microsoft.com/office/drawing/2014/main" id="{7501C0A7-979F-01D8-2D42-85A5EC3D9780}"/>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b="21658"/>
          <a:stretch/>
        </p:blipFill>
        <p:spPr>
          <a:xfrm>
            <a:off x="10706100" y="6170288"/>
            <a:ext cx="1258108" cy="497212"/>
          </a:xfrm>
          <a:prstGeom prst="rect">
            <a:avLst/>
          </a:prstGeom>
        </p:spPr>
      </p:pic>
    </p:spTree>
    <p:extLst>
      <p:ext uri="{BB962C8B-B14F-4D97-AF65-F5344CB8AC3E}">
        <p14:creationId xmlns:p14="http://schemas.microsoft.com/office/powerpoint/2010/main" val="17895108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84">
          <p15:clr>
            <a:srgbClr val="FBAE4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DEE3D-3851-94A9-FC4B-376432054CB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03D5E6-5CB0-E03B-A5BC-E438A53BDE3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636D3E-F75B-45B0-2E50-0D4D7A0C21E4}"/>
              </a:ext>
            </a:extLst>
          </p:cNvPr>
          <p:cNvSpPr>
            <a:spLocks noGrp="1"/>
          </p:cNvSpPr>
          <p:nvPr>
            <p:ph type="dt" sz="half" idx="10"/>
          </p:nvPr>
        </p:nvSpPr>
        <p:spPr/>
        <p:txBody>
          <a:bodyPr/>
          <a:lstStyle/>
          <a:p>
            <a:fld id="{23FCEA23-F800-4AE1-B471-6FC524D05CC4}" type="datetimeFigureOut">
              <a:rPr lang="en-US" smtClean="0"/>
              <a:t>8/5/2026</a:t>
            </a:fld>
            <a:endParaRPr lang="en-US"/>
          </a:p>
        </p:txBody>
      </p:sp>
      <p:sp>
        <p:nvSpPr>
          <p:cNvPr id="5" name="Footer Placeholder 4">
            <a:extLst>
              <a:ext uri="{FF2B5EF4-FFF2-40B4-BE49-F238E27FC236}">
                <a16:creationId xmlns:a16="http://schemas.microsoft.com/office/drawing/2014/main" id="{024970F8-9B2A-A043-DE4E-4B0E963862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C7A1FF-E47D-7C7A-FD7C-FF4E15440B16}"/>
              </a:ext>
            </a:extLst>
          </p:cNvPr>
          <p:cNvSpPr>
            <a:spLocks noGrp="1"/>
          </p:cNvSpPr>
          <p:nvPr>
            <p:ph type="sldNum" sz="quarter" idx="12"/>
          </p:nvPr>
        </p:nvSpPr>
        <p:spPr/>
        <p:txBody>
          <a:bodyPr/>
          <a:lstStyle/>
          <a:p>
            <a:fld id="{1DEB5F38-3EC1-4F76-A136-CD9821235946}" type="slidenum">
              <a:rPr lang="en-US" smtClean="0"/>
              <a:t>‹#›</a:t>
            </a:fld>
            <a:endParaRPr lang="en-US"/>
          </a:p>
        </p:txBody>
      </p:sp>
    </p:spTree>
    <p:extLst>
      <p:ext uri="{BB962C8B-B14F-4D97-AF65-F5344CB8AC3E}">
        <p14:creationId xmlns:p14="http://schemas.microsoft.com/office/powerpoint/2010/main" val="262197559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48339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4F9662A5-6E2F-47B0-9B6E-E87983D3753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242895724"/>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userDrawn="1">
  <p:cSld name="7_Section Slide 1">
    <p:spTree>
      <p:nvGrpSpPr>
        <p:cNvPr id="1" name=""/>
        <p:cNvGrpSpPr/>
        <p:nvPr/>
      </p:nvGrpSpPr>
      <p:grpSpPr>
        <a:xfrm>
          <a:off x="0" y="0"/>
          <a:ext cx="0" cy="0"/>
          <a:chOff x="0" y="0"/>
          <a:chExt cx="0" cy="0"/>
        </a:xfrm>
      </p:grpSpPr>
      <p:sp>
        <p:nvSpPr>
          <p:cNvPr id="9" name="Content Placeholder 3">
            <a:extLst>
              <a:ext uri="{FF2B5EF4-FFF2-40B4-BE49-F238E27FC236}">
                <a16:creationId xmlns:a16="http://schemas.microsoft.com/office/drawing/2014/main" id="{3AA8B76B-4BD8-3D41-9052-42497BF42A91}"/>
              </a:ext>
            </a:extLst>
          </p:cNvPr>
          <p:cNvSpPr>
            <a:spLocks noGrp="1"/>
          </p:cNvSpPr>
          <p:nvPr>
            <p:ph sz="half" idx="13"/>
          </p:nvPr>
        </p:nvSpPr>
        <p:spPr>
          <a:xfrm>
            <a:off x="284863" y="1487478"/>
            <a:ext cx="5057775" cy="4351338"/>
          </a:xfrm>
        </p:spPr>
        <p:txBody>
          <a:bodyPr>
            <a:normAutofit/>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
            <a:extLst>
              <a:ext uri="{FF2B5EF4-FFF2-40B4-BE49-F238E27FC236}">
                <a16:creationId xmlns:a16="http://schemas.microsoft.com/office/drawing/2014/main" id="{8FD6889A-F9EF-9A45-8D83-3ED3F969A0F7}"/>
              </a:ext>
            </a:extLst>
          </p:cNvPr>
          <p:cNvSpPr>
            <a:spLocks noGrp="1"/>
          </p:cNvSpPr>
          <p:nvPr>
            <p:ph type="title" hasCustomPrompt="1"/>
          </p:nvPr>
        </p:nvSpPr>
        <p:spPr>
          <a:xfrm>
            <a:off x="314059" y="293914"/>
            <a:ext cx="5204995" cy="1043189"/>
          </a:xfrm>
          <a:ln>
            <a:noFill/>
          </a:ln>
        </p:spPr>
        <p:style>
          <a:lnRef idx="2">
            <a:schemeClr val="dk1"/>
          </a:lnRef>
          <a:fillRef idx="1">
            <a:schemeClr val="lt1"/>
          </a:fillRef>
          <a:effectRef idx="0">
            <a:schemeClr val="dk1"/>
          </a:effectRef>
          <a:fontRef idx="minor">
            <a:schemeClr val="dk1"/>
          </a:fontRef>
        </p:style>
        <p:txBody>
          <a:bodyPr>
            <a:normAutofit/>
          </a:bodyPr>
          <a:lstStyle>
            <a:lvl1pPr>
              <a:defRPr sz="3000">
                <a:solidFill>
                  <a:schemeClr val="tx2"/>
                </a:solidFill>
              </a:defRPr>
            </a:lvl1pPr>
          </a:lstStyle>
          <a:p>
            <a:r>
              <a:rPr lang="en-US"/>
              <a:t>About Me</a:t>
            </a:r>
          </a:p>
        </p:txBody>
      </p:sp>
      <p:sp>
        <p:nvSpPr>
          <p:cNvPr id="11" name="Content Placeholder 3">
            <a:extLst>
              <a:ext uri="{FF2B5EF4-FFF2-40B4-BE49-F238E27FC236}">
                <a16:creationId xmlns:a16="http://schemas.microsoft.com/office/drawing/2014/main" id="{D7F6A3AD-2296-3046-82DD-C01D1D443FC5}"/>
              </a:ext>
            </a:extLst>
          </p:cNvPr>
          <p:cNvSpPr>
            <a:spLocks noGrp="1"/>
          </p:cNvSpPr>
          <p:nvPr>
            <p:ph sz="half" idx="2"/>
          </p:nvPr>
        </p:nvSpPr>
        <p:spPr>
          <a:xfrm>
            <a:off x="6005024" y="1058974"/>
            <a:ext cx="6034218"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2" name="Straight Connector 11">
            <a:extLst>
              <a:ext uri="{FF2B5EF4-FFF2-40B4-BE49-F238E27FC236}">
                <a16:creationId xmlns:a16="http://schemas.microsoft.com/office/drawing/2014/main" id="{0DDECDEB-5AA5-9841-AA2F-B8D08587FDBB}"/>
              </a:ext>
            </a:extLst>
          </p:cNvPr>
          <p:cNvCxnSpPr>
            <a:cxnSpLocks/>
          </p:cNvCxnSpPr>
          <p:nvPr userDrawn="1"/>
        </p:nvCxnSpPr>
        <p:spPr>
          <a:xfrm flipH="1">
            <a:off x="1" y="1338941"/>
            <a:ext cx="5460641"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Footer Placeholder 1">
            <a:extLst>
              <a:ext uri="{FF2B5EF4-FFF2-40B4-BE49-F238E27FC236}">
                <a16:creationId xmlns:a16="http://schemas.microsoft.com/office/drawing/2014/main" id="{34AADBDB-AA64-8C60-E507-8507CC3D97F6}"/>
              </a:ext>
            </a:extLst>
          </p:cNvPr>
          <p:cNvSpPr>
            <a:spLocks noGrp="1"/>
          </p:cNvSpPr>
          <p:nvPr>
            <p:ph type="ftr" sz="quarter" idx="14"/>
          </p:nvPr>
        </p:nvSpPr>
        <p:spPr/>
        <p:txBody>
          <a:bodyPr/>
          <a:lstStyle/>
          <a:p>
            <a:r>
              <a:rPr lang="en-US"/>
              <a:t>Higher Ed &amp; Research Tech Summit 2025</a:t>
            </a:r>
          </a:p>
        </p:txBody>
      </p:sp>
      <p:sp>
        <p:nvSpPr>
          <p:cNvPr id="3" name="Slide Number Placeholder 2">
            <a:extLst>
              <a:ext uri="{FF2B5EF4-FFF2-40B4-BE49-F238E27FC236}">
                <a16:creationId xmlns:a16="http://schemas.microsoft.com/office/drawing/2014/main" id="{53FF3951-4487-40A0-90FA-2564A5747E07}"/>
              </a:ext>
            </a:extLst>
          </p:cNvPr>
          <p:cNvSpPr>
            <a:spLocks noGrp="1"/>
          </p:cNvSpPr>
          <p:nvPr>
            <p:ph type="sldNum" sz="quarter" idx="15"/>
          </p:nvPr>
        </p:nvSpPr>
        <p:spPr/>
        <p:txBody>
          <a:bodyPr/>
          <a:lstStyle/>
          <a:p>
            <a:fld id="{E600D3F1-D693-6849-8450-DBB154E69511}" type="slidenum">
              <a:rPr lang="en-US" smtClean="0"/>
              <a:pPr/>
              <a:t>‹#›</a:t>
            </a:fld>
            <a:endParaRPr lang="en-US"/>
          </a:p>
        </p:txBody>
      </p:sp>
    </p:spTree>
    <p:extLst>
      <p:ext uri="{BB962C8B-B14F-4D97-AF65-F5344CB8AC3E}">
        <p14:creationId xmlns:p14="http://schemas.microsoft.com/office/powerpoint/2010/main" val="7328355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48640"/>
            <a:ext cx="10741152" cy="1132258"/>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572E861E-DFBA-B4AA-9356-CDE3D3F57C04}"/>
              </a:ext>
            </a:extLst>
          </p:cNvPr>
          <p:cNvSpPr>
            <a:spLocks noGrp="1"/>
          </p:cNvSpPr>
          <p:nvPr>
            <p:ph sz="half" idx="1"/>
          </p:nvPr>
        </p:nvSpPr>
        <p:spPr>
          <a:xfrm>
            <a:off x="612648"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51D7538-EC5A-3EE7-176F-A58920C507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CA06041F-4525-44D5-AA4F-332294BF1F56}" type="datetime1">
              <a:rPr lang="en-US" smtClean="0"/>
              <a:t>8/5/2026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52884383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141709" y="152400"/>
            <a:ext cx="9753600" cy="430887"/>
          </a:xfrm>
        </p:spPr>
        <p:txBody>
          <a:bodyPr/>
          <a:lstStyle/>
          <a:p>
            <a:r>
              <a:rPr lang="en-US"/>
              <a:t>Click to edit Master title style</a:t>
            </a:r>
            <a:endParaRPr/>
          </a:p>
        </p:txBody>
      </p:sp>
      <p:sp>
        <p:nvSpPr>
          <p:cNvPr id="3" name="Content Placeholder 2"/>
          <p:cNvSpPr>
            <a:spLocks noGrp="1"/>
          </p:cNvSpPr>
          <p:nvPr>
            <p:ph sz="half" idx="1"/>
          </p:nvPr>
        </p:nvSpPr>
        <p:spPr>
          <a:xfrm>
            <a:off x="1141709" y="1600200"/>
            <a:ext cx="4876800" cy="4572000"/>
          </a:xfrm>
        </p:spPr>
        <p:txBody>
          <a:bodyPr>
            <a:normAutofit/>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095999" y="1600200"/>
            <a:ext cx="4876800" cy="4572000"/>
          </a:xfrm>
        </p:spPr>
        <p:txBody>
          <a:bodyPr>
            <a:normAutofit/>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r>
              <a:rPr lang="en-US"/>
              <a:t>Add a footer</a:t>
            </a:r>
          </a:p>
        </p:txBody>
      </p:sp>
      <p:sp>
        <p:nvSpPr>
          <p:cNvPr id="5" name="Date Placeholder 4"/>
          <p:cNvSpPr>
            <a:spLocks noGrp="1"/>
          </p:cNvSpPr>
          <p:nvPr>
            <p:ph type="dt" sz="half" idx="10"/>
          </p:nvPr>
        </p:nvSpPr>
        <p:spPr/>
        <p:txBody>
          <a:bodyPr/>
          <a:lstStyle/>
          <a:p>
            <a:fld id="{4067C2A3-CD19-48AB-9F64-ECCF75182EDD}" type="datetime1">
              <a:rPr lang="en-US"/>
              <a:t>8/5/2026</a:t>
            </a:fld>
            <a:endParaRPr/>
          </a:p>
        </p:txBody>
      </p:sp>
      <p:sp>
        <p:nvSpPr>
          <p:cNvPr id="7" name="Slide Number Placeholder 6"/>
          <p:cNvSpPr>
            <a:spLocks noGrp="1"/>
          </p:cNvSpPr>
          <p:nvPr>
            <p:ph type="sldNum" sz="quarter" idx="12"/>
          </p:nvPr>
        </p:nvSpPr>
        <p:spPr/>
        <p:txBody>
          <a:bodyPr/>
          <a:lstStyle/>
          <a:p>
            <a:fld id="{34C99D79-8A4B-4031-B1E0-AF26F8EDF2BC}" type="slidenum">
              <a:rPr/>
              <a:t>‹#›</a:t>
            </a:fld>
            <a:endParaRPr/>
          </a:p>
        </p:txBody>
      </p:sp>
    </p:spTree>
    <p:extLst>
      <p:ext uri="{BB962C8B-B14F-4D97-AF65-F5344CB8AC3E}">
        <p14:creationId xmlns:p14="http://schemas.microsoft.com/office/powerpoint/2010/main" val="3744792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4.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709" y="152400"/>
            <a:ext cx="9753600" cy="430887"/>
          </a:xfrm>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141709" y="1524001"/>
            <a:ext cx="4876800" cy="816429"/>
          </a:xfrm>
        </p:spPr>
        <p:txBody>
          <a:bodyPr anchor="ctr">
            <a:normAutofit/>
          </a:bodyPr>
          <a:lstStyle>
            <a:lvl1pPr marL="0" indent="0">
              <a:buNone/>
              <a:defRPr sz="2800" b="0">
                <a:solidFill>
                  <a:schemeClr val="accent1">
                    <a:lumMod val="75000"/>
                  </a:schemeClr>
                </a:solidFill>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Edit Master text styles</a:t>
            </a:r>
          </a:p>
        </p:txBody>
      </p:sp>
      <p:sp>
        <p:nvSpPr>
          <p:cNvPr id="4" name="Content Placeholder 3"/>
          <p:cNvSpPr>
            <a:spLocks noGrp="1"/>
          </p:cNvSpPr>
          <p:nvPr>
            <p:ph sz="half" idx="2"/>
          </p:nvPr>
        </p:nvSpPr>
        <p:spPr>
          <a:xfrm>
            <a:off x="1141709" y="2413001"/>
            <a:ext cx="4876800" cy="3759199"/>
          </a:xfrm>
        </p:spPr>
        <p:txBody>
          <a:bodyPr>
            <a:normAutofit/>
          </a:bodyPr>
          <a:lstStyle>
            <a:lvl1pPr>
              <a:defRPr sz="2800"/>
            </a:lvl1pPr>
            <a:lvl2pPr>
              <a:defRPr sz="2400"/>
            </a:lvl2pPr>
            <a:lvl3pPr>
              <a:defRPr sz="2000"/>
            </a:lvl3pPr>
            <a:lvl4pPr>
              <a:defRPr sz="2000"/>
            </a:lvl4pPr>
            <a:lvl5pPr>
              <a:defRPr sz="2000"/>
            </a:lvl5pPr>
            <a:lvl6pPr>
              <a:defRPr sz="2000"/>
            </a:lvl6pPr>
            <a:lvl7pPr>
              <a:defRPr sz="2000"/>
            </a:lvl7pPr>
            <a:lvl8pPr>
              <a:defRPr sz="2000" baseline="0"/>
            </a:lvl8pPr>
            <a:lvl9pPr>
              <a:defRPr sz="20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095999" y="1524001"/>
            <a:ext cx="4876800" cy="816429"/>
          </a:xfrm>
        </p:spPr>
        <p:txBody>
          <a:bodyPr anchor="ctr">
            <a:normAutofit/>
          </a:bodyPr>
          <a:lstStyle>
            <a:lvl1pPr marL="0" indent="0">
              <a:buNone/>
              <a:defRPr sz="2800" b="0">
                <a:solidFill>
                  <a:schemeClr val="accent1">
                    <a:lumMod val="75000"/>
                  </a:schemeClr>
                </a:solidFill>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Edit Master text styles</a:t>
            </a:r>
          </a:p>
        </p:txBody>
      </p:sp>
      <p:sp>
        <p:nvSpPr>
          <p:cNvPr id="6" name="Content Placeholder 5"/>
          <p:cNvSpPr>
            <a:spLocks noGrp="1"/>
          </p:cNvSpPr>
          <p:nvPr>
            <p:ph sz="quarter" idx="4"/>
          </p:nvPr>
        </p:nvSpPr>
        <p:spPr>
          <a:xfrm>
            <a:off x="6095999" y="2413001"/>
            <a:ext cx="4876800" cy="3759199"/>
          </a:xfrm>
        </p:spPr>
        <p:txBody>
          <a:bodyPr>
            <a:normAutofit/>
          </a:bodyPr>
          <a:lstStyle>
            <a:lvl1pPr>
              <a:defRPr sz="2800"/>
            </a:lvl1pPr>
            <a:lvl2pPr>
              <a:defRPr sz="2400"/>
            </a:lvl2pPr>
            <a:lvl3pPr>
              <a:defRPr sz="2000"/>
            </a:lvl3pPr>
            <a:lvl4pPr>
              <a:defRPr sz="2000"/>
            </a:lvl4pPr>
            <a:lvl5pPr>
              <a:defRPr sz="2000"/>
            </a:lvl5pPr>
            <a:lvl6pPr>
              <a:defRPr sz="2000"/>
            </a:lvl6pPr>
            <a:lvl7pPr>
              <a:defRPr sz="2000"/>
            </a:lvl7pPr>
            <a:lvl8pPr>
              <a:defRPr sz="2000" baseline="0"/>
            </a:lvl8pPr>
            <a:lvl9pPr>
              <a:defRPr sz="20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7"/>
          <p:cNvSpPr>
            <a:spLocks noGrp="1"/>
          </p:cNvSpPr>
          <p:nvPr>
            <p:ph type="ftr" sz="quarter" idx="11"/>
          </p:nvPr>
        </p:nvSpPr>
        <p:spPr/>
        <p:txBody>
          <a:bodyPr/>
          <a:lstStyle/>
          <a:p>
            <a:r>
              <a:rPr lang="en-US"/>
              <a:t>Add a footer</a:t>
            </a:r>
          </a:p>
        </p:txBody>
      </p:sp>
      <p:sp>
        <p:nvSpPr>
          <p:cNvPr id="7" name="Date Placeholder 6"/>
          <p:cNvSpPr>
            <a:spLocks noGrp="1"/>
          </p:cNvSpPr>
          <p:nvPr>
            <p:ph type="dt" sz="half" idx="10"/>
          </p:nvPr>
        </p:nvSpPr>
        <p:spPr/>
        <p:txBody>
          <a:bodyPr/>
          <a:lstStyle/>
          <a:p>
            <a:fld id="{0363E8C1-7C87-4705-AB97-8CD17D208E3F}" type="datetime1">
              <a:rPr lang="en-US"/>
              <a:t>8/5/2026</a:t>
            </a:fld>
            <a:endParaRPr/>
          </a:p>
        </p:txBody>
      </p:sp>
      <p:sp>
        <p:nvSpPr>
          <p:cNvPr id="9" name="Slide Number Placeholder 8"/>
          <p:cNvSpPr>
            <a:spLocks noGrp="1"/>
          </p:cNvSpPr>
          <p:nvPr>
            <p:ph type="sldNum" sz="quarter" idx="12"/>
          </p:nvPr>
        </p:nvSpPr>
        <p:spPr/>
        <p:txBody>
          <a:bodyPr/>
          <a:lstStyle/>
          <a:p>
            <a:fld id="{34C99D79-8A4B-4031-B1E0-AF26F8EDF2BC}" type="slidenum">
              <a:rPr/>
              <a:t>‹#›</a:t>
            </a:fld>
            <a:endParaRPr/>
          </a:p>
        </p:txBody>
      </p:sp>
    </p:spTree>
    <p:extLst>
      <p:ext uri="{BB962C8B-B14F-4D97-AF65-F5344CB8AC3E}">
        <p14:creationId xmlns:p14="http://schemas.microsoft.com/office/powerpoint/2010/main" val="770878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FFFFFF"/>
          </a:solidFill>
          <a:ln/>
        </p:spPr>
        <p:txBody>
          <a:bodyPr/>
          <a:lstStyle/>
          <a:p>
            <a:endParaRPr lang="en-US" sz="1500"/>
          </a:p>
        </p:txBody>
      </p:sp>
    </p:spTree>
    <p:extLst>
      <p:ext uri="{BB962C8B-B14F-4D97-AF65-F5344CB8AC3E}">
        <p14:creationId xmlns:p14="http://schemas.microsoft.com/office/powerpoint/2010/main" val="265549601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Title Slide">
    <p:bg>
      <p:bgRef idx="1001">
        <a:schemeClr val="bg1"/>
      </p:bgRef>
    </p:bg>
    <p:spTree>
      <p:nvGrpSpPr>
        <p:cNvPr id="1" name=""/>
        <p:cNvGrpSpPr/>
        <p:nvPr/>
      </p:nvGrpSpPr>
      <p:grpSpPr>
        <a:xfrm>
          <a:off x="0" y="0"/>
          <a:ext cx="0" cy="0"/>
          <a:chOff x="0" y="0"/>
          <a:chExt cx="0" cy="0"/>
        </a:xfrm>
      </p:grpSpPr>
      <p:pic>
        <p:nvPicPr>
          <p:cNvPr id="7" name="MS logo white - EMF" descr="Microsoft logo white text version">
            <a:extLst>
              <a:ext uri="{FF2B5EF4-FFF2-40B4-BE49-F238E27FC236}">
                <a16:creationId xmlns:a16="http://schemas.microsoft.com/office/drawing/2014/main" id="{0FD32619-3819-428A-8565-629596C9141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bwMode="black">
          <a:xfrm>
            <a:off x="584200" y="585788"/>
            <a:ext cx="1366245" cy="292608"/>
          </a:xfrm>
          <a:prstGeom prst="rect">
            <a:avLst/>
          </a:prstGeom>
        </p:spPr>
      </p:pic>
      <p:sp>
        <p:nvSpPr>
          <p:cNvPr id="9" name="Title 1"/>
          <p:cNvSpPr>
            <a:spLocks noGrp="1"/>
          </p:cNvSpPr>
          <p:nvPr>
            <p:ph type="title" hasCustomPrompt="1"/>
          </p:nvPr>
        </p:nvSpPr>
        <p:spPr>
          <a:xfrm>
            <a:off x="0" y="2690336"/>
            <a:ext cx="12192000" cy="738664"/>
          </a:xfrm>
          <a:noFill/>
        </p:spPr>
        <p:txBody>
          <a:bodyPr wrap="square" lIns="0" tIns="0" rIns="0" bIns="0" anchor="b" anchorCtr="0">
            <a:spAutoFit/>
          </a:bodyPr>
          <a:lstStyle>
            <a:lvl1pPr algn="ctr">
              <a:defRPr lang="en-US" sz="4800" b="0" kern="1200" cap="none" spc="-50" baseline="0" dirty="0">
                <a:ln w="3175">
                  <a:noFill/>
                </a:ln>
                <a:solidFill>
                  <a:srgbClr val="50E6FF"/>
                </a:solidFill>
                <a:effectLst/>
                <a:latin typeface="+mj-lt"/>
                <a:ea typeface="+mn-ea"/>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5302496"/>
            <a:ext cx="9144000" cy="338554"/>
          </a:xfrm>
          <a:noFill/>
        </p:spPr>
        <p:txBody>
          <a:bodyPr wrap="square" lIns="0" tIns="0" rIns="0" bIns="0">
            <a:spAutoFit/>
          </a:bodyPr>
          <a:lstStyle>
            <a:lvl1pPr marL="0" indent="0">
              <a:spcBef>
                <a:spcPts val="0"/>
              </a:spcBef>
              <a:buNone/>
              <a:defRPr sz="2200" spc="0" baseline="0">
                <a:gradFill>
                  <a:gsLst>
                    <a:gs pos="91000">
                      <a:schemeClr val="tx1"/>
                    </a:gs>
                    <a:gs pos="0">
                      <a:schemeClr val="tx1"/>
                    </a:gs>
                  </a:gsLst>
                  <a:lin ang="5400000" scaled="0"/>
                </a:gradFill>
                <a:latin typeface="+mn-lt"/>
                <a:cs typeface="Segoe UI" panose="020B0502040204020203" pitchFamily="34" charset="0"/>
              </a:defRPr>
            </a:lvl1pPr>
          </a:lstStyle>
          <a:p>
            <a:pPr lvl="0"/>
            <a:r>
              <a:rPr lang="en-US"/>
              <a:t>Speaker name or subtitle text</a:t>
            </a:r>
          </a:p>
        </p:txBody>
      </p:sp>
    </p:spTree>
    <p:extLst>
      <p:ext uri="{BB962C8B-B14F-4D97-AF65-F5344CB8AC3E}">
        <p14:creationId xmlns:p14="http://schemas.microsoft.com/office/powerpoint/2010/main" val="181596262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Title Slide 2">
    <p:bg>
      <p:bgRef idx="1001">
        <a:schemeClr val="bg1"/>
      </p:bgRef>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79778"/>
            <a:ext cx="9144000" cy="553998"/>
          </a:xfrm>
          <a:noFill/>
        </p:spPr>
        <p:txBody>
          <a:bodyPr lIns="0" tIns="0" rIns="0" bIns="0" anchor="b" anchorCtr="0">
            <a:spAutoFit/>
          </a:bodyPr>
          <a:lstStyle>
            <a:lvl1pPr>
              <a:defRPr sz="3600" spc="-50" baseline="0">
                <a:solidFill>
                  <a:srgbClr val="50E6FF"/>
                </a:solidFill>
                <a:latin typeface="+mj-lt"/>
                <a:cs typeface="Segoe UI" panose="020B0502040204020203" pitchFamily="34" charset="0"/>
              </a:defRPr>
            </a:lvl1pPr>
          </a:lstStyle>
          <a:p>
            <a:r>
              <a:rPr lang="en-US"/>
              <a:t>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gradFill>
                  <a:gsLst>
                    <a:gs pos="91000">
                      <a:schemeClr val="tx1"/>
                    </a:gs>
                    <a:gs pos="0">
                      <a:schemeClr val="tx1"/>
                    </a:gs>
                  </a:gsLst>
                  <a:lin ang="5400000" scaled="0"/>
                </a:gradFill>
                <a:latin typeface="+mn-lt"/>
                <a:cs typeface="Segoe UI" panose="020B0502040204020203" pitchFamily="34" charset="0"/>
              </a:defRPr>
            </a:lvl1pPr>
          </a:lstStyle>
          <a:p>
            <a:pPr lvl="0"/>
            <a:r>
              <a:rPr lang="en-US"/>
              <a:t>Speaker name or subtitle text</a:t>
            </a:r>
          </a:p>
        </p:txBody>
      </p:sp>
      <p:pic>
        <p:nvPicPr>
          <p:cNvPr id="8" name="MS logo white - EMF">
            <a:extLst>
              <a:ext uri="{FF2B5EF4-FFF2-40B4-BE49-F238E27FC236}">
                <a16:creationId xmlns:a16="http://schemas.microsoft.com/office/drawing/2014/main" id="{471B0439-A29A-4B8A-B1F5-6C679A05A62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bwMode="black">
          <a:xfrm>
            <a:off x="288117" y="279110"/>
            <a:ext cx="2464950" cy="905964"/>
          </a:xfrm>
          <a:prstGeom prst="rect">
            <a:avLst/>
          </a:prstGeom>
        </p:spPr>
      </p:pic>
    </p:spTree>
    <p:extLst>
      <p:ext uri="{BB962C8B-B14F-4D97-AF65-F5344CB8AC3E}">
        <p14:creationId xmlns:p14="http://schemas.microsoft.com/office/powerpoint/2010/main" val="251575819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Title Slide 3">
    <p:bg>
      <p:bgRef idx="1001">
        <a:schemeClr val="bg2"/>
      </p:bgRef>
    </p:bg>
    <p:spTree>
      <p:nvGrpSpPr>
        <p:cNvPr id="1" name=""/>
        <p:cNvGrpSpPr/>
        <p:nvPr/>
      </p:nvGrpSpPr>
      <p:grpSpPr>
        <a:xfrm>
          <a:off x="0" y="0"/>
          <a:ext cx="0" cy="0"/>
          <a:chOff x="0" y="0"/>
          <a:chExt cx="0" cy="0"/>
        </a:xfrm>
      </p:grpSpPr>
      <p:pic>
        <p:nvPicPr>
          <p:cNvPr id="7" name="MS logo white - EMF" descr="Microsoft logo white text version">
            <a:extLst>
              <a:ext uri="{FF2B5EF4-FFF2-40B4-BE49-F238E27FC236}">
                <a16:creationId xmlns:a16="http://schemas.microsoft.com/office/drawing/2014/main" id="{0FD32619-3819-428A-8565-629596C9141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bwMode="black">
          <a:xfrm>
            <a:off x="584200" y="585788"/>
            <a:ext cx="1366245" cy="292608"/>
          </a:xfrm>
          <a:prstGeom prst="rect">
            <a:avLst/>
          </a:prstGeom>
        </p:spPr>
      </p:pic>
      <p:sp>
        <p:nvSpPr>
          <p:cNvPr id="9" name="Title 1"/>
          <p:cNvSpPr>
            <a:spLocks noGrp="1"/>
          </p:cNvSpPr>
          <p:nvPr>
            <p:ph type="title" hasCustomPrompt="1"/>
          </p:nvPr>
        </p:nvSpPr>
        <p:spPr>
          <a:xfrm>
            <a:off x="584200" y="2979778"/>
            <a:ext cx="9144000" cy="553998"/>
          </a:xfrm>
          <a:noFill/>
        </p:spPr>
        <p:txBody>
          <a:bodyPr lIns="0" tIns="0" rIns="0" bIns="0" anchor="b" anchorCtr="0">
            <a:spAutoFit/>
          </a:bodyPr>
          <a:lstStyle>
            <a:lvl1pPr>
              <a:defRPr sz="3600" spc="-50" baseline="0">
                <a:solidFill>
                  <a:srgbClr val="50E6FF"/>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gradFill>
                  <a:gsLst>
                    <a:gs pos="91000">
                      <a:schemeClr val="tx1"/>
                    </a:gs>
                    <a:gs pos="0">
                      <a:schemeClr val="tx1"/>
                    </a:gs>
                  </a:gsLst>
                  <a:lin ang="5400000" scaled="0"/>
                </a:gradFill>
                <a:latin typeface="+mn-lt"/>
                <a:cs typeface="Segoe UI" panose="020B0502040204020203" pitchFamily="34" charset="0"/>
              </a:defRPr>
            </a:lvl1pPr>
          </a:lstStyle>
          <a:p>
            <a:pPr lvl="0"/>
            <a:r>
              <a:rPr lang="en-US"/>
              <a:t>Speaker name or subtitle text</a:t>
            </a:r>
          </a:p>
        </p:txBody>
      </p:sp>
    </p:spTree>
    <p:extLst>
      <p:ext uri="{BB962C8B-B14F-4D97-AF65-F5344CB8AC3E}">
        <p14:creationId xmlns:p14="http://schemas.microsoft.com/office/powerpoint/2010/main" val="282670844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Title Slide 4">
    <p:bg>
      <p:bgRef idx="1001">
        <a:schemeClr val="bg2"/>
      </p:bgRef>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79778"/>
            <a:ext cx="9144000" cy="553998"/>
          </a:xfrm>
          <a:noFill/>
        </p:spPr>
        <p:txBody>
          <a:bodyPr lIns="0" tIns="0" rIns="0" bIns="0" anchor="b" anchorCtr="0">
            <a:spAutoFit/>
          </a:bodyPr>
          <a:lstStyle>
            <a:lvl1pPr>
              <a:defRPr sz="3600" spc="-50" baseline="0">
                <a:solidFill>
                  <a:srgbClr val="50E6FF"/>
                </a:solidFill>
                <a:latin typeface="+mj-lt"/>
                <a:cs typeface="Segoe UI" panose="020B0502040204020203" pitchFamily="34" charset="0"/>
              </a:defRPr>
            </a:lvl1pPr>
          </a:lstStyle>
          <a:p>
            <a:r>
              <a:rPr lang="en-US"/>
              <a:t>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gradFill>
                  <a:gsLst>
                    <a:gs pos="91000">
                      <a:schemeClr val="tx1"/>
                    </a:gs>
                    <a:gs pos="0">
                      <a:schemeClr val="tx1"/>
                    </a:gs>
                  </a:gsLst>
                  <a:lin ang="5400000" scaled="0"/>
                </a:gradFill>
                <a:latin typeface="+mn-lt"/>
                <a:cs typeface="Segoe UI" panose="020B0502040204020203" pitchFamily="34" charset="0"/>
              </a:defRPr>
            </a:lvl1pPr>
          </a:lstStyle>
          <a:p>
            <a:pPr lvl="0"/>
            <a:r>
              <a:rPr lang="en-US"/>
              <a:t>Speaker name or subtitle text</a:t>
            </a:r>
          </a:p>
        </p:txBody>
      </p:sp>
      <p:pic>
        <p:nvPicPr>
          <p:cNvPr id="8" name="MS logo white - EMF">
            <a:extLst>
              <a:ext uri="{FF2B5EF4-FFF2-40B4-BE49-F238E27FC236}">
                <a16:creationId xmlns:a16="http://schemas.microsoft.com/office/drawing/2014/main" id="{471B0439-A29A-4B8A-B1F5-6C679A05A62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bwMode="black">
          <a:xfrm>
            <a:off x="288117" y="279110"/>
            <a:ext cx="2464950" cy="905964"/>
          </a:xfrm>
          <a:prstGeom prst="rect">
            <a:avLst/>
          </a:prstGeom>
        </p:spPr>
      </p:pic>
    </p:spTree>
    <p:extLst>
      <p:ext uri="{BB962C8B-B14F-4D97-AF65-F5344CB8AC3E}">
        <p14:creationId xmlns:p14="http://schemas.microsoft.com/office/powerpoint/2010/main" val="79491177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8BFC8E1-FA5E-6F4F-5EBC-205A7A848CB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1F79A60-FCC7-A49C-AAA5-223C3082EFA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927692-DA4A-9D7F-DD2A-321FD9E51C35}"/>
              </a:ext>
            </a:extLst>
          </p:cNvPr>
          <p:cNvSpPr>
            <a:spLocks noGrp="1"/>
          </p:cNvSpPr>
          <p:nvPr>
            <p:ph type="dt" sz="half" idx="10"/>
          </p:nvPr>
        </p:nvSpPr>
        <p:spPr/>
        <p:txBody>
          <a:bodyPr/>
          <a:lstStyle/>
          <a:p>
            <a:fld id="{23FCEA23-F800-4AE1-B471-6FC524D05CC4}" type="datetimeFigureOut">
              <a:rPr lang="en-US" smtClean="0"/>
              <a:t>8/5/2026</a:t>
            </a:fld>
            <a:endParaRPr lang="en-US"/>
          </a:p>
        </p:txBody>
      </p:sp>
      <p:sp>
        <p:nvSpPr>
          <p:cNvPr id="5" name="Footer Placeholder 4">
            <a:extLst>
              <a:ext uri="{FF2B5EF4-FFF2-40B4-BE49-F238E27FC236}">
                <a16:creationId xmlns:a16="http://schemas.microsoft.com/office/drawing/2014/main" id="{BD4D8E58-7446-B717-C943-0F95320D0F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C6A261B-4645-15CD-C2A1-0BE3149ABBF3}"/>
              </a:ext>
            </a:extLst>
          </p:cNvPr>
          <p:cNvSpPr>
            <a:spLocks noGrp="1"/>
          </p:cNvSpPr>
          <p:nvPr>
            <p:ph type="sldNum" sz="quarter" idx="12"/>
          </p:nvPr>
        </p:nvSpPr>
        <p:spPr/>
        <p:txBody>
          <a:bodyPr/>
          <a:lstStyle/>
          <a:p>
            <a:fld id="{1DEB5F38-3EC1-4F76-A136-CD9821235946}" type="slidenum">
              <a:rPr lang="en-US" smtClean="0"/>
              <a:t>‹#›</a:t>
            </a:fld>
            <a:endParaRPr lang="en-US"/>
          </a:p>
        </p:txBody>
      </p:sp>
    </p:spTree>
    <p:extLst>
      <p:ext uri="{BB962C8B-B14F-4D97-AF65-F5344CB8AC3E}">
        <p14:creationId xmlns:p14="http://schemas.microsoft.com/office/powerpoint/2010/main" val="3807754015"/>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Title Slide 5">
    <p:bg>
      <p:bgRef idx="1001">
        <a:schemeClr val="bg1"/>
      </p:bgRef>
    </p:bg>
    <p:spTree>
      <p:nvGrpSpPr>
        <p:cNvPr id="1" name=""/>
        <p:cNvGrpSpPr/>
        <p:nvPr/>
      </p:nvGrpSpPr>
      <p:grpSpPr>
        <a:xfrm>
          <a:off x="0" y="0"/>
          <a:ext cx="0" cy="0"/>
          <a:chOff x="0" y="0"/>
          <a:chExt cx="0" cy="0"/>
        </a:xfrm>
      </p:grpSpPr>
      <p:pic>
        <p:nvPicPr>
          <p:cNvPr id="6" name="MS logo gray - EMF" descr="Microsoft logo, gray text version">
            <a:extLst>
              <a:ext uri="{FF2B5EF4-FFF2-40B4-BE49-F238E27FC236}">
                <a16:creationId xmlns:a16="http://schemas.microsoft.com/office/drawing/2014/main" id="{D3453B0B-33DE-4ED0-A610-D76D0E610F6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
        <p:nvSpPr>
          <p:cNvPr id="9" name="Title 1"/>
          <p:cNvSpPr>
            <a:spLocks noGrp="1"/>
          </p:cNvSpPr>
          <p:nvPr>
            <p:ph type="title" hasCustomPrompt="1"/>
          </p:nvPr>
        </p:nvSpPr>
        <p:spPr>
          <a:xfrm>
            <a:off x="584200" y="2979778"/>
            <a:ext cx="9144000" cy="553998"/>
          </a:xfrm>
          <a:noFill/>
        </p:spPr>
        <p:txBody>
          <a:bodyPr lIns="0" tIns="0" rIns="0" bIns="0" anchor="b" anchorCtr="0">
            <a:spAutoFit/>
          </a:bodyPr>
          <a:lstStyle>
            <a:lvl1pPr>
              <a:defRPr sz="3600" spc="-50" baseline="0">
                <a:gradFill>
                  <a:gsLst>
                    <a:gs pos="62564">
                      <a:schemeClr val="tx1"/>
                    </a:gs>
                    <a:gs pos="55000">
                      <a:schemeClr val="tx1"/>
                    </a:gs>
                  </a:gsLst>
                  <a:lin ang="5400000" scaled="0"/>
                </a:gra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gradFill>
                  <a:gsLst>
                    <a:gs pos="91000">
                      <a:schemeClr val="tx1"/>
                    </a:gs>
                    <a:gs pos="0">
                      <a:schemeClr val="tx1"/>
                    </a:gs>
                  </a:gsLst>
                  <a:lin ang="5400000" scaled="0"/>
                </a:gradFill>
                <a:latin typeface="+mn-lt"/>
                <a:cs typeface="Segoe UI" panose="020B0502040204020203" pitchFamily="34" charset="0"/>
              </a:defRPr>
            </a:lvl1pPr>
          </a:lstStyle>
          <a:p>
            <a:pPr lvl="0"/>
            <a:r>
              <a:rPr lang="en-US"/>
              <a:t>Speaker name or subtitle text</a:t>
            </a:r>
          </a:p>
        </p:txBody>
      </p:sp>
    </p:spTree>
    <p:extLst>
      <p:ext uri="{BB962C8B-B14F-4D97-AF65-F5344CB8AC3E}">
        <p14:creationId xmlns:p14="http://schemas.microsoft.com/office/powerpoint/2010/main" val="173710798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4413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69792084"/>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Title &amp; Non-bulleted tex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586390" y="1434370"/>
            <a:ext cx="11018520" cy="2308324"/>
          </a:xfrm>
        </p:spPr>
        <p:txBody>
          <a:bodyPr wrap="square">
            <a:spAutoFit/>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25422369"/>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Two Column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lstStyle/>
          <a:p>
            <a:r>
              <a:rPr lang="en-US"/>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84200" y="1435100"/>
            <a:ext cx="5211763" cy="45275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6389688" y="1435100"/>
            <a:ext cx="5219700" cy="45275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37595699"/>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6">
          <p15:clr>
            <a:srgbClr val="5ACBF0"/>
          </p15:clr>
        </p15:guide>
        <p15:guide id="3" orient="horz" pos="904">
          <p15:clr>
            <a:srgbClr val="5ACBF0"/>
          </p15:clr>
        </p15:guide>
      </p15:sldGuideLst>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Two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lstStyle/>
          <a:p>
            <a:r>
              <a:rPr lang="en-US"/>
              <a:t>Click to edit Master title style</a:t>
            </a:r>
          </a:p>
        </p:txBody>
      </p:sp>
      <p:sp>
        <p:nvSpPr>
          <p:cNvPr id="4" name="Text Placeholder 3"/>
          <p:cNvSpPr>
            <a:spLocks noGrp="1"/>
          </p:cNvSpPr>
          <p:nvPr>
            <p:ph type="body" sz="quarter" idx="10"/>
          </p:nvPr>
        </p:nvSpPr>
        <p:spPr>
          <a:xfrm>
            <a:off x="584200"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6397171"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43221086"/>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2">
          <p15:clr>
            <a:srgbClr val="5ACBF0"/>
          </p15:clr>
        </p15:guide>
        <p15:guide id="3" orient="horz" pos="904">
          <p15:clr>
            <a:srgbClr val="5ACBF0"/>
          </p15:clr>
        </p15:guide>
      </p15:sldGuideLst>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947132351"/>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Small title - half page">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4B2500C4-B436-4E3A-8A91-A02448A774DB}"/>
              </a:ext>
            </a:extLst>
          </p:cNvPr>
          <p:cNvSpPr>
            <a:spLocks noGrp="1"/>
          </p:cNvSpPr>
          <p:nvPr>
            <p:ph type="title"/>
          </p:nvPr>
        </p:nvSpPr>
        <p:spPr>
          <a:xfrm>
            <a:off x="584200" y="457200"/>
            <a:ext cx="5508419" cy="372410"/>
          </a:xfrm>
        </p:spPr>
        <p:txBody>
          <a:bodyPr tIns="64008"/>
          <a:lstStyle>
            <a:lvl1pPr>
              <a:defRPr sz="2000" spc="0">
                <a:latin typeface="+mj-lt"/>
                <a:cs typeface="Segoe UI"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403226487"/>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Title - 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35C9167-B5C7-4834-AC78-240C8C3EF11E}"/>
              </a:ext>
            </a:extLst>
          </p:cNvPr>
          <p:cNvSpPr>
            <a:spLocks noGrp="1"/>
          </p:cNvSpPr>
          <p:nvPr>
            <p:ph type="title" hasCustomPrompt="1"/>
          </p:nvPr>
        </p:nvSpPr>
        <p:spPr>
          <a:xfrm>
            <a:off x="588263" y="588963"/>
            <a:ext cx="4158362" cy="2535236"/>
          </a:xfrm>
        </p:spPr>
        <p:txBody>
          <a:bodyPr anchor="b"/>
          <a:lstStyle>
            <a:lvl1pPr>
              <a:defRPr/>
            </a:lvl1pPr>
          </a:lstStyle>
          <a:p>
            <a:r>
              <a:rPr lang="en-US"/>
              <a:t>Title square photo layout </a:t>
            </a:r>
          </a:p>
        </p:txBody>
      </p:sp>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p:nvPr>
        </p:nvSpPr>
        <p:spPr>
          <a:xfrm>
            <a:off x="584200" y="3535540"/>
            <a:ext cx="4162425" cy="2733497"/>
          </a:xfrm>
        </p:spPr>
        <p:txBody>
          <a:bodyPr/>
          <a:lstStyle>
            <a:lvl1pPr marL="0" indent="0">
              <a:buNone/>
              <a:defRPr sz="2200">
                <a:latin typeface="+mn-lt"/>
              </a:defRPr>
            </a:lvl1pPr>
            <a:lvl2pPr marL="228600" indent="0">
              <a:buNone/>
              <a:defRPr/>
            </a:lvl2pPr>
            <a:lvl3pPr marL="457200" indent="0">
              <a:buNone/>
              <a:defRPr/>
            </a:lvl3pPr>
            <a:lvl4pPr marL="661988" indent="0">
              <a:buNone/>
              <a:defRPr/>
            </a:lvl4pPr>
            <a:lvl5pPr marL="855663" indent="0">
              <a:buNone/>
              <a:defRPr/>
            </a:lvl5pPr>
          </a:lstStyle>
          <a:p>
            <a:pPr lvl="0"/>
            <a:r>
              <a:rPr lang="en-US"/>
              <a:t>Click to edit Master text styles</a:t>
            </a:r>
          </a:p>
        </p:txBody>
      </p:sp>
      <p:sp>
        <p:nvSpPr>
          <p:cNvPr id="5" name="Picture Placeholder" descr="This photo is a 'placeholder' only. Drag or drop your photo here, or click and tap the center to insert a photo.">
            <a:extLst>
              <a:ext uri="{FF2B5EF4-FFF2-40B4-BE49-F238E27FC236}">
                <a16:creationId xmlns:a16="http://schemas.microsoft.com/office/drawing/2014/main" id="{2E18FD0C-FA99-4937-92CD-5CF7F279CD8E}"/>
              </a:ext>
            </a:extLst>
          </p:cNvPr>
          <p:cNvSpPr>
            <a:spLocks noGrp="1"/>
          </p:cNvSpPr>
          <p:nvPr>
            <p:ph type="pic" sz="quarter" idx="11" hasCustomPrompt="1"/>
          </p:nvPr>
        </p:nvSpPr>
        <p:spPr bwMode="gray">
          <a:xfrm>
            <a:off x="5334000" y="0"/>
            <a:ext cx="6858000" cy="6858000"/>
          </a:xfrm>
          <a:blipFill>
            <a:blip r:embed="rId2"/>
            <a:stretch>
              <a:fillRect/>
            </a:stretch>
          </a:blipFill>
        </p:spPr>
        <p:txBody>
          <a:bodyPr lIns="0" tIns="2103120" rIns="0" anchor="t" anchorCtr="0">
            <a:noAutofit/>
          </a:bodyPr>
          <a:lstStyle>
            <a:lvl1pPr marL="0" indent="0" algn="ctr">
              <a:lnSpc>
                <a:spcPct val="100000"/>
              </a:lnSpc>
              <a:buNone/>
              <a:defRPr sz="1600" b="1">
                <a:solidFill>
                  <a:srgbClr val="FFFFFF"/>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Tree>
    <p:extLst>
      <p:ext uri="{BB962C8B-B14F-4D97-AF65-F5344CB8AC3E}">
        <p14:creationId xmlns:p14="http://schemas.microsoft.com/office/powerpoint/2010/main" val="2035192819"/>
      </p:ext>
    </p:extLst>
  </p:cSld>
  <p:clrMapOvr>
    <a:masterClrMapping/>
  </p:clrMapOvr>
  <p:transition>
    <p:fade/>
  </p:transition>
  <p:extLst>
    <p:ext uri="{DCECCB84-F9BA-43D5-87BE-67443E8EF086}">
      <p15:sldGuideLst xmlns:p15="http://schemas.microsoft.com/office/powerpoint/2012/main">
        <p15:guide id="2" pos="3360">
          <p15:clr>
            <a:srgbClr val="FBAE40"/>
          </p15:clr>
        </p15:guide>
        <p15:guide id="6" orient="horz" pos="904">
          <p15:clr>
            <a:srgbClr val="5ACBF0"/>
          </p15:clr>
        </p15:guide>
        <p15:guide id="7" orient="horz" pos="1968">
          <p15:clr>
            <a:srgbClr val="5ACBF0"/>
          </p15:clr>
        </p15:guide>
        <p15:guide id="8" orient="horz" pos="2226">
          <p15:clr>
            <a:srgbClr val="5ACBF0"/>
          </p15:clr>
        </p15:guide>
        <p15:guide id="10" pos="3729">
          <p15:clr>
            <a:srgbClr val="C35EA4"/>
          </p15:clr>
        </p15:guide>
        <p15:guide id="11" pos="2993">
          <p15:clr>
            <a:srgbClr val="5ACBF0"/>
          </p15:clr>
        </p15:guide>
        <p15:guide id="12" pos="3543">
          <p15:clr>
            <a:srgbClr val="A4A3A4"/>
          </p15:clr>
        </p15:guide>
      </p15:sldGuideLst>
    </p:ext>
  </p:extLs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B92DE97-5F35-4963-AC7A-96FEB98062FF}"/>
              </a:ext>
            </a:extLst>
          </p:cNvPr>
          <p:cNvSpPr>
            <a:spLocks noGrp="1"/>
          </p:cNvSpPr>
          <p:nvPr>
            <p:ph type="title"/>
          </p:nvPr>
        </p:nvSpPr>
        <p:spPr>
          <a:xfrm>
            <a:off x="588263" y="585788"/>
            <a:ext cx="4159950" cy="5683249"/>
          </a:xfrm>
        </p:spPr>
        <p:txBody>
          <a:bodyPr anchor="ct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gray">
          <a:xfrm>
            <a:off x="5334000" y="0"/>
            <a:ext cx="6858000" cy="6858000"/>
          </a:xfrm>
          <a:blipFill>
            <a:blip r:embed="rId2"/>
            <a:stretch>
              <a:fillRect/>
            </a:stretch>
          </a:blipFill>
        </p:spPr>
        <p:txBody>
          <a:bodyPr lIns="0" tIns="2103120" rIns="0" anchor="t" anchorCtr="0">
            <a:noAutofit/>
          </a:bodyPr>
          <a:lstStyle>
            <a:lvl1pPr marL="0" indent="0" algn="ctr">
              <a:lnSpc>
                <a:spcPct val="100000"/>
              </a:lnSpc>
              <a:buNone/>
              <a:defRPr sz="1600" b="1">
                <a:solidFill>
                  <a:srgbClr val="FFFFFF"/>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Tree>
    <p:extLst>
      <p:ext uri="{BB962C8B-B14F-4D97-AF65-F5344CB8AC3E}">
        <p14:creationId xmlns:p14="http://schemas.microsoft.com/office/powerpoint/2010/main" val="1970258714"/>
      </p:ext>
    </p:extLst>
  </p:cSld>
  <p:clrMapOvr>
    <a:masterClrMapping/>
  </p:clrMapOvr>
  <p:transition>
    <p:fade/>
  </p:transition>
  <p:extLst>
    <p:ext uri="{DCECCB84-F9BA-43D5-87BE-67443E8EF086}">
      <p15:sldGuideLst xmlns:p15="http://schemas.microsoft.com/office/powerpoint/2012/main">
        <p15:guide id="2" pos="3360">
          <p15:clr>
            <a:srgbClr val="FBAE40"/>
          </p15:clr>
        </p15:guide>
        <p15:guide id="5" orient="horz" pos="2160">
          <p15:clr>
            <a:srgbClr val="FBAE40"/>
          </p15:clr>
        </p15:guide>
        <p15:guide id="6" pos="2991">
          <p15:clr>
            <a:srgbClr val="5ACBF0"/>
          </p15:clr>
        </p15:guide>
        <p15:guide id="7" pos="3728">
          <p15:clr>
            <a:srgbClr val="C35EA4"/>
          </p15:clr>
        </p15:guide>
        <p15:guide id="8" pos="3544">
          <p15:clr>
            <a:srgbClr val="A4A3A4"/>
          </p15:clr>
        </p15:guide>
      </p15:sldGuideLst>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Square Photo 2">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E2C6C6-B442-4DE7-9C6C-405B9005314D}"/>
              </a:ext>
            </a:extLst>
          </p:cNvPr>
          <p:cNvSpPr>
            <a:spLocks noGrp="1"/>
          </p:cNvSpPr>
          <p:nvPr>
            <p:ph type="title" hasCustomPrompt="1"/>
          </p:nvPr>
        </p:nvSpPr>
        <p:spPr>
          <a:xfrm>
            <a:off x="588263" y="2996526"/>
            <a:ext cx="4163125" cy="3272512"/>
          </a:xfrm>
        </p:spPr>
        <p:txBody>
          <a:bodyPr anchor="t"/>
          <a:lstStyle>
            <a:lvl1pPr>
              <a:defRPr sz="2800"/>
            </a:lvl1pPr>
          </a:lstStyle>
          <a:p>
            <a:r>
              <a:rPr lang="en-US"/>
              <a:t>Square photo layout with smaller text</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3EBEAA94-C151-43DE-8A5A-09E8A930427E}"/>
              </a:ext>
            </a:extLst>
          </p:cNvPr>
          <p:cNvSpPr>
            <a:spLocks noGrp="1"/>
          </p:cNvSpPr>
          <p:nvPr>
            <p:ph type="pic" sz="quarter" idx="11" hasCustomPrompt="1"/>
          </p:nvPr>
        </p:nvSpPr>
        <p:spPr bwMode="gray">
          <a:xfrm>
            <a:off x="5334000" y="0"/>
            <a:ext cx="6858000" cy="6858000"/>
          </a:xfrm>
          <a:blipFill>
            <a:blip r:embed="rId2"/>
            <a:stretch>
              <a:fillRect/>
            </a:stretch>
          </a:blipFill>
        </p:spPr>
        <p:txBody>
          <a:bodyPr lIns="0" tIns="2103120" rIns="0" anchor="t" anchorCtr="0">
            <a:noAutofit/>
          </a:bodyPr>
          <a:lstStyle>
            <a:lvl1pPr marL="0" indent="0" algn="ctr">
              <a:lnSpc>
                <a:spcPct val="100000"/>
              </a:lnSpc>
              <a:buNone/>
              <a:defRPr sz="1600" b="1">
                <a:solidFill>
                  <a:srgbClr val="FFFFFF"/>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Tree>
    <p:extLst>
      <p:ext uri="{BB962C8B-B14F-4D97-AF65-F5344CB8AC3E}">
        <p14:creationId xmlns:p14="http://schemas.microsoft.com/office/powerpoint/2010/main" val="3781824853"/>
      </p:ext>
    </p:extLst>
  </p:cSld>
  <p:clrMapOvr>
    <a:masterClrMapping/>
  </p:clrMapOvr>
  <p:transition>
    <p:fade/>
  </p:transition>
  <p:extLst>
    <p:ext uri="{DCECCB84-F9BA-43D5-87BE-67443E8EF086}">
      <p15:sldGuideLst xmlns:p15="http://schemas.microsoft.com/office/powerpoint/2012/main">
        <p15:guide id="2" pos="3360">
          <p15:clr>
            <a:srgbClr val="FBAE40"/>
          </p15:clr>
        </p15:guide>
        <p15:guide id="3" orient="horz" pos="1877">
          <p15:clr>
            <a:srgbClr val="5ACBF0"/>
          </p15:clr>
        </p15:guide>
        <p15:guide id="4" pos="3731">
          <p15:clr>
            <a:srgbClr val="C35EA4"/>
          </p15:clr>
        </p15:guide>
        <p15:guide id="5" pos="2993">
          <p15:clr>
            <a:srgbClr val="5ACBF0"/>
          </p15:clr>
        </p15:guide>
        <p15:guide id="6" pos="3547">
          <p15:clr>
            <a:srgbClr val="A4A3A4"/>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48339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4F9662A5-6E2F-47B0-9B6E-E87983D3753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72407536"/>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Demo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rgbClr val="50E6FF"/>
                </a:solidFill>
                <a:effectLst/>
                <a:latin typeface="+mj-lt"/>
                <a:ea typeface="+mn-ea"/>
                <a:cs typeface="Segoe UI" pitchFamily="34" charset="0"/>
              </a:defRPr>
            </a:lvl1pPr>
          </a:lstStyle>
          <a:p>
            <a:r>
              <a:rPr lang="en-US"/>
              <a:t>Demo title</a:t>
            </a:r>
          </a:p>
        </p:txBody>
      </p:sp>
      <p:sp>
        <p:nvSpPr>
          <p:cNvPr id="5" name="Text Placeholder 4"/>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200" spc="0" baseline="0">
                <a:gradFill>
                  <a:gsLst>
                    <a:gs pos="0">
                      <a:schemeClr val="tx1"/>
                    </a:gs>
                    <a:gs pos="100000">
                      <a:schemeClr val="tx1"/>
                    </a:gs>
                  </a:gsLst>
                  <a:lin ang="5400000" scaled="0"/>
                </a:gradFill>
                <a:latin typeface="+mn-lt"/>
              </a:defRPr>
            </a:lvl1pPr>
          </a:lstStyle>
          <a:p>
            <a:pPr lvl="0"/>
            <a:r>
              <a:rPr lang="en-US"/>
              <a:t>Speaker name</a:t>
            </a:r>
          </a:p>
        </p:txBody>
      </p:sp>
    </p:spTree>
    <p:extLst>
      <p:ext uri="{BB962C8B-B14F-4D97-AF65-F5344CB8AC3E}">
        <p14:creationId xmlns:p14="http://schemas.microsoft.com/office/powerpoint/2010/main" val="33844167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Demo slide 2">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rgbClr val="50E6FF"/>
                </a:solidFill>
                <a:effectLst/>
                <a:latin typeface="+mj-lt"/>
                <a:ea typeface="+mn-ea"/>
                <a:cs typeface="Segoe UI" pitchFamily="34" charset="0"/>
              </a:defRPr>
            </a:lvl1pPr>
          </a:lstStyle>
          <a:p>
            <a:r>
              <a:rPr lang="en-US"/>
              <a:t>Demo title</a:t>
            </a:r>
          </a:p>
        </p:txBody>
      </p:sp>
      <p:sp>
        <p:nvSpPr>
          <p:cNvPr id="5" name="Text Placeholder 4"/>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200" spc="0" baseline="0">
                <a:gradFill>
                  <a:gsLst>
                    <a:gs pos="0">
                      <a:schemeClr val="tx1"/>
                    </a:gs>
                    <a:gs pos="100000">
                      <a:schemeClr val="tx1"/>
                    </a:gs>
                  </a:gsLst>
                  <a:lin ang="5400000" scaled="0"/>
                </a:gradFill>
                <a:latin typeface="+mn-lt"/>
              </a:defRPr>
            </a:lvl1pPr>
          </a:lstStyle>
          <a:p>
            <a:pPr lvl="0"/>
            <a:r>
              <a:rPr lang="en-US"/>
              <a:t>Speaker name</a:t>
            </a:r>
          </a:p>
        </p:txBody>
      </p:sp>
    </p:spTree>
    <p:extLst>
      <p:ext uri="{BB962C8B-B14F-4D97-AF65-F5344CB8AC3E}">
        <p14:creationId xmlns:p14="http://schemas.microsoft.com/office/powerpoint/2010/main" val="136769404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Demo slide 3">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gradFill>
                  <a:gsLst>
                    <a:gs pos="62564">
                      <a:schemeClr val="tx1"/>
                    </a:gs>
                    <a:gs pos="55000">
                      <a:schemeClr val="tx1"/>
                    </a:gs>
                  </a:gsLst>
                  <a:lin ang="5400000" scaled="0"/>
                </a:gradFill>
                <a:effectLst/>
                <a:latin typeface="+mj-lt"/>
                <a:ea typeface="+mn-ea"/>
                <a:cs typeface="Segoe UI" pitchFamily="34" charset="0"/>
              </a:defRPr>
            </a:lvl1pPr>
          </a:lstStyle>
          <a:p>
            <a:r>
              <a:rPr lang="en-US"/>
              <a:t>Demo title</a:t>
            </a:r>
          </a:p>
        </p:txBody>
      </p:sp>
      <p:sp>
        <p:nvSpPr>
          <p:cNvPr id="5" name="Text Placeholder 4"/>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200" spc="0" baseline="0">
                <a:gradFill>
                  <a:gsLst>
                    <a:gs pos="0">
                      <a:schemeClr val="tx1"/>
                    </a:gs>
                    <a:gs pos="100000">
                      <a:schemeClr val="tx1"/>
                    </a:gs>
                  </a:gsLst>
                  <a:lin ang="5400000" scaled="0"/>
                </a:gradFill>
                <a:latin typeface="+mn-lt"/>
              </a:defRPr>
            </a:lvl1pPr>
          </a:lstStyle>
          <a:p>
            <a:pPr lvl="0"/>
            <a:r>
              <a:rPr lang="en-US"/>
              <a:t>Speaker name</a:t>
            </a:r>
          </a:p>
        </p:txBody>
      </p:sp>
    </p:spTree>
    <p:extLst>
      <p:ext uri="{BB962C8B-B14F-4D97-AF65-F5344CB8AC3E}">
        <p14:creationId xmlns:p14="http://schemas.microsoft.com/office/powerpoint/2010/main" val="67779976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Section Title">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rgbClr val="50E6FF"/>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49145022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Section Title 2">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rgbClr val="50E6FF"/>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24145348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Section Title 3">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gradFill>
                  <a:gsLst>
                    <a:gs pos="62564">
                      <a:schemeClr val="tx1"/>
                    </a:gs>
                    <a:gs pos="55000">
                      <a:schemeClr val="tx1"/>
                    </a:gs>
                  </a:gsLst>
                  <a:lin ang="5400000" scaled="0"/>
                </a:gra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249907335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sldGuideLst>
    </p:ext>
  </p:extLs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8888697"/>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Blank 2">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7891861"/>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Blank 3">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2870178"/>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Blank 4">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8745680"/>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CNB_Title, content and resource banner">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3E22BCC-7032-17F0-B273-F935DF91BB2C}"/>
              </a:ext>
            </a:extLst>
          </p:cNvPr>
          <p:cNvPicPr>
            <a:picLocks noChangeAspect="1"/>
          </p:cNvPicPr>
          <p:nvPr userDrawn="1"/>
        </p:nvPicPr>
        <p:blipFill rotWithShape="1">
          <a:blip r:embed="rId2"/>
          <a:srcRect l="383"/>
          <a:stretch/>
        </p:blipFill>
        <p:spPr>
          <a:xfrm>
            <a:off x="-5080" y="-6350"/>
            <a:ext cx="12197080" cy="1180614"/>
          </a:xfrm>
          <a:prstGeom prst="rect">
            <a:avLst/>
          </a:prstGeom>
        </p:spPr>
      </p:pic>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a:xfrm>
            <a:off x="500979" y="285070"/>
            <a:ext cx="11018520" cy="553998"/>
          </a:xfrm>
        </p:spPr>
        <p:txBody>
          <a:bodyPr/>
          <a:lstStyle>
            <a:lvl1pPr>
              <a:defRPr sz="3600">
                <a:solidFill>
                  <a:schemeClr val="bg1"/>
                </a:solidFill>
              </a:defRPr>
            </a:lvl1pPr>
          </a:lstStyle>
          <a:p>
            <a:r>
              <a:rPr lang="en-US"/>
              <a:t>Click to edit Master title style</a:t>
            </a:r>
          </a:p>
        </p:txBody>
      </p:sp>
      <p:sp>
        <p:nvSpPr>
          <p:cNvPr id="3" name="Text Placeholder 2"/>
          <p:cNvSpPr>
            <a:spLocks noGrp="1"/>
          </p:cNvSpPr>
          <p:nvPr>
            <p:ph type="body" sz="quarter" idx="10"/>
          </p:nvPr>
        </p:nvSpPr>
        <p:spPr>
          <a:xfrm>
            <a:off x="584200" y="1435497"/>
            <a:ext cx="11018520" cy="1268039"/>
          </a:xfrm>
        </p:spPr>
        <p:txBody>
          <a:bodyPr/>
          <a:lstStyle>
            <a:lvl1pPr>
              <a:defRPr sz="2000">
                <a:solidFill>
                  <a:srgbClr val="000000"/>
                </a:solidFill>
                <a:latin typeface="+mn-lt"/>
              </a:defRPr>
            </a:lvl1pPr>
            <a:lvl2pPr>
              <a:defRPr sz="1600">
                <a:solidFill>
                  <a:srgbClr val="000000"/>
                </a:solidFill>
              </a:defRPr>
            </a:lvl2pPr>
            <a:lvl3pPr>
              <a:defRPr sz="1400">
                <a:solidFill>
                  <a:srgbClr val="000000"/>
                </a:solidFill>
              </a:defRPr>
            </a:lvl3pPr>
            <a:lvl4pPr>
              <a:defRPr sz="1200">
                <a:solidFill>
                  <a:srgbClr val="000000"/>
                </a:solidFill>
              </a:defRPr>
            </a:lvl4pPr>
            <a:lvl5pPr>
              <a:defRPr sz="1000">
                <a:solidFill>
                  <a:srgbClr val="000000"/>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ounded Rectangle 6">
            <a:extLst>
              <a:ext uri="{FF2B5EF4-FFF2-40B4-BE49-F238E27FC236}">
                <a16:creationId xmlns:a16="http://schemas.microsoft.com/office/drawing/2014/main" id="{F1F6ECD6-0872-3D76-0A88-B53820253296}"/>
              </a:ext>
            </a:extLst>
          </p:cNvPr>
          <p:cNvSpPr/>
          <p:nvPr userDrawn="1"/>
        </p:nvSpPr>
        <p:spPr>
          <a:xfrm>
            <a:off x="0" y="5849078"/>
            <a:ext cx="5165521" cy="1011104"/>
          </a:xfrm>
          <a:prstGeom prst="roundRect">
            <a:avLst>
              <a:gd name="adj" fmla="val 0"/>
            </a:avLst>
          </a:prstGeom>
          <a:solidFill>
            <a:srgbClr val="F250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6">
            <a:extLst>
              <a:ext uri="{FF2B5EF4-FFF2-40B4-BE49-F238E27FC236}">
                <a16:creationId xmlns:a16="http://schemas.microsoft.com/office/drawing/2014/main" id="{730947EA-688D-4587-5AD1-B1F0D2D2954E}"/>
              </a:ext>
            </a:extLst>
          </p:cNvPr>
          <p:cNvSpPr>
            <a:spLocks noGrp="1"/>
          </p:cNvSpPr>
          <p:nvPr>
            <p:ph type="body" sz="quarter" idx="12" hasCustomPrompt="1"/>
          </p:nvPr>
        </p:nvSpPr>
        <p:spPr>
          <a:xfrm>
            <a:off x="278321" y="6199848"/>
            <a:ext cx="4073525" cy="309563"/>
          </a:xfrm>
        </p:spPr>
        <p:txBody>
          <a:bodyPr/>
          <a:lstStyle>
            <a:lvl1pPr marL="0" indent="0">
              <a:buNone/>
              <a:defRPr>
                <a:solidFill>
                  <a:schemeClr val="bg1"/>
                </a:solidFill>
              </a:defRPr>
            </a:lvl1pPr>
          </a:lstStyle>
          <a:p>
            <a:pPr lvl="0"/>
            <a:r>
              <a:rPr lang="en-US"/>
              <a:t>Click to add key resource link</a:t>
            </a:r>
          </a:p>
        </p:txBody>
      </p:sp>
    </p:spTree>
    <p:extLst>
      <p:ext uri="{BB962C8B-B14F-4D97-AF65-F5344CB8AC3E}">
        <p14:creationId xmlns:p14="http://schemas.microsoft.com/office/powerpoint/2010/main" val="1434244372"/>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Developer Code Layou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D0DF2A6-26A8-4810-95DF-F65F123C6660}"/>
              </a:ext>
            </a:extLst>
          </p:cNvPr>
          <p:cNvSpPr>
            <a:spLocks noGrp="1"/>
          </p:cNvSpPr>
          <p:nvPr>
            <p:ph type="title" hasCustomPrompt="1"/>
          </p:nvPr>
        </p:nvSpPr>
        <p:spPr/>
        <p:txBody>
          <a:bodyPr/>
          <a:lstStyle>
            <a:lvl1pPr>
              <a:defRPr/>
            </a:lvl1pPr>
          </a:lstStyle>
          <a:p>
            <a:r>
              <a:rPr lang="en-US"/>
              <a:t>Software code slide</a:t>
            </a:r>
          </a:p>
        </p:txBody>
      </p:sp>
      <p:sp>
        <p:nvSpPr>
          <p:cNvPr id="5" name="Text Placeholder 4" descr="This layout should only be used for developer code. The font used is a monospace font which is ideal for showing code.">
            <a:extLst>
              <a:ext uri="{FF2B5EF4-FFF2-40B4-BE49-F238E27FC236}">
                <a16:creationId xmlns:a16="http://schemas.microsoft.com/office/drawing/2014/main" id="{BA9F61CF-FF79-485A-A6C8-A1952EFD58AE}"/>
              </a:ext>
            </a:extLst>
          </p:cNvPr>
          <p:cNvSpPr>
            <a:spLocks noGrp="1"/>
          </p:cNvSpPr>
          <p:nvPr>
            <p:ph type="body" sz="quarter" idx="10"/>
          </p:nvPr>
        </p:nvSpPr>
        <p:spPr>
          <a:xfrm>
            <a:off x="588263" y="1436688"/>
            <a:ext cx="11018520" cy="1908215"/>
          </a:xfrm>
        </p:spPr>
        <p:txBody>
          <a:bodyPr/>
          <a:lstStyle>
            <a:lvl1pPr marL="0" indent="0">
              <a:buNone/>
              <a:defRPr sz="2800">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1pPr>
            <a:lvl2pPr marL="346553" indent="0">
              <a:buNone/>
              <a:defRPr sz="2400">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607" indent="0">
              <a:buNone/>
              <a:defRPr sz="2000">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563" indent="0">
              <a:buNone/>
              <a:defRPr sz="1800">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997" indent="0">
              <a:buNone/>
              <a:defRPr sz="1800">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46027562"/>
      </p:ext>
    </p:extLst>
  </p:cSld>
  <p:clrMapOvr>
    <a:masterClrMapping/>
  </p:clrMapOvr>
  <p:transition>
    <p:fade/>
  </p:transition>
  <p:extLst>
    <p:ext uri="{DCECCB84-F9BA-43D5-87BE-67443E8EF086}">
      <p15:sldGuideLst xmlns:p15="http://schemas.microsoft.com/office/powerpoint/2012/main">
        <p15:guide id="1" orient="horz" pos="1272">
          <p15:clr>
            <a:srgbClr val="5ACBF0"/>
          </p15:clr>
        </p15:guide>
        <p15:guide id="2" orient="horz" pos="905">
          <p15:clr>
            <a:srgbClr val="5ACBF0"/>
          </p15:clr>
        </p15:guide>
        <p15:guide id="3" orient="horz" pos="288">
          <p15:clr>
            <a:srgbClr val="5ACBF0"/>
          </p15:clr>
        </p15:guide>
      </p15:sldGuideLst>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Closing logo slide">
    <p:bg>
      <p:bgRef idx="1001">
        <a:schemeClr val="bg1"/>
      </p:bgRef>
    </p:bg>
    <p:spTree>
      <p:nvGrpSpPr>
        <p:cNvPr id="1" name=""/>
        <p:cNvGrpSpPr/>
        <p:nvPr/>
      </p:nvGrpSpPr>
      <p:grpSpPr>
        <a:xfrm>
          <a:off x="0" y="0"/>
          <a:ext cx="0" cy="0"/>
          <a:chOff x="0" y="0"/>
          <a:chExt cx="0" cy="0"/>
        </a:xfrm>
      </p:grpSpPr>
      <p:pic>
        <p:nvPicPr>
          <p:cNvPr id="5" name="MS logo white - EMF" descr="Microsoft logo white text version">
            <a:extLst>
              <a:ext uri="{FF2B5EF4-FFF2-40B4-BE49-F238E27FC236}">
                <a16:creationId xmlns:a16="http://schemas.microsoft.com/office/drawing/2014/main" id="{70D3778F-A717-44C8-9013-FF206B15DD6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bwMode="black">
          <a:xfrm>
            <a:off x="584200" y="585788"/>
            <a:ext cx="1366245" cy="292608"/>
          </a:xfrm>
          <a:prstGeom prst="rect">
            <a:avLst/>
          </a:prstGeom>
        </p:spPr>
      </p:pic>
      <p:sp>
        <p:nvSpPr>
          <p:cNvPr id="2" name="Text Box 3" descr="This is a copyright notice that should be included on the final slide."/>
          <p:cNvSpPr txBox="1">
            <a:spLocks noChangeArrowheads="1"/>
          </p:cNvSpPr>
          <p:nvPr userDrawn="1"/>
        </p:nvSpPr>
        <p:spPr bwMode="blackWhite">
          <a:xfrm>
            <a:off x="584200" y="6161316"/>
            <a:ext cx="4482124" cy="107722"/>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700">
                <a:gradFill>
                  <a:gsLst>
                    <a:gs pos="0">
                      <a:schemeClr val="tx1"/>
                    </a:gs>
                    <a:gs pos="100000">
                      <a:schemeClr val="tx1"/>
                    </a:gs>
                  </a:gsLst>
                  <a:lin ang="5400000" scaled="0"/>
                </a:gradFill>
                <a:cs typeface="Segoe UI" pitchFamily="34" charset="0"/>
              </a:rPr>
              <a:t>© Copyright Microsoft Corporation. All rights reserved. </a:t>
            </a:r>
          </a:p>
        </p:txBody>
      </p:sp>
    </p:spTree>
    <p:extLst>
      <p:ext uri="{BB962C8B-B14F-4D97-AF65-F5344CB8AC3E}">
        <p14:creationId xmlns:p14="http://schemas.microsoft.com/office/powerpoint/2010/main" val="1771522190"/>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Closing logo slide 2">
    <p:bg>
      <p:bgRef idx="1001">
        <a:schemeClr val="bg2"/>
      </p:bgRef>
    </p:bg>
    <p:spTree>
      <p:nvGrpSpPr>
        <p:cNvPr id="1" name=""/>
        <p:cNvGrpSpPr/>
        <p:nvPr/>
      </p:nvGrpSpPr>
      <p:grpSpPr>
        <a:xfrm>
          <a:off x="0" y="0"/>
          <a:ext cx="0" cy="0"/>
          <a:chOff x="0" y="0"/>
          <a:chExt cx="0" cy="0"/>
        </a:xfrm>
      </p:grpSpPr>
      <p:pic>
        <p:nvPicPr>
          <p:cNvPr id="5" name="MS logo white - EMF" descr="Microsoft logo white text version">
            <a:extLst>
              <a:ext uri="{FF2B5EF4-FFF2-40B4-BE49-F238E27FC236}">
                <a16:creationId xmlns:a16="http://schemas.microsoft.com/office/drawing/2014/main" id="{70D3778F-A717-44C8-9013-FF206B15DD6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bwMode="black">
          <a:xfrm>
            <a:off x="584200" y="585788"/>
            <a:ext cx="1366245" cy="292608"/>
          </a:xfrm>
          <a:prstGeom prst="rect">
            <a:avLst/>
          </a:prstGeom>
        </p:spPr>
      </p:pic>
      <p:sp>
        <p:nvSpPr>
          <p:cNvPr id="2" name="Text Box 3" descr="This is a copyright notice that should be included on the final slide."/>
          <p:cNvSpPr txBox="1">
            <a:spLocks noChangeArrowheads="1"/>
          </p:cNvSpPr>
          <p:nvPr userDrawn="1"/>
        </p:nvSpPr>
        <p:spPr bwMode="blackWhite">
          <a:xfrm>
            <a:off x="584200" y="6161316"/>
            <a:ext cx="4482124" cy="107722"/>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700">
                <a:gradFill>
                  <a:gsLst>
                    <a:gs pos="0">
                      <a:schemeClr val="tx1"/>
                    </a:gs>
                    <a:gs pos="100000">
                      <a:schemeClr val="tx1"/>
                    </a:gs>
                  </a:gsLst>
                  <a:lin ang="5400000" scaled="0"/>
                </a:gradFill>
                <a:cs typeface="Segoe UI" pitchFamily="34" charset="0"/>
              </a:rPr>
              <a:t>© Copyright Microsoft Corporation. All rights reserved. </a:t>
            </a:r>
          </a:p>
        </p:txBody>
      </p:sp>
    </p:spTree>
    <p:extLst>
      <p:ext uri="{BB962C8B-B14F-4D97-AF65-F5344CB8AC3E}">
        <p14:creationId xmlns:p14="http://schemas.microsoft.com/office/powerpoint/2010/main" val="3378833660"/>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Black Notes slide Layout">
    <p:bg bwMode="black">
      <p:bgPr>
        <a:solidFill>
          <a:srgbClr val="000000"/>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bwMode="white"/>
        <p:txBody>
          <a:bodyPr/>
          <a:lstStyle>
            <a:lvl1pPr>
              <a:defRPr b="0">
                <a:gradFill>
                  <a:gsLst>
                    <a:gs pos="1250">
                      <a:schemeClr val="tx1"/>
                    </a:gs>
                    <a:gs pos="100000">
                      <a:schemeClr val="tx1"/>
                    </a:gs>
                  </a:gsLst>
                  <a:lin ang="5400000" scaled="0"/>
                </a:gradFill>
                <a:latin typeface="Segoe UI" pitchFamily="34" charset="0"/>
                <a:ea typeface="Segoe UI" pitchFamily="34" charset="0"/>
                <a:cs typeface="Segoe UI" pitchFamily="34" charset="0"/>
              </a:defRPr>
            </a:lvl1pPr>
          </a:lstStyle>
          <a:p>
            <a:r>
              <a:rPr lang="en-US"/>
              <a:t>Click to edit Master title style</a:t>
            </a:r>
          </a:p>
        </p:txBody>
      </p:sp>
      <p:sp>
        <p:nvSpPr>
          <p:cNvPr id="5" name="Text Placeholder 4">
            <a:extLst>
              <a:ext uri="{FF2B5EF4-FFF2-40B4-BE49-F238E27FC236}">
                <a16:creationId xmlns:a16="http://schemas.microsoft.com/office/drawing/2014/main" id="{F4B6606D-2DF9-48CD-BBE9-B751BF55CD2B}"/>
              </a:ext>
            </a:extLst>
          </p:cNvPr>
          <p:cNvSpPr>
            <a:spLocks noGrp="1"/>
          </p:cNvSpPr>
          <p:nvPr>
            <p:ph type="body" sz="quarter" idx="12"/>
          </p:nvPr>
        </p:nvSpPr>
        <p:spPr bwMode="white">
          <a:xfrm>
            <a:off x="584200" y="1436688"/>
            <a:ext cx="11018838" cy="2215991"/>
          </a:xfrm>
        </p:spPr>
        <p:txBody>
          <a:bodyPr>
            <a:spAutoFit/>
          </a:bodyPr>
          <a:lstStyle>
            <a:lvl1pPr>
              <a:defRPr sz="3600">
                <a:latin typeface="+mn-lt"/>
              </a:defRPr>
            </a:lvl1pPr>
            <a:lvl2pPr>
              <a:defRPr sz="2800">
                <a:latin typeface="+mn-lt"/>
              </a:defRPr>
            </a:lvl2pPr>
            <a:lvl3pPr>
              <a:defRPr sz="2400">
                <a:latin typeface="+mn-lt"/>
              </a:defRPr>
            </a:lvl3pPr>
            <a:lvl4pPr>
              <a:defRPr sz="2000">
                <a:latin typeface="+mn-lt"/>
              </a:defRPr>
            </a:lvl4pPr>
            <a:lvl5pPr>
              <a:defRPr sz="18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Next slide"/>
          <p:cNvSpPr>
            <a:spLocks noGrp="1"/>
          </p:cNvSpPr>
          <p:nvPr>
            <p:ph type="body" sz="quarter" idx="11" hasCustomPrompt="1"/>
          </p:nvPr>
        </p:nvSpPr>
        <p:spPr>
          <a:xfrm>
            <a:off x="1" y="6269038"/>
            <a:ext cx="12192001" cy="588963"/>
          </a:xfrm>
          <a:prstGeom prst="rect">
            <a:avLst/>
          </a:prstGeom>
          <a:solidFill>
            <a:srgbClr val="FFFF99"/>
          </a:solidFill>
        </p:spPr>
        <p:txBody>
          <a:bodyPr wrap="square" lIns="155457" tIns="77729" rIns="155457" bIns="45720" anchor="b" anchorCtr="0">
            <a:noAutofit/>
          </a:bodyPr>
          <a:lstStyle>
            <a:lvl1pPr algn="r">
              <a:buFont typeface="Arial" pitchFamily="34" charset="0"/>
              <a:buNone/>
              <a:defRPr sz="3700" spc="-51" baseline="0">
                <a:gradFill>
                  <a:gsLst>
                    <a:gs pos="0">
                      <a:srgbClr val="000000"/>
                    </a:gs>
                    <a:gs pos="100000">
                      <a:srgbClr val="000000"/>
                    </a:gs>
                  </a:gsLst>
                  <a:lin ang="5400000" scaled="0"/>
                </a:gradFill>
                <a:effectLst/>
                <a:latin typeface="Segoe UI" pitchFamily="34" charset="0"/>
                <a:ea typeface="Segoe UI" pitchFamily="34" charset="0"/>
                <a:cs typeface="Segoe UI" pitchFamily="34" charset="0"/>
              </a:defRPr>
            </a:lvl1pPr>
          </a:lstStyle>
          <a:p>
            <a:pPr lvl="0"/>
            <a:r>
              <a:rPr lang="en-US"/>
              <a:t>Next:</a:t>
            </a:r>
          </a:p>
        </p:txBody>
      </p:sp>
    </p:spTree>
    <p:extLst>
      <p:ext uri="{BB962C8B-B14F-4D97-AF65-F5344CB8AC3E}">
        <p14:creationId xmlns:p14="http://schemas.microsoft.com/office/powerpoint/2010/main" val="3988213753"/>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904">
          <p15:clr>
            <a:srgbClr val="5ACBF0"/>
          </p15:clr>
        </p15:guide>
        <p15:guide id="2" orient="horz" pos="288">
          <p15:clr>
            <a:srgbClr val="5ACBF0"/>
          </p15:clr>
        </p15:guide>
      </p15:sldGuideLst>
    </p:ext>
  </p:extLst>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0CFE9E-9EE7-42D5-8DA3-3E7A04DC5E1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BAA6C87-C3B7-4339-A689-2C2308F3564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6618052-520C-4D3E-95FA-3DAEBA206FA1}"/>
              </a:ext>
            </a:extLst>
          </p:cNvPr>
          <p:cNvSpPr>
            <a:spLocks noGrp="1"/>
          </p:cNvSpPr>
          <p:nvPr>
            <p:ph type="dt" sz="half" idx="10"/>
          </p:nvPr>
        </p:nvSpPr>
        <p:spPr/>
        <p:txBody>
          <a:bodyPr/>
          <a:lstStyle/>
          <a:p>
            <a:fld id="{B35AAE5B-F64A-437F-A29F-CC808A5CDF7B}" type="datetimeFigureOut">
              <a:rPr lang="en-US" smtClean="0"/>
              <a:t>8/5/2026</a:t>
            </a:fld>
            <a:endParaRPr lang="en-US"/>
          </a:p>
        </p:txBody>
      </p:sp>
      <p:sp>
        <p:nvSpPr>
          <p:cNvPr id="5" name="Footer Placeholder 4">
            <a:extLst>
              <a:ext uri="{FF2B5EF4-FFF2-40B4-BE49-F238E27FC236}">
                <a16:creationId xmlns:a16="http://schemas.microsoft.com/office/drawing/2014/main" id="{AC1638DF-B648-40C5-B888-6F29D3370E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6FDC2B-58EA-4959-A71A-E4B7317856EB}"/>
              </a:ext>
            </a:extLst>
          </p:cNvPr>
          <p:cNvSpPr>
            <a:spLocks noGrp="1"/>
          </p:cNvSpPr>
          <p:nvPr>
            <p:ph type="sldNum" sz="quarter" idx="12"/>
          </p:nvPr>
        </p:nvSpPr>
        <p:spPr/>
        <p:txBody>
          <a:bodyPr/>
          <a:lstStyle/>
          <a:p>
            <a:fld id="{33A801BF-539F-4345-991E-4063FD199D73}" type="slidenum">
              <a:rPr lang="en-US" smtClean="0"/>
              <a:t>‹#›</a:t>
            </a:fld>
            <a:endParaRPr lang="en-US"/>
          </a:p>
        </p:txBody>
      </p:sp>
    </p:spTree>
    <p:extLst>
      <p:ext uri="{BB962C8B-B14F-4D97-AF65-F5344CB8AC3E}">
        <p14:creationId xmlns:p14="http://schemas.microsoft.com/office/powerpoint/2010/main" val="1191875260"/>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userDrawn="1">
  <p:cSld name="Title_Conten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9A223F9-C5CF-D745-BDCE-40996D9891D6}"/>
              </a:ext>
            </a:extLst>
          </p:cNvPr>
          <p:cNvSpPr>
            <a:spLocks noGrp="1"/>
          </p:cNvSpPr>
          <p:nvPr>
            <p:ph type="title"/>
          </p:nvPr>
        </p:nvSpPr>
        <p:spPr/>
        <p:txBody>
          <a:bodyPr/>
          <a:lstStyle/>
          <a:p>
            <a:r>
              <a:rPr lang="en-US"/>
              <a:t>Click to edit Master title style</a:t>
            </a:r>
          </a:p>
        </p:txBody>
      </p:sp>
      <p:sp>
        <p:nvSpPr>
          <p:cNvPr id="5" name="Content Placeholder 4">
            <a:extLst>
              <a:ext uri="{FF2B5EF4-FFF2-40B4-BE49-F238E27FC236}">
                <a16:creationId xmlns:a16="http://schemas.microsoft.com/office/drawing/2014/main" id="{B2A94170-AEE9-4F39-966A-84C4F08F6972}"/>
              </a:ext>
            </a:extLst>
          </p:cNvPr>
          <p:cNvSpPr>
            <a:spLocks noGrp="1"/>
          </p:cNvSpPr>
          <p:nvPr>
            <p:ph sz="quarter" idx="11"/>
          </p:nvPr>
        </p:nvSpPr>
        <p:spPr>
          <a:xfrm>
            <a:off x="457200" y="1819275"/>
            <a:ext cx="11277600" cy="4352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Date Placeholder 1">
            <a:extLst>
              <a:ext uri="{FF2B5EF4-FFF2-40B4-BE49-F238E27FC236}">
                <a16:creationId xmlns:a16="http://schemas.microsoft.com/office/drawing/2014/main" id="{63A9FAFE-331B-4375-98B8-A26B06657C79}"/>
              </a:ext>
              <a:ext uri="{C183D7F6-B498-43B3-948B-1728B52AA6E4}">
                <adec:decorative xmlns:adec="http://schemas.microsoft.com/office/drawing/2017/decorative" val="1"/>
              </a:ext>
            </a:extLst>
          </p:cNvPr>
          <p:cNvSpPr>
            <a:spLocks noGrp="1"/>
          </p:cNvSpPr>
          <p:nvPr>
            <p:ph type="dt" sz="half" idx="10"/>
          </p:nvPr>
        </p:nvSpPr>
        <p:spPr/>
        <p:txBody>
          <a:bodyPr/>
          <a:lstStyle/>
          <a:p>
            <a:fld id="{1E5358D1-79CF-DE4F-A686-B9E8FC8A73FF}" type="datetimeFigureOut">
              <a:rPr lang="en-US" smtClean="0"/>
              <a:pPr/>
              <a:t>8/5/2026</a:t>
            </a:fld>
            <a:endParaRPr lang="en-US"/>
          </a:p>
        </p:txBody>
      </p:sp>
      <p:pic>
        <p:nvPicPr>
          <p:cNvPr id="4" name="Picture 3">
            <a:extLst>
              <a:ext uri="{FF2B5EF4-FFF2-40B4-BE49-F238E27FC236}">
                <a16:creationId xmlns:a16="http://schemas.microsoft.com/office/drawing/2014/main" id="{220B5CDF-D4FD-4F3C-B831-7F21BDC5C8E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160405" y="3937699"/>
            <a:ext cx="4862540" cy="2735179"/>
          </a:xfrm>
          <a:prstGeom prst="rect">
            <a:avLst/>
          </a:prstGeom>
        </p:spPr>
      </p:pic>
      <p:sp>
        <p:nvSpPr>
          <p:cNvPr id="3" name="TextBox 2">
            <a:extLst>
              <a:ext uri="{FF2B5EF4-FFF2-40B4-BE49-F238E27FC236}">
                <a16:creationId xmlns:a16="http://schemas.microsoft.com/office/drawing/2014/main" id="{EAD31D99-CEE5-5343-A456-C76D7052C823}"/>
              </a:ext>
            </a:extLst>
          </p:cNvPr>
          <p:cNvSpPr txBox="1"/>
          <p:nvPr userDrawn="1"/>
        </p:nvSpPr>
        <p:spPr>
          <a:xfrm>
            <a:off x="9490833" y="351096"/>
            <a:ext cx="2324547" cy="307777"/>
          </a:xfrm>
          <a:prstGeom prst="rect">
            <a:avLst/>
          </a:prstGeom>
          <a:noFill/>
        </p:spPr>
        <p:txBody>
          <a:bodyPr wrap="none" rtlCol="0">
            <a:spAutoFit/>
          </a:bodyPr>
          <a:lstStyle/>
          <a:p>
            <a:r>
              <a:rPr lang="en-US" sz="1400" spc="300" baseline="0">
                <a:solidFill>
                  <a:srgbClr val="D0D1D2"/>
                </a:solidFill>
              </a:rPr>
              <a:t>MVP</a:t>
            </a:r>
            <a:r>
              <a:rPr lang="en-US" sz="1400" spc="0" baseline="0">
                <a:solidFill>
                  <a:srgbClr val="D0D1D2"/>
                </a:solidFill>
              </a:rPr>
              <a:t> | </a:t>
            </a:r>
            <a:r>
              <a:rPr lang="en-US" sz="1400" b="1" spc="150" baseline="0">
                <a:solidFill>
                  <a:srgbClr val="D0D1D2"/>
                </a:solidFill>
              </a:rPr>
              <a:t>Global Summit</a:t>
            </a:r>
          </a:p>
        </p:txBody>
      </p:sp>
    </p:spTree>
    <p:extLst>
      <p:ext uri="{BB962C8B-B14F-4D97-AF65-F5344CB8AC3E}">
        <p14:creationId xmlns:p14="http://schemas.microsoft.com/office/powerpoint/2010/main" val="1454345668"/>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userDrawn="1">
  <p:cSld name="1_Title Slide">
    <p:bg>
      <p:bgRef idx="1001">
        <a:schemeClr val="bg2"/>
      </p:bgRef>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79778"/>
            <a:ext cx="9144000" cy="553998"/>
          </a:xfrm>
          <a:noFill/>
        </p:spPr>
        <p:txBody>
          <a:bodyPr lIns="0" tIns="0" rIns="0" bIns="0" anchor="b" anchorCtr="0">
            <a:spAutoFit/>
          </a:bodyPr>
          <a:lstStyle>
            <a:lvl1pPr>
              <a:defRPr sz="3600" spc="-50" baseline="0">
                <a:solidFill>
                  <a:srgbClr val="50E6FF"/>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7" name="MS logo white - EMF" descr="Microsoft logo white text version">
            <a:extLst>
              <a:ext uri="{FF2B5EF4-FFF2-40B4-BE49-F238E27FC236}">
                <a16:creationId xmlns:a16="http://schemas.microsoft.com/office/drawing/2014/main" id="{0FD32619-3819-428A-8565-629596C91418}"/>
              </a:ext>
            </a:extLst>
          </p:cNvPr>
          <p:cNvPicPr>
            <a:picLocks noChangeAspect="1"/>
          </p:cNvPicPr>
          <p:nvPr userDrawn="1"/>
        </p:nvPicPr>
        <p:blipFill>
          <a:blip r:embed="rId2"/>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408856961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147.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D31026A-4A74-439D-A8F5-DB82A03E713C}"/>
              </a:ext>
            </a:extLst>
          </p:cNvPr>
          <p:cNvSpPr>
            <a:spLocks noGrp="1"/>
          </p:cNvSpPr>
          <p:nvPr>
            <p:ph type="title"/>
          </p:nvPr>
        </p:nvSpPr>
        <p:spPr/>
        <p:txBody>
          <a:bodyPr/>
          <a:lstStyle>
            <a:lvl1pPr>
              <a:defRPr>
                <a:solidFill>
                  <a:srgbClr val="000000"/>
                </a:solidFill>
              </a:defRPr>
            </a:lvl1pPr>
          </a:lstStyle>
          <a:p>
            <a:r>
              <a:rPr lang="en-US"/>
              <a:t>Click to edit Master title style</a:t>
            </a:r>
          </a:p>
        </p:txBody>
      </p:sp>
    </p:spTree>
    <p:extLst>
      <p:ext uri="{BB962C8B-B14F-4D97-AF65-F5344CB8AC3E}">
        <p14:creationId xmlns:p14="http://schemas.microsoft.com/office/powerpoint/2010/main" val="4034301893"/>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48.xml><?xml version="1.0" encoding="utf-8"?>
<p:sldLayout xmlns:a="http://schemas.openxmlformats.org/drawingml/2006/main" xmlns:r="http://schemas.openxmlformats.org/officeDocument/2006/relationships" xmlns:p="http://schemas.openxmlformats.org/presentationml/2006/main" userDrawn="1">
  <p:cSld name="Small + Medium Container - Angela">
    <p:spTree>
      <p:nvGrpSpPr>
        <p:cNvPr id="1" name=""/>
        <p:cNvGrpSpPr/>
        <p:nvPr/>
      </p:nvGrpSpPr>
      <p:grpSpPr>
        <a:xfrm>
          <a:off x="0" y="0"/>
          <a:ext cx="0" cy="0"/>
          <a:chOff x="0" y="0"/>
          <a:chExt cx="0" cy="0"/>
        </a:xfrm>
      </p:grpSpPr>
      <p:pic>
        <p:nvPicPr>
          <p:cNvPr id="2" name="Picture 1" descr="Medium close-up for &#10;small graphics containers&#10;three quarter speak zoom silhouette overlayed in Building 40-41 Pod 3 Puffin. Window backdrop to outdoor space.">
            <a:extLst>
              <a:ext uri="{FF2B5EF4-FFF2-40B4-BE49-F238E27FC236}">
                <a16:creationId xmlns:a16="http://schemas.microsoft.com/office/drawing/2014/main" id="{D7387BFA-ED95-7135-E75E-E4F05B89C2A4}"/>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artisticBlur/>
                    </a14:imgEffect>
                  </a14:imgLayer>
                </a14:imgProps>
              </a:ext>
            </a:extLst>
          </a:blip>
          <a:srcRect l="31706" t="6311" r="23914" b="49309"/>
          <a:stretch/>
        </p:blipFill>
        <p:spPr>
          <a:xfrm>
            <a:off x="0" y="0"/>
            <a:ext cx="12192000" cy="6858000"/>
          </a:xfrm>
          <a:prstGeom prst="rect">
            <a:avLst/>
          </a:prstGeom>
        </p:spPr>
      </p:pic>
      <p:sp>
        <p:nvSpPr>
          <p:cNvPr id="5" name="Freeform 8" descr="Female silhouette (1/2 body)">
            <a:extLst>
              <a:ext uri="{FF2B5EF4-FFF2-40B4-BE49-F238E27FC236}">
                <a16:creationId xmlns:a16="http://schemas.microsoft.com/office/drawing/2014/main" id="{84BC87CD-23EB-8516-2457-1A3202E12B4C}"/>
              </a:ext>
            </a:extLst>
          </p:cNvPr>
          <p:cNvSpPr/>
          <p:nvPr userDrawn="1"/>
        </p:nvSpPr>
        <p:spPr>
          <a:xfrm>
            <a:off x="1059980" y="682164"/>
            <a:ext cx="3584169" cy="6220368"/>
          </a:xfrm>
          <a:custGeom>
            <a:avLst/>
            <a:gdLst>
              <a:gd name="connsiteX0" fmla="*/ 1098907 w 1819881"/>
              <a:gd name="connsiteY0" fmla="*/ 1048 h 3158425"/>
              <a:gd name="connsiteX1" fmla="*/ 1152442 w 1819881"/>
              <a:gd name="connsiteY1" fmla="*/ 4231 h 3158425"/>
              <a:gd name="connsiteX2" fmla="*/ 1438326 w 1819881"/>
              <a:gd name="connsiteY2" fmla="*/ 278796 h 3158425"/>
              <a:gd name="connsiteX3" fmla="*/ 1552087 w 1819881"/>
              <a:gd name="connsiteY3" fmla="*/ 649326 h 3158425"/>
              <a:gd name="connsiteX4" fmla="*/ 1629663 w 1819881"/>
              <a:gd name="connsiteY4" fmla="*/ 991862 h 3158425"/>
              <a:gd name="connsiteX5" fmla="*/ 1734190 w 1819881"/>
              <a:gd name="connsiteY5" fmla="*/ 1132793 h 3158425"/>
              <a:gd name="connsiteX6" fmla="*/ 1684904 w 1819881"/>
              <a:gd name="connsiteY6" fmla="*/ 1110235 h 3158425"/>
              <a:gd name="connsiteX7" fmla="*/ 1598022 w 1819881"/>
              <a:gd name="connsiteY7" fmla="*/ 989629 h 3158425"/>
              <a:gd name="connsiteX8" fmla="*/ 1635173 w 1819881"/>
              <a:gd name="connsiteY8" fmla="*/ 1094005 h 3158425"/>
              <a:gd name="connsiteX9" fmla="*/ 1692645 w 1819881"/>
              <a:gd name="connsiteY9" fmla="*/ 1180741 h 3158425"/>
              <a:gd name="connsiteX10" fmla="*/ 1638373 w 1819881"/>
              <a:gd name="connsiteY10" fmla="*/ 1138754 h 3158425"/>
              <a:gd name="connsiteX11" fmla="*/ 1566827 w 1819881"/>
              <a:gd name="connsiteY11" fmla="*/ 981071 h 3158425"/>
              <a:gd name="connsiteX12" fmla="*/ 1627580 w 1819881"/>
              <a:gd name="connsiteY12" fmla="*/ 1201587 h 3158425"/>
              <a:gd name="connsiteX13" fmla="*/ 1616412 w 1819881"/>
              <a:gd name="connsiteY13" fmla="*/ 1359788 h 3158425"/>
              <a:gd name="connsiteX14" fmla="*/ 1614607 w 1819881"/>
              <a:gd name="connsiteY14" fmla="*/ 1363031 h 3158425"/>
              <a:gd name="connsiteX15" fmla="*/ 1719525 w 1819881"/>
              <a:gd name="connsiteY15" fmla="*/ 1430663 h 3158425"/>
              <a:gd name="connsiteX16" fmla="*/ 1819585 w 1819881"/>
              <a:gd name="connsiteY16" fmla="*/ 1634876 h 3158425"/>
              <a:gd name="connsiteX17" fmla="*/ 1778441 w 1819881"/>
              <a:gd name="connsiteY17" fmla="*/ 1977514 h 3158425"/>
              <a:gd name="connsiteX18" fmla="*/ 1770006 w 1819881"/>
              <a:gd name="connsiteY18" fmla="*/ 2337298 h 3158425"/>
              <a:gd name="connsiteX19" fmla="*/ 1761966 w 1819881"/>
              <a:gd name="connsiteY19" fmla="*/ 2451204 h 3158425"/>
              <a:gd name="connsiteX20" fmla="*/ 1725934 w 1819881"/>
              <a:gd name="connsiteY20" fmla="*/ 2601292 h 3158425"/>
              <a:gd name="connsiteX21" fmla="*/ 1753629 w 1819881"/>
              <a:gd name="connsiteY21" fmla="*/ 2749518 h 3158425"/>
              <a:gd name="connsiteX22" fmla="*/ 1715734 w 1819881"/>
              <a:gd name="connsiteY22" fmla="*/ 2835879 h 3158425"/>
              <a:gd name="connsiteX23" fmla="*/ 1758022 w 1819881"/>
              <a:gd name="connsiteY23" fmla="*/ 3137765 h 3158425"/>
              <a:gd name="connsiteX24" fmla="*/ 1761395 w 1819881"/>
              <a:gd name="connsiteY24" fmla="*/ 3158425 h 3158425"/>
              <a:gd name="connsiteX25" fmla="*/ 168290 w 1819881"/>
              <a:gd name="connsiteY25" fmla="*/ 3158425 h 3158425"/>
              <a:gd name="connsiteX26" fmla="*/ 162403 w 1819881"/>
              <a:gd name="connsiteY26" fmla="*/ 3110204 h 3158425"/>
              <a:gd name="connsiteX27" fmla="*/ 144350 w 1819881"/>
              <a:gd name="connsiteY27" fmla="*/ 3023869 h 3158425"/>
              <a:gd name="connsiteX28" fmla="*/ 97937 w 1819881"/>
              <a:gd name="connsiteY28" fmla="*/ 2816325 h 3158425"/>
              <a:gd name="connsiteX29" fmla="*/ 2896 w 1819881"/>
              <a:gd name="connsiteY29" fmla="*/ 2602423 h 3158425"/>
              <a:gd name="connsiteX30" fmla="*/ 62676 w 1819881"/>
              <a:gd name="connsiteY30" fmla="*/ 2108674 h 3158425"/>
              <a:gd name="connsiteX31" fmla="*/ 392528 w 1819881"/>
              <a:gd name="connsiteY31" fmla="*/ 1279761 h 3158425"/>
              <a:gd name="connsiteX32" fmla="*/ 534001 w 1819881"/>
              <a:gd name="connsiteY32" fmla="*/ 1176308 h 3158425"/>
              <a:gd name="connsiteX33" fmla="*/ 532812 w 1819881"/>
              <a:gd name="connsiteY33" fmla="*/ 1124313 h 3158425"/>
              <a:gd name="connsiteX34" fmla="*/ 567355 w 1819881"/>
              <a:gd name="connsiteY34" fmla="*/ 815128 h 3158425"/>
              <a:gd name="connsiteX35" fmla="*/ 609566 w 1819881"/>
              <a:gd name="connsiteY35" fmla="*/ 487405 h 3158425"/>
              <a:gd name="connsiteX36" fmla="*/ 774692 w 1819881"/>
              <a:gd name="connsiteY36" fmla="*/ 130199 h 3158425"/>
              <a:gd name="connsiteX37" fmla="*/ 1029528 w 1819881"/>
              <a:gd name="connsiteY37" fmla="*/ 33714 h 3158425"/>
              <a:gd name="connsiteX38" fmla="*/ 1098907 w 1819881"/>
              <a:gd name="connsiteY38" fmla="*/ 1048 h 3158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819881" h="3158425">
                <a:moveTo>
                  <a:pt x="1098907" y="1048"/>
                </a:moveTo>
                <a:cubicBezTo>
                  <a:pt x="1114246" y="-849"/>
                  <a:pt x="1132099" y="-384"/>
                  <a:pt x="1152442" y="4231"/>
                </a:cubicBezTo>
                <a:cubicBezTo>
                  <a:pt x="1233815" y="22693"/>
                  <a:pt x="1375865" y="172633"/>
                  <a:pt x="1438326" y="278796"/>
                </a:cubicBezTo>
                <a:cubicBezTo>
                  <a:pt x="1500790" y="384960"/>
                  <a:pt x="1538909" y="565721"/>
                  <a:pt x="1552087" y="649326"/>
                </a:cubicBezTo>
                <a:cubicBezTo>
                  <a:pt x="1565263" y="732931"/>
                  <a:pt x="1602937" y="920020"/>
                  <a:pt x="1629663" y="991862"/>
                </a:cubicBezTo>
                <a:cubicBezTo>
                  <a:pt x="1656389" y="1063704"/>
                  <a:pt x="1734190" y="1132793"/>
                  <a:pt x="1734190" y="1132793"/>
                </a:cubicBezTo>
                <a:cubicBezTo>
                  <a:pt x="1717071" y="1126884"/>
                  <a:pt x="1700564" y="1119329"/>
                  <a:pt x="1684904" y="1110235"/>
                </a:cubicBezTo>
                <a:cubicBezTo>
                  <a:pt x="1660486" y="1095793"/>
                  <a:pt x="1598022" y="989629"/>
                  <a:pt x="1598022" y="989629"/>
                </a:cubicBezTo>
                <a:cubicBezTo>
                  <a:pt x="1598022" y="989629"/>
                  <a:pt x="1612989" y="1047921"/>
                  <a:pt x="1635173" y="1094005"/>
                </a:cubicBezTo>
                <a:cubicBezTo>
                  <a:pt x="1657360" y="1140090"/>
                  <a:pt x="1692645" y="1180741"/>
                  <a:pt x="1692645" y="1180741"/>
                </a:cubicBezTo>
                <a:cubicBezTo>
                  <a:pt x="1692645" y="1180741"/>
                  <a:pt x="1655573" y="1165405"/>
                  <a:pt x="1638373" y="1138754"/>
                </a:cubicBezTo>
                <a:cubicBezTo>
                  <a:pt x="1621176" y="1112101"/>
                  <a:pt x="1566827" y="981071"/>
                  <a:pt x="1566827" y="981071"/>
                </a:cubicBezTo>
                <a:cubicBezTo>
                  <a:pt x="1566827" y="981071"/>
                  <a:pt x="1602638" y="1104432"/>
                  <a:pt x="1627580" y="1201587"/>
                </a:cubicBezTo>
                <a:cubicBezTo>
                  <a:pt x="1652519" y="1298740"/>
                  <a:pt x="1616412" y="1359788"/>
                  <a:pt x="1616412" y="1359788"/>
                </a:cubicBezTo>
                <a:cubicBezTo>
                  <a:pt x="1616412" y="1359788"/>
                  <a:pt x="1615780" y="1360939"/>
                  <a:pt x="1614607" y="1363031"/>
                </a:cubicBezTo>
                <a:cubicBezTo>
                  <a:pt x="1659189" y="1389896"/>
                  <a:pt x="1699589" y="1413390"/>
                  <a:pt x="1719525" y="1430663"/>
                </a:cubicBezTo>
                <a:cubicBezTo>
                  <a:pt x="1767471" y="1472206"/>
                  <a:pt x="1824499" y="1565267"/>
                  <a:pt x="1819585" y="1634876"/>
                </a:cubicBezTo>
                <a:cubicBezTo>
                  <a:pt x="1814672" y="1704485"/>
                  <a:pt x="1799858" y="1824273"/>
                  <a:pt x="1778441" y="1977514"/>
                </a:cubicBezTo>
                <a:cubicBezTo>
                  <a:pt x="1754672" y="2147616"/>
                  <a:pt x="1799339" y="2282132"/>
                  <a:pt x="1770006" y="2337298"/>
                </a:cubicBezTo>
                <a:cubicBezTo>
                  <a:pt x="1740674" y="2392465"/>
                  <a:pt x="1746110" y="2405567"/>
                  <a:pt x="1761966" y="2451204"/>
                </a:cubicBezTo>
                <a:cubicBezTo>
                  <a:pt x="1777823" y="2496840"/>
                  <a:pt x="1705088" y="2536225"/>
                  <a:pt x="1725934" y="2601292"/>
                </a:cubicBezTo>
                <a:cubicBezTo>
                  <a:pt x="1746780" y="2666361"/>
                  <a:pt x="1762639" y="2711998"/>
                  <a:pt x="1753629" y="2749518"/>
                </a:cubicBezTo>
                <a:cubicBezTo>
                  <a:pt x="1744621" y="2787042"/>
                  <a:pt x="1715734" y="2835879"/>
                  <a:pt x="1715734" y="2835879"/>
                </a:cubicBezTo>
                <a:cubicBezTo>
                  <a:pt x="1715734" y="2835879"/>
                  <a:pt x="1731219" y="2976882"/>
                  <a:pt x="1758022" y="3137765"/>
                </a:cubicBezTo>
                <a:lnTo>
                  <a:pt x="1761395" y="3158425"/>
                </a:lnTo>
                <a:lnTo>
                  <a:pt x="168290" y="3158425"/>
                </a:lnTo>
                <a:lnTo>
                  <a:pt x="162403" y="3110204"/>
                </a:lnTo>
                <a:cubicBezTo>
                  <a:pt x="156937" y="3076430"/>
                  <a:pt x="150697" y="3046576"/>
                  <a:pt x="144350" y="3023869"/>
                </a:cubicBezTo>
                <a:cubicBezTo>
                  <a:pt x="118962" y="2933040"/>
                  <a:pt x="97937" y="2816325"/>
                  <a:pt x="97937" y="2816325"/>
                </a:cubicBezTo>
                <a:cubicBezTo>
                  <a:pt x="97937" y="2816325"/>
                  <a:pt x="-1571" y="2665704"/>
                  <a:pt x="2896" y="2602423"/>
                </a:cubicBezTo>
                <a:cubicBezTo>
                  <a:pt x="7362" y="2539141"/>
                  <a:pt x="-27111" y="2299487"/>
                  <a:pt x="62676" y="2108674"/>
                </a:cubicBezTo>
                <a:cubicBezTo>
                  <a:pt x="152460" y="1917861"/>
                  <a:pt x="198293" y="1418683"/>
                  <a:pt x="392528" y="1279761"/>
                </a:cubicBezTo>
                <a:cubicBezTo>
                  <a:pt x="445542" y="1241845"/>
                  <a:pt x="492776" y="1206874"/>
                  <a:pt x="534001" y="1176308"/>
                </a:cubicBezTo>
                <a:cubicBezTo>
                  <a:pt x="532062" y="1159048"/>
                  <a:pt x="531665" y="1141646"/>
                  <a:pt x="532812" y="1124313"/>
                </a:cubicBezTo>
                <a:cubicBezTo>
                  <a:pt x="540853" y="1010407"/>
                  <a:pt x="564749" y="942137"/>
                  <a:pt x="567355" y="815128"/>
                </a:cubicBezTo>
                <a:cubicBezTo>
                  <a:pt x="569961" y="688118"/>
                  <a:pt x="565344" y="573319"/>
                  <a:pt x="609566" y="487405"/>
                </a:cubicBezTo>
                <a:cubicBezTo>
                  <a:pt x="653789" y="401491"/>
                  <a:pt x="639717" y="330541"/>
                  <a:pt x="774692" y="130199"/>
                </a:cubicBezTo>
                <a:cubicBezTo>
                  <a:pt x="909666" y="-70141"/>
                  <a:pt x="1029528" y="33714"/>
                  <a:pt x="1029528" y="33714"/>
                </a:cubicBezTo>
                <a:cubicBezTo>
                  <a:pt x="1029528" y="33714"/>
                  <a:pt x="1052896" y="6745"/>
                  <a:pt x="1098907" y="1048"/>
                </a:cubicBezTo>
                <a:close/>
              </a:path>
            </a:pathLst>
          </a:custGeom>
          <a:solidFill>
            <a:srgbClr val="737373">
              <a:alpha val="90000"/>
            </a:srgbClr>
          </a:solidFill>
          <a:ln w="25400" cap="flat">
            <a:solidFill>
              <a:schemeClr val="bg1"/>
            </a:solidFill>
            <a:prstDash val="solid"/>
            <a:miter/>
          </a:ln>
          <a:effectLst/>
        </p:spPr>
        <p:txBody>
          <a:bodyPr wrap="square" lIns="432000" tIns="1152000" rtlCol="0" anchor="ctr">
            <a:noAutofit/>
          </a:bodyPr>
          <a:lstStyle/>
          <a:p>
            <a:pPr marR="0" lvl="0" indent="0" algn="ctr" defTabSz="914367" fontAlgn="auto">
              <a:lnSpc>
                <a:spcPct val="100000"/>
              </a:lnSpc>
              <a:spcBef>
                <a:spcPts val="0"/>
              </a:spcBef>
              <a:spcAft>
                <a:spcPts val="0"/>
              </a:spcAft>
              <a:buClrTx/>
              <a:buSzTx/>
              <a:buFontTx/>
              <a:buNone/>
              <a:tabLst/>
            </a:pPr>
            <a:r>
              <a:rPr kumimoji="0" lang="en-US" sz="1765" b="0" i="0" u="none" strike="noStrike" cap="none" spc="0" normalizeH="0" baseline="0">
                <a:ln>
                  <a:noFill/>
                </a:ln>
                <a:solidFill>
                  <a:schemeClr val="bg1"/>
                </a:solidFill>
                <a:effectLst/>
                <a:uLnTx/>
                <a:uFillTx/>
                <a:latin typeface="Segoe UI"/>
              </a:rPr>
              <a:t>Angela</a:t>
            </a:r>
          </a:p>
        </p:txBody>
      </p:sp>
      <p:sp>
        <p:nvSpPr>
          <p:cNvPr id="4" name="Text Placeholder 3">
            <a:extLst>
              <a:ext uri="{FF2B5EF4-FFF2-40B4-BE49-F238E27FC236}">
                <a16:creationId xmlns:a16="http://schemas.microsoft.com/office/drawing/2014/main" id="{28B5254F-4D4B-D52B-BDA2-031E9B39AA8D}"/>
              </a:ext>
            </a:extLst>
          </p:cNvPr>
          <p:cNvSpPr>
            <a:spLocks noGrp="1"/>
          </p:cNvSpPr>
          <p:nvPr>
            <p:ph type="body" sz="quarter" idx="10" hasCustomPrompt="1"/>
          </p:nvPr>
        </p:nvSpPr>
        <p:spPr>
          <a:xfrm>
            <a:off x="8788400" y="-507851"/>
            <a:ext cx="3403600" cy="276999"/>
          </a:xfrm>
        </p:spPr>
        <p:txBody>
          <a:bodyPr anchor="b" anchorCtr="0"/>
          <a:lstStyle>
            <a:lvl1pPr algn="r">
              <a:buNone/>
              <a:defRPr sz="1800">
                <a:gradFill>
                  <a:gsLst>
                    <a:gs pos="85263">
                      <a:srgbClr val="D83B01"/>
                    </a:gs>
                    <a:gs pos="58000">
                      <a:srgbClr val="D83B01"/>
                    </a:gs>
                  </a:gsLst>
                  <a:lin ang="18600000" scaled="0"/>
                </a:gradFill>
                <a:latin typeface="+mj-lt"/>
              </a:defRPr>
            </a:lvl1pPr>
          </a:lstStyle>
          <a:p>
            <a:pPr lvl="0"/>
            <a:r>
              <a:rPr lang="en-US"/>
              <a:t>XX-XXX</a:t>
            </a:r>
          </a:p>
        </p:txBody>
      </p:sp>
    </p:spTree>
    <p:extLst>
      <p:ext uri="{BB962C8B-B14F-4D97-AF65-F5344CB8AC3E}">
        <p14:creationId xmlns:p14="http://schemas.microsoft.com/office/powerpoint/2010/main" val="3522705690"/>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49.xml><?xml version="1.0" encoding="utf-8"?>
<p:sldLayout xmlns:a="http://schemas.openxmlformats.org/drawingml/2006/main" xmlns:r="http://schemas.openxmlformats.org/officeDocument/2006/relationships" xmlns:p="http://schemas.openxmlformats.org/presentationml/2006/main" userDrawn="1">
  <p:cSld name="Feature slide">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a:xfrm>
            <a:off x="571499" y="457200"/>
            <a:ext cx="3695701" cy="1107996"/>
          </a:xfrm>
        </p:spPr>
        <p:txBody>
          <a:bodyPr wrap="square" anchor="t" anchorCtr="0">
            <a:spAutoFit/>
          </a:bodyPr>
          <a:lstStyle>
            <a:lvl1pPr>
              <a:defRPr sz="3600">
                <a:solidFill>
                  <a:schemeClr val="tx1"/>
                </a:solidFill>
              </a:defRPr>
            </a:lvl1pPr>
          </a:lstStyle>
          <a:p>
            <a:r>
              <a:rPr lang="en-US"/>
              <a:t>Click to edit Master title style</a:t>
            </a:r>
          </a:p>
        </p:txBody>
      </p:sp>
      <p:sp>
        <p:nvSpPr>
          <p:cNvPr id="4" name="Text Placeholder 3"/>
          <p:cNvSpPr>
            <a:spLocks noGrp="1"/>
          </p:cNvSpPr>
          <p:nvPr>
            <p:ph type="body" sz="quarter" idx="10"/>
          </p:nvPr>
        </p:nvSpPr>
        <p:spPr>
          <a:xfrm>
            <a:off x="571500" y="3127379"/>
            <a:ext cx="3695700" cy="603242"/>
          </a:xfrm>
        </p:spPr>
        <p:txBody>
          <a:bodyPr wrap="square" anchor="ctr" anchorCtr="0">
            <a:spAutoFit/>
          </a:bodyPr>
          <a:lstStyle>
            <a:lvl1pPr marL="0" indent="0">
              <a:spcBef>
                <a:spcPts val="1200"/>
              </a:spcBef>
              <a:buNone/>
              <a:defRPr sz="2000">
                <a:solidFill>
                  <a:schemeClr val="tx1"/>
                </a:solidFill>
              </a:defRPr>
            </a:lvl1pPr>
            <a:lvl2pPr marL="0" indent="0">
              <a:buNone/>
              <a:defRPr sz="1600"/>
            </a:lvl2pPr>
            <a:lvl3pPr marL="228600" indent="0">
              <a:buNone/>
              <a:defRPr/>
            </a:lvl3pPr>
            <a:lvl4pPr marL="457200" indent="0">
              <a:buNone/>
              <a:defRPr/>
            </a:lvl4pPr>
            <a:lvl5pPr marL="685800" indent="0">
              <a:buNone/>
              <a:defRPr/>
            </a:lvl5pPr>
          </a:lstStyle>
          <a:p>
            <a:pPr lvl="0"/>
            <a:r>
              <a:rPr lang="en-US"/>
              <a:t>Click to edit Master text styles</a:t>
            </a:r>
          </a:p>
          <a:p>
            <a:pPr lvl="1"/>
            <a:r>
              <a:rPr lang="en-US"/>
              <a:t>Second level</a:t>
            </a:r>
          </a:p>
        </p:txBody>
      </p:sp>
      <p:sp>
        <p:nvSpPr>
          <p:cNvPr id="3" name="Picture Placeholder 2">
            <a:extLst>
              <a:ext uri="{FF2B5EF4-FFF2-40B4-BE49-F238E27FC236}">
                <a16:creationId xmlns:a16="http://schemas.microsoft.com/office/drawing/2014/main" id="{4067C7C5-F2AA-4FC9-BA35-9771C1BF716F}"/>
              </a:ext>
            </a:extLst>
          </p:cNvPr>
          <p:cNvSpPr>
            <a:spLocks noGrp="1"/>
          </p:cNvSpPr>
          <p:nvPr>
            <p:ph type="pic" sz="quarter" idx="11"/>
          </p:nvPr>
        </p:nvSpPr>
        <p:spPr>
          <a:xfrm>
            <a:off x="4739951" y="1"/>
            <a:ext cx="7452049" cy="6858000"/>
          </a:xfrm>
        </p:spPr>
        <p:txBody>
          <a:bodyPr/>
          <a:lstStyle/>
          <a:p>
            <a:endParaRPr lang="en-US"/>
          </a:p>
        </p:txBody>
      </p:sp>
    </p:spTree>
    <p:extLst>
      <p:ext uri="{BB962C8B-B14F-4D97-AF65-F5344CB8AC3E}">
        <p14:creationId xmlns:p14="http://schemas.microsoft.com/office/powerpoint/2010/main" val="4290366564"/>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872">
          <p15:clr>
            <a:srgbClr val="C35EA4"/>
          </p15:clr>
        </p15:guide>
        <p15:guide id="4" orient="horz" pos="1464">
          <p15:clr>
            <a:srgbClr val="C35EA4"/>
          </p15:clr>
        </p15:guide>
        <p15:guide id="5" pos="2688">
          <p15:clr>
            <a:srgbClr val="C35EA4"/>
          </p15:clr>
        </p15:guide>
        <p15:guide id="6" pos="5280">
          <p15:clr>
            <a:srgbClr val="FBAE40"/>
          </p15:clr>
        </p15:guide>
        <p15:guide id="7" orient="horz" pos="2160">
          <p15:clr>
            <a:srgbClr val="C35EA4"/>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CNB_Updates">
    <p:bg>
      <p:bgPr>
        <a:solidFill>
          <a:schemeClr val="bg1"/>
        </a:solidFill>
        <a:effectLst/>
      </p:bgPr>
    </p:bg>
    <p:spTree>
      <p:nvGrpSpPr>
        <p:cNvPr id="1" name=""/>
        <p:cNvGrpSpPr/>
        <p:nvPr/>
      </p:nvGrpSpPr>
      <p:grpSpPr>
        <a:xfrm>
          <a:off x="0" y="0"/>
          <a:ext cx="0" cy="0"/>
          <a:chOff x="0" y="0"/>
          <a:chExt cx="0" cy="0"/>
        </a:xfrm>
      </p:grpSpPr>
      <p:sp>
        <p:nvSpPr>
          <p:cNvPr id="6" name="Rounded Rectangle 4">
            <a:extLst>
              <a:ext uri="{FF2B5EF4-FFF2-40B4-BE49-F238E27FC236}">
                <a16:creationId xmlns:a16="http://schemas.microsoft.com/office/drawing/2014/main" id="{6A1507C7-C542-E81C-EF4A-218C3711D00D}"/>
              </a:ext>
            </a:extLst>
          </p:cNvPr>
          <p:cNvSpPr/>
          <p:nvPr userDrawn="1"/>
        </p:nvSpPr>
        <p:spPr>
          <a:xfrm>
            <a:off x="8928100" y="1151393"/>
            <a:ext cx="3263900" cy="5706606"/>
          </a:xfrm>
          <a:prstGeom prst="roundRect">
            <a:avLst>
              <a:gd name="adj" fmla="val 0"/>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53E22BCC-7032-17F0-B273-F935DF91BB2C}"/>
              </a:ext>
            </a:extLst>
          </p:cNvPr>
          <p:cNvPicPr>
            <a:picLocks noChangeAspect="1"/>
          </p:cNvPicPr>
          <p:nvPr userDrawn="1"/>
        </p:nvPicPr>
        <p:blipFill rotWithShape="1">
          <a:blip r:embed="rId2"/>
          <a:srcRect l="383"/>
          <a:stretch/>
        </p:blipFill>
        <p:spPr>
          <a:xfrm>
            <a:off x="-5080" y="-6350"/>
            <a:ext cx="12197080" cy="1180614"/>
          </a:xfrm>
          <a:prstGeom prst="rect">
            <a:avLst/>
          </a:prstGeom>
        </p:spPr>
      </p:pic>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a:xfrm>
            <a:off x="500979" y="285070"/>
            <a:ext cx="11018520" cy="553998"/>
          </a:xfrm>
        </p:spPr>
        <p:txBody>
          <a:bodyPr/>
          <a:lstStyle>
            <a:lvl1pPr>
              <a:defRPr sz="3600">
                <a:solidFill>
                  <a:schemeClr val="bg1"/>
                </a:solidFill>
              </a:defRPr>
            </a:lvl1pPr>
          </a:lstStyle>
          <a:p>
            <a:r>
              <a:rPr lang="en-US"/>
              <a:t>Click to edit Master title style</a:t>
            </a:r>
          </a:p>
        </p:txBody>
      </p:sp>
      <p:sp>
        <p:nvSpPr>
          <p:cNvPr id="4" name="Footer Placeholder 10">
            <a:extLst>
              <a:ext uri="{FF2B5EF4-FFF2-40B4-BE49-F238E27FC236}">
                <a16:creationId xmlns:a16="http://schemas.microsoft.com/office/drawing/2014/main" id="{DD1BEEC7-5874-1E48-8B60-B1E5D9779C29}"/>
              </a:ext>
            </a:extLst>
          </p:cNvPr>
          <p:cNvSpPr>
            <a:spLocks noGrp="1"/>
          </p:cNvSpPr>
          <p:nvPr>
            <p:ph type="ftr" sz="quarter" idx="3"/>
          </p:nvPr>
        </p:nvSpPr>
        <p:spPr>
          <a:xfrm>
            <a:off x="584201" y="6456459"/>
            <a:ext cx="11025188" cy="107854"/>
          </a:xfrm>
          <a:prstGeom prst="rect">
            <a:avLst/>
          </a:prstGeom>
        </p:spPr>
        <p:txBody>
          <a:bodyPr/>
          <a:lstStyle>
            <a:lvl1pPr>
              <a:defRPr sz="800">
                <a:solidFill>
                  <a:srgbClr val="000000"/>
                </a:solidFill>
              </a:defRPr>
            </a:lvl1pPr>
          </a:lstStyle>
          <a:p>
            <a:r>
              <a:rPr lang="en-US"/>
              <a:t>© Microsoft Corporation                                                                                  					   	    	                                     Microsoft 365 </a:t>
            </a:r>
          </a:p>
        </p:txBody>
      </p:sp>
      <p:sp>
        <p:nvSpPr>
          <p:cNvPr id="10" name="Rounded Rectangle 1">
            <a:extLst>
              <a:ext uri="{FF2B5EF4-FFF2-40B4-BE49-F238E27FC236}">
                <a16:creationId xmlns:a16="http://schemas.microsoft.com/office/drawing/2014/main" id="{A3FE6813-A34B-408D-5E57-9D178EE76FD8}"/>
              </a:ext>
            </a:extLst>
          </p:cNvPr>
          <p:cNvSpPr/>
          <p:nvPr userDrawn="1"/>
        </p:nvSpPr>
        <p:spPr>
          <a:xfrm>
            <a:off x="0" y="1173570"/>
            <a:ext cx="4152900" cy="468061"/>
          </a:xfrm>
          <a:prstGeom prst="roundRect">
            <a:avLst>
              <a:gd name="adj" fmla="val 0"/>
            </a:avLst>
          </a:prstGeom>
          <a:solidFill>
            <a:srgbClr val="2C7E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7" name="Picture Placeholder 16">
            <a:extLst>
              <a:ext uri="{FF2B5EF4-FFF2-40B4-BE49-F238E27FC236}">
                <a16:creationId xmlns:a16="http://schemas.microsoft.com/office/drawing/2014/main" id="{05AA3CE7-CCC3-9EBF-4083-17CD49870263}"/>
              </a:ext>
            </a:extLst>
          </p:cNvPr>
          <p:cNvSpPr>
            <a:spLocks noGrp="1"/>
          </p:cNvSpPr>
          <p:nvPr>
            <p:ph type="pic" sz="quarter" idx="11" hasCustomPrompt="1"/>
          </p:nvPr>
        </p:nvSpPr>
        <p:spPr>
          <a:xfrm>
            <a:off x="5650395" y="2239963"/>
            <a:ext cx="6262206" cy="3246437"/>
          </a:xfrm>
          <a:prstGeom prst="roundRect">
            <a:avLst>
              <a:gd name="adj" fmla="val 4622"/>
            </a:avLst>
          </a:prstGeom>
          <a:solidFill>
            <a:schemeClr val="bg2"/>
          </a:solidFill>
        </p:spPr>
        <p:txBody>
          <a:bodyPr anchor="ctr">
            <a:noAutofit/>
          </a:bodyPr>
          <a:lstStyle>
            <a:lvl1pPr marL="0" indent="0" algn="ctr">
              <a:buNone/>
              <a:defRPr/>
            </a:lvl1pPr>
          </a:lstStyle>
          <a:p>
            <a:r>
              <a:rPr lang="en-US"/>
              <a:t>Click to insert picture</a:t>
            </a:r>
          </a:p>
        </p:txBody>
      </p:sp>
      <p:sp>
        <p:nvSpPr>
          <p:cNvPr id="19" name="Text Placeholder 18">
            <a:extLst>
              <a:ext uri="{FF2B5EF4-FFF2-40B4-BE49-F238E27FC236}">
                <a16:creationId xmlns:a16="http://schemas.microsoft.com/office/drawing/2014/main" id="{6E0B161C-8EF0-F07D-6565-5AC5DAF93DB4}"/>
              </a:ext>
            </a:extLst>
          </p:cNvPr>
          <p:cNvSpPr>
            <a:spLocks noGrp="1"/>
          </p:cNvSpPr>
          <p:nvPr>
            <p:ph type="body" sz="quarter" idx="12"/>
          </p:nvPr>
        </p:nvSpPr>
        <p:spPr>
          <a:xfrm>
            <a:off x="461963" y="1257671"/>
            <a:ext cx="3617912" cy="307777"/>
          </a:xfrm>
        </p:spPr>
        <p:txBody>
          <a:bodyPr/>
          <a:lstStyle>
            <a:lvl1pPr marL="0" indent="0">
              <a:buNone/>
              <a:defRPr>
                <a:solidFill>
                  <a:schemeClr val="bg1"/>
                </a:solidFill>
                <a:latin typeface="+mj-lt"/>
              </a:defRPr>
            </a:lvl1pPr>
            <a:lvl2pPr marL="228600" indent="0">
              <a:buNone/>
              <a:defRPr/>
            </a:lvl2pPr>
          </a:lstStyle>
          <a:p>
            <a:pPr lvl="0"/>
            <a:r>
              <a:rPr lang="en-US"/>
              <a:t>Click to edit Master text styles</a:t>
            </a:r>
          </a:p>
        </p:txBody>
      </p:sp>
      <p:sp>
        <p:nvSpPr>
          <p:cNvPr id="21" name="Text Placeholder 20">
            <a:extLst>
              <a:ext uri="{FF2B5EF4-FFF2-40B4-BE49-F238E27FC236}">
                <a16:creationId xmlns:a16="http://schemas.microsoft.com/office/drawing/2014/main" id="{0E79AF9F-FE77-CCB9-F3E4-8905E3B043A1}"/>
              </a:ext>
            </a:extLst>
          </p:cNvPr>
          <p:cNvSpPr>
            <a:spLocks noGrp="1"/>
          </p:cNvSpPr>
          <p:nvPr>
            <p:ph type="body" sz="quarter" idx="13" hasCustomPrompt="1"/>
          </p:nvPr>
        </p:nvSpPr>
        <p:spPr>
          <a:xfrm>
            <a:off x="584200" y="2239963"/>
            <a:ext cx="4927600" cy="3137269"/>
          </a:xfrm>
        </p:spPr>
        <p:txBody>
          <a:bodyPr/>
          <a:lstStyle>
            <a:lvl1pPr marL="0" indent="0">
              <a:buNone/>
              <a:defRPr/>
            </a:lvl1pPr>
          </a:lstStyle>
          <a:p>
            <a:pPr marL="0" indent="0">
              <a:lnSpc>
                <a:spcPct val="90000"/>
              </a:lnSpc>
              <a:spcBef>
                <a:spcPts val="1000"/>
              </a:spcBef>
              <a:buNone/>
            </a:pPr>
            <a:r>
              <a:rPr lang="en-US" sz="2800">
                <a:latin typeface="+mj-lt"/>
                <a:cs typeface="Segoe UI Semibold" panose="020B0502040204020203" pitchFamily="34" charset="0"/>
              </a:rPr>
              <a:t>Lorem ipsum dolor sit </a:t>
            </a:r>
            <a:r>
              <a:rPr lang="en-US" sz="2800" err="1">
                <a:latin typeface="+mj-lt"/>
                <a:cs typeface="Segoe UI Semibold" panose="020B0502040204020203" pitchFamily="34" charset="0"/>
              </a:rPr>
              <a:t>amet</a:t>
            </a:r>
            <a:endParaRPr lang="en-US" sz="2000">
              <a:latin typeface="+mj-lt"/>
              <a:cs typeface="Segoe UI" panose="020B0502040204020203" pitchFamily="34" charset="0"/>
            </a:endParaRPr>
          </a:p>
          <a:p>
            <a:pPr marL="0" indent="0">
              <a:lnSpc>
                <a:spcPct val="90000"/>
              </a:lnSpc>
              <a:spcBef>
                <a:spcPts val="1000"/>
              </a:spcBef>
              <a:buNone/>
            </a:pPr>
            <a:r>
              <a:rPr lang="en-US" sz="2000">
                <a:solidFill>
                  <a:srgbClr val="000000"/>
                </a:solidFill>
                <a:effectLst/>
                <a:highlight>
                  <a:srgbClr val="FFFFFF"/>
                </a:highlight>
                <a:latin typeface="Segoe UI" panose="020B0502040204020203" pitchFamily="34" charset="0"/>
                <a:cs typeface="Segoe UI" panose="020B0502040204020203" pitchFamily="34" charset="0"/>
              </a:rPr>
              <a:t>Vestibulum cursus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quam</a:t>
            </a:r>
            <a:r>
              <a:rPr lang="en-US" sz="2000">
                <a:solidFill>
                  <a:srgbClr val="000000"/>
                </a:solidFill>
                <a:effectLst/>
                <a:highlight>
                  <a:srgbClr val="FFFFFF"/>
                </a:highlight>
                <a:latin typeface="Segoe UI" panose="020B0502040204020203" pitchFamily="34" charset="0"/>
                <a:cs typeface="Segoe UI" panose="020B0502040204020203" pitchFamily="34" charset="0"/>
              </a:rPr>
              <a:t> vitae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erat</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rutrum</a:t>
            </a:r>
            <a:r>
              <a:rPr lang="en-US" sz="2000">
                <a:solidFill>
                  <a:srgbClr val="000000"/>
                </a:solidFill>
                <a:effectLst/>
                <a:highlight>
                  <a:srgbClr val="FFFFFF"/>
                </a:highlight>
                <a:latin typeface="Segoe UI" panose="020B0502040204020203" pitchFamily="34" charset="0"/>
                <a:cs typeface="Segoe UI" panose="020B0502040204020203" pitchFamily="34" charset="0"/>
              </a:rPr>
              <a:t>, sit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amet</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commodo</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felis</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commodo</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Vivamus</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finibus</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arcu</a:t>
            </a:r>
            <a:r>
              <a:rPr lang="en-US" sz="2000">
                <a:solidFill>
                  <a:srgbClr val="000000"/>
                </a:solidFill>
                <a:effectLst/>
                <a:highlight>
                  <a:srgbClr val="FFFFFF"/>
                </a:highlight>
                <a:latin typeface="Segoe UI" panose="020B0502040204020203" pitchFamily="34" charset="0"/>
                <a:cs typeface="Segoe UI" panose="020B0502040204020203" pitchFamily="34" charset="0"/>
              </a:rPr>
              <a:t> vel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tellus</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varius</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nec</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laoreet</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massa</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condimentum</a:t>
            </a:r>
            <a:r>
              <a:rPr lang="en-US" sz="2000">
                <a:solidFill>
                  <a:srgbClr val="000000"/>
                </a:solidFill>
                <a:effectLst/>
                <a:highlight>
                  <a:srgbClr val="FFFFFF"/>
                </a:highlight>
                <a:latin typeface="Segoe UI" panose="020B0502040204020203" pitchFamily="34" charset="0"/>
                <a:cs typeface="Segoe UI" panose="020B0502040204020203" pitchFamily="34" charset="0"/>
              </a:rPr>
              <a:t>. Lorem ipsum dolor sit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amet</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consectetur</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adipiscing</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elit</a:t>
            </a:r>
            <a:r>
              <a:rPr lang="en-US" sz="2000">
                <a:solidFill>
                  <a:srgbClr val="000000"/>
                </a:solidFill>
                <a:effectLst/>
                <a:highlight>
                  <a:srgbClr val="FFFFFF"/>
                </a:highlight>
                <a:latin typeface="Segoe UI" panose="020B0502040204020203" pitchFamily="34" charset="0"/>
                <a:cs typeface="Segoe UI" panose="020B0502040204020203" pitchFamily="34" charset="0"/>
              </a:rPr>
              <a:t>. Vestibulum fermentum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imperdiet</a:t>
            </a:r>
            <a:r>
              <a:rPr lang="en-US" sz="2000">
                <a:solidFill>
                  <a:srgbClr val="000000"/>
                </a:solidFill>
                <a:effectLst/>
                <a:highlight>
                  <a:srgbClr val="FFFFFF"/>
                </a:highlight>
                <a:latin typeface="Segoe UI" panose="020B0502040204020203" pitchFamily="34" charset="0"/>
                <a:cs typeface="Segoe UI" panose="020B0502040204020203" pitchFamily="34" charset="0"/>
              </a:rPr>
              <a:t> ex,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nec</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consequat</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felis</a:t>
            </a:r>
            <a:r>
              <a:rPr lang="en-US" sz="2000">
                <a:solidFill>
                  <a:srgbClr val="000000"/>
                </a:solidFill>
                <a:effectLst/>
                <a:highlight>
                  <a:srgbClr val="FFFFFF"/>
                </a:highlight>
                <a:latin typeface="Segoe UI" panose="020B0502040204020203" pitchFamily="34" charset="0"/>
                <a:cs typeface="Segoe UI" panose="020B0502040204020203" pitchFamily="34" charset="0"/>
              </a:rPr>
              <a:t> tempus vitae.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Phasellus</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lobortis</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laoreet</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erat</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p>
          <a:p>
            <a:pPr marL="0" indent="0">
              <a:lnSpc>
                <a:spcPct val="90000"/>
              </a:lnSpc>
              <a:spcBef>
                <a:spcPts val="1000"/>
              </a:spcBef>
              <a:buNone/>
            </a:pPr>
            <a:r>
              <a:rPr lang="en-US" sz="2000">
                <a:highlight>
                  <a:srgbClr val="FFFFFF"/>
                </a:highlight>
                <a:latin typeface="Segoe UI" panose="020B0502040204020203" pitchFamily="34" charset="0"/>
                <a:cs typeface="Segoe UI" panose="020B0502040204020203" pitchFamily="34" charset="0"/>
              </a:rPr>
              <a:t>Learn more at aka.ms/community.</a:t>
            </a:r>
            <a:endParaRPr lang="en-US" sz="200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208043120"/>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150.xml><?xml version="1.0" encoding="utf-8"?>
<p:sldLayout xmlns:a="http://schemas.openxmlformats.org/drawingml/2006/main" xmlns:r="http://schemas.openxmlformats.org/officeDocument/2006/relationships" xmlns:p="http://schemas.openxmlformats.org/presentationml/2006/main" userDrawn="1">
  <p:cSld name="Text option 3">
    <p:bg>
      <p:bgPr>
        <a:solidFill>
          <a:srgbClr val="F2F2F2"/>
        </a:solidFill>
        <a:effectLst/>
      </p:bgPr>
    </p:bg>
    <p:spTree>
      <p:nvGrpSpPr>
        <p:cNvPr id="1" name=""/>
        <p:cNvGrpSpPr/>
        <p:nvPr/>
      </p:nvGrpSpPr>
      <p:grpSpPr>
        <a:xfrm>
          <a:off x="0" y="0"/>
          <a:ext cx="0" cy="0"/>
          <a:chOff x="0" y="0"/>
          <a:chExt cx="0" cy="0"/>
        </a:xfrm>
      </p:grpSpPr>
      <p:sp>
        <p:nvSpPr>
          <p:cNvPr id="16" name="Content Placeholder 15"/>
          <p:cNvSpPr>
            <a:spLocks noGrp="1"/>
          </p:cNvSpPr>
          <p:nvPr>
            <p:ph sz="quarter" idx="17" hasCustomPrompt="1"/>
          </p:nvPr>
        </p:nvSpPr>
        <p:spPr>
          <a:xfrm>
            <a:off x="584200" y="1599722"/>
            <a:ext cx="3490176" cy="3099393"/>
          </a:xfrm>
          <a:blipFill>
            <a:blip r:embed="rId2" cstate="print">
              <a:extLst>
                <a:ext uri="{28A0092B-C50C-407E-A947-70E740481C1C}">
                  <a14:useLocalDpi xmlns:a14="http://schemas.microsoft.com/office/drawing/2010/main"/>
                </a:ext>
              </a:extLst>
            </a:blip>
            <a:stretch>
              <a:fillRect/>
            </a:stretch>
          </a:blipFill>
        </p:spPr>
        <p:txBody>
          <a:bodyPr anchor="ctr" anchorCtr="0">
            <a:noAutofit/>
          </a:bodyPr>
          <a:lstStyle>
            <a:lvl1pPr marL="0" indent="0" algn="ctr">
              <a:buNone/>
              <a:defRPr sz="1961">
                <a:solidFill>
                  <a:srgbClr val="000000"/>
                </a:solidFill>
              </a:defRPr>
            </a:lvl1pPr>
          </a:lstStyle>
          <a:p>
            <a:pPr lvl="0"/>
            <a:r>
              <a:rPr lang="en-US"/>
              <a:t>Place photo</a:t>
            </a:r>
          </a:p>
        </p:txBody>
      </p:sp>
      <p:sp>
        <p:nvSpPr>
          <p:cNvPr id="2" name="Title 1"/>
          <p:cNvSpPr>
            <a:spLocks noGrp="1"/>
          </p:cNvSpPr>
          <p:nvPr>
            <p:ph type="title" hasCustomPrompt="1"/>
          </p:nvPr>
        </p:nvSpPr>
        <p:spPr>
          <a:xfrm>
            <a:off x="584200" y="545447"/>
            <a:ext cx="11306469" cy="403137"/>
          </a:xfrm>
        </p:spPr>
        <p:txBody>
          <a:bodyPr wrap="square" lIns="0" tIns="0" rIns="0" bIns="0">
            <a:spAutoFit/>
          </a:bodyPr>
          <a:lstStyle>
            <a:lvl1pPr>
              <a:lnSpc>
                <a:spcPts val="3137"/>
              </a:lnSpc>
              <a:defRPr sz="2800">
                <a:solidFill>
                  <a:srgbClr val="000000"/>
                </a:solidFill>
              </a:defRPr>
            </a:lvl1pPr>
          </a:lstStyle>
          <a:p>
            <a:r>
              <a:rPr lang="en-US"/>
              <a:t>Text option 3: three columns images and text</a:t>
            </a:r>
          </a:p>
        </p:txBody>
      </p:sp>
      <p:sp>
        <p:nvSpPr>
          <p:cNvPr id="5" name="Text Placeholder 4"/>
          <p:cNvSpPr>
            <a:spLocks noGrp="1"/>
          </p:cNvSpPr>
          <p:nvPr>
            <p:ph type="body" sz="quarter" idx="11" hasCustomPrompt="1"/>
          </p:nvPr>
        </p:nvSpPr>
        <p:spPr>
          <a:xfrm>
            <a:off x="584200" y="4927922"/>
            <a:ext cx="3490176" cy="1186064"/>
          </a:xfrm>
        </p:spPr>
        <p:txBody>
          <a:bodyPr lIns="0" tIns="0" rIns="0" bIns="0"/>
          <a:lstStyle>
            <a:lvl1pPr marL="0" indent="0">
              <a:lnSpc>
                <a:spcPts val="1765"/>
              </a:lnSpc>
              <a:spcBef>
                <a:spcPts val="1176"/>
              </a:spcBef>
              <a:buNone/>
              <a:defRPr lang="en-US" sz="1200" b="0" kern="1200" spc="0" baseline="0" dirty="0">
                <a:solidFill>
                  <a:srgbClr val="000000"/>
                </a:solidFill>
                <a:latin typeface="+mj-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200">
                <a:solidFill>
                  <a:srgbClr val="000000"/>
                </a:solidFill>
              </a:defRPr>
            </a:lvl2pPr>
            <a:lvl3pPr marL="448193" indent="0">
              <a:buNone/>
              <a:defRPr/>
            </a:lvl3pPr>
            <a:lvl4pPr marL="672290" indent="0">
              <a:buNone/>
              <a:defRPr/>
            </a:lvl4pPr>
            <a:lvl5pPr marL="896386" indent="0">
              <a:buNone/>
              <a:defRPr/>
            </a:lvl5pPr>
          </a:lstStyle>
          <a:p>
            <a:pPr>
              <a:spcBef>
                <a:spcPts val="1200"/>
              </a:spcBef>
            </a:pPr>
            <a:r>
              <a:rPr lang="en-US" b="0">
                <a:solidFill>
                  <a:schemeClr val="tx2"/>
                </a:solidFill>
                <a:latin typeface="+mj-lt"/>
              </a:rPr>
              <a:t>Paragraph title Segoe UI </a:t>
            </a:r>
            <a:r>
              <a:rPr lang="en-US" b="0" err="1">
                <a:solidFill>
                  <a:schemeClr val="tx2"/>
                </a:solidFill>
                <a:latin typeface="+mj-lt"/>
              </a:rPr>
              <a:t>Semibold</a:t>
            </a:r>
            <a:r>
              <a:rPr lang="en-US" b="0">
                <a:solidFill>
                  <a:schemeClr val="tx2"/>
                </a:solidFill>
                <a:latin typeface="+mj-lt"/>
              </a:rPr>
              <a:t> 12/14</a:t>
            </a:r>
          </a:p>
          <a:p>
            <a:pPr lvl="1"/>
            <a:r>
              <a:rPr lang="en-US"/>
              <a:t>Body copy Segoe Regular 12/14.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a:t>
            </a:r>
            <a:r>
              <a:rPr lang="en-US"/>
              <a:t>, </a:t>
            </a:r>
            <a:r>
              <a:rPr lang="en-US" err="1"/>
              <a:t>omnimusdae</a:t>
            </a:r>
            <a:r>
              <a:rPr lang="en-US"/>
              <a:t>. </a:t>
            </a:r>
            <a:r>
              <a:rPr lang="en-US" err="1"/>
              <a:t>Boribus</a:t>
            </a:r>
            <a:r>
              <a:rPr lang="en-US"/>
              <a:t> </a:t>
            </a:r>
            <a:r>
              <a:rPr lang="en-US" err="1"/>
              <a:t>sinctius</a:t>
            </a:r>
            <a:r>
              <a:rPr lang="en-US"/>
              <a:t> </a:t>
            </a:r>
            <a:r>
              <a:rPr lang="en-US" err="1"/>
              <a:t>nimaxime</a:t>
            </a:r>
            <a:r>
              <a:rPr lang="en-US"/>
              <a:t> sit et </a:t>
            </a:r>
            <a:r>
              <a:rPr lang="en-US" err="1"/>
              <a:t>nonsequibus</a:t>
            </a:r>
            <a:r>
              <a:rPr lang="en-US"/>
              <a:t> </a:t>
            </a:r>
            <a:r>
              <a:rPr lang="en-US" err="1"/>
              <a:t>dollendis</a:t>
            </a:r>
            <a:r>
              <a:rPr lang="en-US"/>
              <a:t> as </a:t>
            </a:r>
            <a:r>
              <a:rPr lang="en-US" err="1"/>
              <a:t>autestiatur</a:t>
            </a:r>
            <a:r>
              <a:rPr lang="en-US"/>
              <a:t>.</a:t>
            </a:r>
          </a:p>
        </p:txBody>
      </p:sp>
      <p:sp>
        <p:nvSpPr>
          <p:cNvPr id="10" name="Text Placeholder 4"/>
          <p:cNvSpPr>
            <a:spLocks noGrp="1"/>
          </p:cNvSpPr>
          <p:nvPr>
            <p:ph type="body" sz="quarter" idx="13" hasCustomPrompt="1"/>
          </p:nvPr>
        </p:nvSpPr>
        <p:spPr>
          <a:xfrm>
            <a:off x="8144083" y="4927922"/>
            <a:ext cx="3465305" cy="1182568"/>
          </a:xfrm>
        </p:spPr>
        <p:txBody>
          <a:bodyPr lIns="0" tIns="0" rIns="0" bIns="0"/>
          <a:lstStyle>
            <a:lvl1pPr marL="0" marR="0" indent="0" algn="l" defTabSz="932742" rtl="0" eaLnBrk="1" fontAlgn="auto" latinLnBrk="0" hangingPunct="1">
              <a:lnSpc>
                <a:spcPts val="1765"/>
              </a:lnSpc>
              <a:spcBef>
                <a:spcPts val="1200"/>
              </a:spcBef>
              <a:spcAft>
                <a:spcPts val="0"/>
              </a:spcAft>
              <a:buClrTx/>
              <a:buSzPct val="90000"/>
              <a:buFont typeface="Wingdings" panose="05000000000000000000" pitchFamily="2" charset="2"/>
              <a:buNone/>
              <a:tabLst/>
              <a:defRPr lang="en-US" sz="1200" b="0" kern="1200" spc="0" baseline="0" dirty="0">
                <a:solidFill>
                  <a:srgbClr val="000000"/>
                </a:solidFill>
                <a:latin typeface="+mj-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200">
                <a:solidFill>
                  <a:srgbClr val="000000"/>
                </a:solidFill>
              </a:defRPr>
            </a:lvl2pPr>
            <a:lvl3pPr marL="448193" indent="0">
              <a:buNone/>
              <a:defRPr/>
            </a:lvl3pPr>
            <a:lvl4pPr marL="672290" indent="0">
              <a:buNone/>
              <a:defRPr/>
            </a:lvl4pPr>
            <a:lvl5pPr marL="896386" indent="0">
              <a:buNone/>
              <a:defRPr/>
            </a:lvl5pPr>
          </a:lstStyle>
          <a:p>
            <a:pPr>
              <a:spcBef>
                <a:spcPts val="1200"/>
              </a:spcBef>
            </a:pPr>
            <a:r>
              <a:rPr lang="en-US" b="0">
                <a:solidFill>
                  <a:schemeClr val="tx2"/>
                </a:solidFill>
                <a:latin typeface="+mj-lt"/>
              </a:rPr>
              <a:t>Paragraph title Segoe UI </a:t>
            </a:r>
            <a:r>
              <a:rPr lang="en-US" b="0" err="1">
                <a:solidFill>
                  <a:schemeClr val="tx2"/>
                </a:solidFill>
                <a:latin typeface="+mj-lt"/>
              </a:rPr>
              <a:t>Semibold</a:t>
            </a:r>
            <a:r>
              <a:rPr lang="en-US" b="0">
                <a:solidFill>
                  <a:schemeClr val="tx2"/>
                </a:solidFill>
                <a:latin typeface="+mj-lt"/>
              </a:rPr>
              <a:t> 12/14</a:t>
            </a:r>
          </a:p>
          <a:p>
            <a:pPr lvl="1"/>
            <a:r>
              <a:rPr lang="en-US"/>
              <a:t>Body copy Segoe Regular 12/14.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a:t>
            </a:r>
            <a:r>
              <a:rPr lang="en-US"/>
              <a:t>, </a:t>
            </a:r>
            <a:r>
              <a:rPr lang="en-US" err="1"/>
              <a:t>omnimusdae</a:t>
            </a:r>
            <a:r>
              <a:rPr lang="en-US"/>
              <a:t>. </a:t>
            </a:r>
            <a:r>
              <a:rPr lang="en-US" err="1"/>
              <a:t>Boribus</a:t>
            </a:r>
            <a:r>
              <a:rPr lang="en-US"/>
              <a:t> </a:t>
            </a:r>
            <a:r>
              <a:rPr lang="en-US" err="1"/>
              <a:t>sinctius</a:t>
            </a:r>
            <a:r>
              <a:rPr lang="en-US"/>
              <a:t> </a:t>
            </a:r>
            <a:r>
              <a:rPr lang="en-US" err="1"/>
              <a:t>nimaxime</a:t>
            </a:r>
            <a:r>
              <a:rPr lang="en-US"/>
              <a:t> sit et </a:t>
            </a:r>
            <a:r>
              <a:rPr lang="en-US" err="1"/>
              <a:t>nonsequibus</a:t>
            </a:r>
            <a:r>
              <a:rPr lang="en-US"/>
              <a:t> </a:t>
            </a:r>
            <a:r>
              <a:rPr lang="en-US" err="1"/>
              <a:t>dollendis</a:t>
            </a:r>
            <a:r>
              <a:rPr lang="en-US"/>
              <a:t> as </a:t>
            </a:r>
            <a:r>
              <a:rPr lang="en-US" err="1"/>
              <a:t>autestiatur</a:t>
            </a:r>
            <a:r>
              <a:rPr lang="en-US"/>
              <a:t>.</a:t>
            </a:r>
          </a:p>
        </p:txBody>
      </p:sp>
      <p:sp>
        <p:nvSpPr>
          <p:cNvPr id="25" name="Content Placeholder 15">
            <a:extLst>
              <a:ext uri="{FF2B5EF4-FFF2-40B4-BE49-F238E27FC236}">
                <a16:creationId xmlns:a16="http://schemas.microsoft.com/office/drawing/2014/main" id="{FF38BC9F-387A-498E-A040-4619A490AEDD}"/>
              </a:ext>
            </a:extLst>
          </p:cNvPr>
          <p:cNvSpPr>
            <a:spLocks noGrp="1"/>
          </p:cNvSpPr>
          <p:nvPr>
            <p:ph sz="quarter" idx="18" hasCustomPrompt="1"/>
          </p:nvPr>
        </p:nvSpPr>
        <p:spPr>
          <a:xfrm>
            <a:off x="4303151" y="1599722"/>
            <a:ext cx="3618381" cy="3099393"/>
          </a:xfrm>
          <a:blipFill>
            <a:blip r:embed="rId3" cstate="print">
              <a:extLst>
                <a:ext uri="{28A0092B-C50C-407E-A947-70E740481C1C}">
                  <a14:useLocalDpi xmlns:a14="http://schemas.microsoft.com/office/drawing/2010/main"/>
                </a:ext>
              </a:extLst>
            </a:blip>
            <a:stretch>
              <a:fillRect/>
            </a:stretch>
          </a:blipFill>
        </p:spPr>
        <p:txBody>
          <a:bodyPr anchor="ctr" anchorCtr="0">
            <a:noAutofit/>
          </a:bodyPr>
          <a:lstStyle>
            <a:lvl1pPr marL="0" indent="0" algn="ctr">
              <a:buNone/>
              <a:defRPr sz="1961">
                <a:solidFill>
                  <a:srgbClr val="000000"/>
                </a:solidFill>
              </a:defRPr>
            </a:lvl1pPr>
          </a:lstStyle>
          <a:p>
            <a:pPr lvl="0"/>
            <a:r>
              <a:rPr lang="en-US"/>
              <a:t>Place photo</a:t>
            </a:r>
          </a:p>
        </p:txBody>
      </p:sp>
      <p:sp>
        <p:nvSpPr>
          <p:cNvPr id="26" name="Content Placeholder 15">
            <a:extLst>
              <a:ext uri="{FF2B5EF4-FFF2-40B4-BE49-F238E27FC236}">
                <a16:creationId xmlns:a16="http://schemas.microsoft.com/office/drawing/2014/main" id="{EEF5E46D-3409-4544-8C4E-211F133E580F}"/>
              </a:ext>
            </a:extLst>
          </p:cNvPr>
          <p:cNvSpPr>
            <a:spLocks noGrp="1"/>
          </p:cNvSpPr>
          <p:nvPr>
            <p:ph sz="quarter" idx="19" hasCustomPrompt="1"/>
          </p:nvPr>
        </p:nvSpPr>
        <p:spPr>
          <a:xfrm>
            <a:off x="8144083" y="1599722"/>
            <a:ext cx="3465305" cy="3099394"/>
          </a:xfrm>
          <a:blipFill>
            <a:blip r:embed="rId4" cstate="print">
              <a:extLst>
                <a:ext uri="{28A0092B-C50C-407E-A947-70E740481C1C}">
                  <a14:useLocalDpi xmlns:a14="http://schemas.microsoft.com/office/drawing/2010/main"/>
                </a:ext>
              </a:extLst>
            </a:blip>
            <a:stretch>
              <a:fillRect/>
            </a:stretch>
          </a:blipFill>
        </p:spPr>
        <p:txBody>
          <a:bodyPr anchor="ctr" anchorCtr="0">
            <a:noAutofit/>
          </a:bodyPr>
          <a:lstStyle>
            <a:lvl1pPr marL="0" indent="0" algn="ctr">
              <a:buNone/>
              <a:defRPr sz="1961">
                <a:solidFill>
                  <a:srgbClr val="000000"/>
                </a:solidFill>
              </a:defRPr>
            </a:lvl1pPr>
          </a:lstStyle>
          <a:p>
            <a:pPr lvl="0"/>
            <a:r>
              <a:rPr lang="en-US"/>
              <a:t>Place photo</a:t>
            </a:r>
          </a:p>
        </p:txBody>
      </p:sp>
      <p:sp>
        <p:nvSpPr>
          <p:cNvPr id="32" name="Text Placeholder 4">
            <a:extLst>
              <a:ext uri="{FF2B5EF4-FFF2-40B4-BE49-F238E27FC236}">
                <a16:creationId xmlns:a16="http://schemas.microsoft.com/office/drawing/2014/main" id="{197742EC-5845-4BB1-84A3-00C1CF89012A}"/>
              </a:ext>
            </a:extLst>
          </p:cNvPr>
          <p:cNvSpPr>
            <a:spLocks noGrp="1"/>
          </p:cNvSpPr>
          <p:nvPr>
            <p:ph type="body" sz="quarter" idx="20" hasCustomPrompt="1"/>
          </p:nvPr>
        </p:nvSpPr>
        <p:spPr>
          <a:xfrm>
            <a:off x="4303151" y="4927922"/>
            <a:ext cx="3618381" cy="1182568"/>
          </a:xfrm>
        </p:spPr>
        <p:txBody>
          <a:bodyPr lIns="0" tIns="0" rIns="0" bIns="0"/>
          <a:lstStyle>
            <a:lvl1pPr marL="0" marR="0" indent="0" algn="l" defTabSz="932742" rtl="0" eaLnBrk="1" fontAlgn="auto" latinLnBrk="0" hangingPunct="1">
              <a:lnSpc>
                <a:spcPts val="1765"/>
              </a:lnSpc>
              <a:spcBef>
                <a:spcPts val="1200"/>
              </a:spcBef>
              <a:spcAft>
                <a:spcPts val="0"/>
              </a:spcAft>
              <a:buClrTx/>
              <a:buSzPct val="90000"/>
              <a:buFont typeface="Wingdings" panose="05000000000000000000" pitchFamily="2" charset="2"/>
              <a:buNone/>
              <a:tabLst/>
              <a:defRPr lang="en-US" sz="1200" b="0" kern="1200" spc="0" baseline="0" dirty="0">
                <a:solidFill>
                  <a:srgbClr val="000000"/>
                </a:solidFill>
                <a:latin typeface="+mj-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200">
                <a:solidFill>
                  <a:srgbClr val="000000"/>
                </a:solidFill>
              </a:defRPr>
            </a:lvl2pPr>
            <a:lvl3pPr marL="448193" indent="0">
              <a:buNone/>
              <a:defRPr/>
            </a:lvl3pPr>
            <a:lvl4pPr marL="672290" indent="0">
              <a:buNone/>
              <a:defRPr/>
            </a:lvl4pPr>
            <a:lvl5pPr marL="896386" indent="0">
              <a:buNone/>
              <a:defRPr/>
            </a:lvl5pPr>
          </a:lstStyle>
          <a:p>
            <a:pPr>
              <a:spcBef>
                <a:spcPts val="1200"/>
              </a:spcBef>
            </a:pPr>
            <a:r>
              <a:rPr lang="en-US" b="0">
                <a:solidFill>
                  <a:schemeClr val="tx2"/>
                </a:solidFill>
                <a:latin typeface="+mj-lt"/>
              </a:rPr>
              <a:t>Paragraph title Segoe UI </a:t>
            </a:r>
            <a:r>
              <a:rPr lang="en-US" b="0" err="1">
                <a:solidFill>
                  <a:schemeClr val="tx2"/>
                </a:solidFill>
                <a:latin typeface="+mj-lt"/>
              </a:rPr>
              <a:t>Semibold</a:t>
            </a:r>
            <a:r>
              <a:rPr lang="en-US" b="0">
                <a:solidFill>
                  <a:schemeClr val="tx2"/>
                </a:solidFill>
                <a:latin typeface="+mj-lt"/>
              </a:rPr>
              <a:t> 12/14</a:t>
            </a:r>
          </a:p>
          <a:p>
            <a:pPr lvl="1"/>
            <a:r>
              <a:rPr lang="en-US"/>
              <a:t>Body copy Segoe Regular 12/14.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a:t>
            </a:r>
            <a:r>
              <a:rPr lang="en-US"/>
              <a:t>, </a:t>
            </a:r>
            <a:r>
              <a:rPr lang="en-US" err="1"/>
              <a:t>omnimusdae</a:t>
            </a:r>
            <a:r>
              <a:rPr lang="en-US"/>
              <a:t>. </a:t>
            </a:r>
            <a:r>
              <a:rPr lang="en-US" err="1"/>
              <a:t>Boribus</a:t>
            </a:r>
            <a:r>
              <a:rPr lang="en-US"/>
              <a:t> </a:t>
            </a:r>
            <a:r>
              <a:rPr lang="en-US" err="1"/>
              <a:t>sinctius</a:t>
            </a:r>
            <a:r>
              <a:rPr lang="en-US"/>
              <a:t> </a:t>
            </a:r>
            <a:r>
              <a:rPr lang="en-US" err="1"/>
              <a:t>nimaxime</a:t>
            </a:r>
            <a:r>
              <a:rPr lang="en-US"/>
              <a:t> sit et </a:t>
            </a:r>
            <a:r>
              <a:rPr lang="en-US" err="1"/>
              <a:t>nonsequibus</a:t>
            </a:r>
            <a:r>
              <a:rPr lang="en-US"/>
              <a:t> </a:t>
            </a:r>
            <a:r>
              <a:rPr lang="en-US" err="1"/>
              <a:t>dollendis</a:t>
            </a:r>
            <a:r>
              <a:rPr lang="en-US"/>
              <a:t> as </a:t>
            </a:r>
            <a:r>
              <a:rPr lang="en-US" err="1"/>
              <a:t>autestiatur</a:t>
            </a:r>
            <a:r>
              <a:rPr lang="en-US"/>
              <a:t>.</a:t>
            </a:r>
          </a:p>
        </p:txBody>
      </p:sp>
      <p:sp>
        <p:nvSpPr>
          <p:cNvPr id="11" name="Footer Placeholder 14">
            <a:extLst>
              <a:ext uri="{FF2B5EF4-FFF2-40B4-BE49-F238E27FC236}">
                <a16:creationId xmlns:a16="http://schemas.microsoft.com/office/drawing/2014/main" id="{AE158E7B-0220-41AE-9E99-77C3807358BA}"/>
              </a:ext>
            </a:extLst>
          </p:cNvPr>
          <p:cNvSpPr>
            <a:spLocks noGrp="1"/>
          </p:cNvSpPr>
          <p:nvPr>
            <p:ph type="ftr" sz="quarter" idx="3"/>
          </p:nvPr>
        </p:nvSpPr>
        <p:spPr>
          <a:xfrm>
            <a:off x="361838" y="6450194"/>
            <a:ext cx="11586711" cy="118296"/>
          </a:xfrm>
          <a:prstGeom prst="rect">
            <a:avLst/>
          </a:prstGeom>
        </p:spPr>
        <p:txBody>
          <a:bodyPr vert="horz" lIns="91440" tIns="45720" rIns="91440" bIns="45720" numCol="2" rtlCol="0" anchor="ctr"/>
          <a:lstStyle>
            <a:lvl1pPr algn="l">
              <a:defRPr sz="686">
                <a:solidFill>
                  <a:srgbClr val="000000"/>
                </a:solidFill>
              </a:defRPr>
            </a:lvl1pPr>
          </a:lstStyle>
          <a:p>
            <a:r>
              <a:rPr lang="en-US"/>
              <a:t>© Microsoft Corporation                                                                                  								                      Microsoft 365 </a:t>
            </a:r>
          </a:p>
        </p:txBody>
      </p:sp>
    </p:spTree>
    <p:extLst>
      <p:ext uri="{BB962C8B-B14F-4D97-AF65-F5344CB8AC3E}">
        <p14:creationId xmlns:p14="http://schemas.microsoft.com/office/powerpoint/2010/main" val="2821837658"/>
      </p:ext>
    </p:extLst>
  </p:cSld>
  <p:clrMapOvr>
    <a:masterClrMapping/>
  </p:clrMapOvr>
  <p:transition>
    <p:fade/>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userDrawn="1">
  <p:cSld name="CNB_Title, content and resource banner">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3E22BCC-7032-17F0-B273-F935DF91BB2C}"/>
              </a:ext>
            </a:extLst>
          </p:cNvPr>
          <p:cNvPicPr>
            <a:picLocks noChangeAspect="1"/>
          </p:cNvPicPr>
          <p:nvPr userDrawn="1"/>
        </p:nvPicPr>
        <p:blipFill rotWithShape="1">
          <a:blip r:embed="rId2"/>
          <a:srcRect l="383"/>
          <a:stretch/>
        </p:blipFill>
        <p:spPr>
          <a:xfrm>
            <a:off x="-5080" y="-6350"/>
            <a:ext cx="12197080" cy="1180614"/>
          </a:xfrm>
          <a:prstGeom prst="rect">
            <a:avLst/>
          </a:prstGeom>
        </p:spPr>
      </p:pic>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a:xfrm>
            <a:off x="500979" y="285070"/>
            <a:ext cx="11018520" cy="553998"/>
          </a:xfrm>
        </p:spPr>
        <p:txBody>
          <a:bodyPr/>
          <a:lstStyle>
            <a:lvl1pPr>
              <a:defRPr sz="3600">
                <a:solidFill>
                  <a:schemeClr val="bg1"/>
                </a:solidFill>
              </a:defRPr>
            </a:lvl1pPr>
          </a:lstStyle>
          <a:p>
            <a:r>
              <a:rPr lang="en-US"/>
              <a:t>Click to edit Master title style</a:t>
            </a:r>
          </a:p>
        </p:txBody>
      </p:sp>
      <p:sp>
        <p:nvSpPr>
          <p:cNvPr id="3" name="Text Placeholder 2"/>
          <p:cNvSpPr>
            <a:spLocks noGrp="1"/>
          </p:cNvSpPr>
          <p:nvPr>
            <p:ph type="body" sz="quarter" idx="10"/>
          </p:nvPr>
        </p:nvSpPr>
        <p:spPr>
          <a:xfrm>
            <a:off x="584200" y="1435497"/>
            <a:ext cx="11018520" cy="1268039"/>
          </a:xfrm>
        </p:spPr>
        <p:txBody>
          <a:bodyPr/>
          <a:lstStyle>
            <a:lvl1pPr>
              <a:defRPr sz="2000">
                <a:solidFill>
                  <a:srgbClr val="000000"/>
                </a:solidFill>
                <a:latin typeface="+mn-lt"/>
              </a:defRPr>
            </a:lvl1pPr>
            <a:lvl2pPr>
              <a:defRPr sz="1600">
                <a:solidFill>
                  <a:srgbClr val="000000"/>
                </a:solidFill>
              </a:defRPr>
            </a:lvl2pPr>
            <a:lvl3pPr>
              <a:defRPr sz="1400">
                <a:solidFill>
                  <a:srgbClr val="000000"/>
                </a:solidFill>
              </a:defRPr>
            </a:lvl3pPr>
            <a:lvl4pPr>
              <a:defRPr sz="1200">
                <a:solidFill>
                  <a:srgbClr val="000000"/>
                </a:solidFill>
              </a:defRPr>
            </a:lvl4pPr>
            <a:lvl5pPr>
              <a:defRPr sz="1000">
                <a:solidFill>
                  <a:srgbClr val="000000"/>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ounded Rectangle 6">
            <a:extLst>
              <a:ext uri="{FF2B5EF4-FFF2-40B4-BE49-F238E27FC236}">
                <a16:creationId xmlns:a16="http://schemas.microsoft.com/office/drawing/2014/main" id="{F1F6ECD6-0872-3D76-0A88-B53820253296}"/>
              </a:ext>
            </a:extLst>
          </p:cNvPr>
          <p:cNvSpPr/>
          <p:nvPr userDrawn="1"/>
        </p:nvSpPr>
        <p:spPr>
          <a:xfrm>
            <a:off x="0" y="5849078"/>
            <a:ext cx="5165521" cy="1011104"/>
          </a:xfrm>
          <a:prstGeom prst="roundRect">
            <a:avLst>
              <a:gd name="adj" fmla="val 0"/>
            </a:avLst>
          </a:prstGeom>
          <a:solidFill>
            <a:srgbClr val="2C7E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8">
            <a:extLst>
              <a:ext uri="{FF2B5EF4-FFF2-40B4-BE49-F238E27FC236}">
                <a16:creationId xmlns:a16="http://schemas.microsoft.com/office/drawing/2014/main" id="{14F8B1A8-2C10-27D2-A0CC-B065DAFCDB19}"/>
              </a:ext>
            </a:extLst>
          </p:cNvPr>
          <p:cNvSpPr>
            <a:spLocks noGrp="1"/>
          </p:cNvSpPr>
          <p:nvPr>
            <p:ph type="body" sz="quarter" idx="11" hasCustomPrompt="1"/>
          </p:nvPr>
        </p:nvSpPr>
        <p:spPr>
          <a:xfrm>
            <a:off x="300038" y="6059672"/>
            <a:ext cx="4094162" cy="307777"/>
          </a:xfrm>
        </p:spPr>
        <p:txBody>
          <a:bodyPr/>
          <a:lstStyle>
            <a:lvl1pPr marL="0" indent="0">
              <a:buNone/>
              <a:defRPr>
                <a:solidFill>
                  <a:schemeClr val="bg1"/>
                </a:solidFill>
              </a:defRPr>
            </a:lvl1pPr>
            <a:lvl2pPr marL="228600" indent="0">
              <a:buNone/>
              <a:defRPr/>
            </a:lvl2pPr>
          </a:lstStyle>
          <a:p>
            <a:pPr lvl="0"/>
            <a:r>
              <a:rPr lang="en-US"/>
              <a:t>Click to add key resource link</a:t>
            </a:r>
          </a:p>
        </p:txBody>
      </p:sp>
    </p:spTree>
    <p:extLst>
      <p:ext uri="{BB962C8B-B14F-4D97-AF65-F5344CB8AC3E}">
        <p14:creationId xmlns:p14="http://schemas.microsoft.com/office/powerpoint/2010/main" val="3435144311"/>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preserve="1" userDrawn="1">
  <p:cSld name="1_CNB_Updates">
    <p:bg>
      <p:bgPr>
        <a:solidFill>
          <a:schemeClr val="bg1"/>
        </a:solidFill>
        <a:effectLst/>
      </p:bgPr>
    </p:bg>
    <p:spTree>
      <p:nvGrpSpPr>
        <p:cNvPr id="1" name=""/>
        <p:cNvGrpSpPr/>
        <p:nvPr/>
      </p:nvGrpSpPr>
      <p:grpSpPr>
        <a:xfrm>
          <a:off x="0" y="0"/>
          <a:ext cx="0" cy="0"/>
          <a:chOff x="0" y="0"/>
          <a:chExt cx="0" cy="0"/>
        </a:xfrm>
      </p:grpSpPr>
      <p:sp>
        <p:nvSpPr>
          <p:cNvPr id="6" name="Rounded Rectangle 4">
            <a:extLst>
              <a:ext uri="{FF2B5EF4-FFF2-40B4-BE49-F238E27FC236}">
                <a16:creationId xmlns:a16="http://schemas.microsoft.com/office/drawing/2014/main" id="{6A1507C7-C542-E81C-EF4A-218C3711D00D}"/>
              </a:ext>
            </a:extLst>
          </p:cNvPr>
          <p:cNvSpPr/>
          <p:nvPr userDrawn="1"/>
        </p:nvSpPr>
        <p:spPr>
          <a:xfrm>
            <a:off x="8928100" y="1151393"/>
            <a:ext cx="3263900" cy="5706606"/>
          </a:xfrm>
          <a:prstGeom prst="roundRect">
            <a:avLst>
              <a:gd name="adj" fmla="val 0"/>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53E22BCC-7032-17F0-B273-F935DF91BB2C}"/>
              </a:ext>
            </a:extLst>
          </p:cNvPr>
          <p:cNvPicPr>
            <a:picLocks noChangeAspect="1"/>
          </p:cNvPicPr>
          <p:nvPr userDrawn="1"/>
        </p:nvPicPr>
        <p:blipFill rotWithShape="1">
          <a:blip r:embed="rId2"/>
          <a:srcRect l="383"/>
          <a:stretch/>
        </p:blipFill>
        <p:spPr>
          <a:xfrm>
            <a:off x="-5080" y="-6350"/>
            <a:ext cx="12197080" cy="1180614"/>
          </a:xfrm>
          <a:prstGeom prst="rect">
            <a:avLst/>
          </a:prstGeom>
        </p:spPr>
      </p:pic>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a:xfrm>
            <a:off x="500979" y="285070"/>
            <a:ext cx="11018520" cy="553998"/>
          </a:xfrm>
        </p:spPr>
        <p:txBody>
          <a:bodyPr/>
          <a:lstStyle>
            <a:lvl1pPr>
              <a:defRPr sz="3600">
                <a:solidFill>
                  <a:schemeClr val="bg1"/>
                </a:solidFill>
              </a:defRPr>
            </a:lvl1pPr>
          </a:lstStyle>
          <a:p>
            <a:r>
              <a:rPr lang="en-US"/>
              <a:t>Click to edit Master title style</a:t>
            </a:r>
          </a:p>
        </p:txBody>
      </p:sp>
      <p:sp>
        <p:nvSpPr>
          <p:cNvPr id="4" name="Footer Placeholder 10">
            <a:extLst>
              <a:ext uri="{FF2B5EF4-FFF2-40B4-BE49-F238E27FC236}">
                <a16:creationId xmlns:a16="http://schemas.microsoft.com/office/drawing/2014/main" id="{DD1BEEC7-5874-1E48-8B60-B1E5D9779C29}"/>
              </a:ext>
            </a:extLst>
          </p:cNvPr>
          <p:cNvSpPr>
            <a:spLocks noGrp="1"/>
          </p:cNvSpPr>
          <p:nvPr>
            <p:ph type="ftr" sz="quarter" idx="3"/>
          </p:nvPr>
        </p:nvSpPr>
        <p:spPr>
          <a:xfrm>
            <a:off x="584201" y="6456459"/>
            <a:ext cx="11025188" cy="107854"/>
          </a:xfrm>
          <a:prstGeom prst="rect">
            <a:avLst/>
          </a:prstGeom>
        </p:spPr>
        <p:txBody>
          <a:bodyPr/>
          <a:lstStyle>
            <a:lvl1pPr>
              <a:defRPr sz="800">
                <a:solidFill>
                  <a:srgbClr val="000000"/>
                </a:solidFill>
              </a:defRPr>
            </a:lvl1pPr>
          </a:lstStyle>
          <a:p>
            <a:r>
              <a:rPr lang="en-US"/>
              <a:t>© Microsoft Corporation                                                                                  					   	    	                                     Microsoft 365 </a:t>
            </a:r>
          </a:p>
        </p:txBody>
      </p:sp>
      <p:sp>
        <p:nvSpPr>
          <p:cNvPr id="10" name="Rounded Rectangle 1">
            <a:extLst>
              <a:ext uri="{FF2B5EF4-FFF2-40B4-BE49-F238E27FC236}">
                <a16:creationId xmlns:a16="http://schemas.microsoft.com/office/drawing/2014/main" id="{A3FE6813-A34B-408D-5E57-9D178EE76FD8}"/>
              </a:ext>
            </a:extLst>
          </p:cNvPr>
          <p:cNvSpPr/>
          <p:nvPr userDrawn="1"/>
        </p:nvSpPr>
        <p:spPr>
          <a:xfrm>
            <a:off x="0" y="1173570"/>
            <a:ext cx="4152900" cy="468061"/>
          </a:xfrm>
          <a:prstGeom prst="roundRect">
            <a:avLst>
              <a:gd name="adj" fmla="val 0"/>
            </a:avLst>
          </a:prstGeom>
          <a:solidFill>
            <a:srgbClr val="2C7E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7" name="Picture Placeholder 16">
            <a:extLst>
              <a:ext uri="{FF2B5EF4-FFF2-40B4-BE49-F238E27FC236}">
                <a16:creationId xmlns:a16="http://schemas.microsoft.com/office/drawing/2014/main" id="{05AA3CE7-CCC3-9EBF-4083-17CD49870263}"/>
              </a:ext>
            </a:extLst>
          </p:cNvPr>
          <p:cNvSpPr>
            <a:spLocks noGrp="1"/>
          </p:cNvSpPr>
          <p:nvPr>
            <p:ph type="pic" sz="quarter" idx="11" hasCustomPrompt="1"/>
          </p:nvPr>
        </p:nvSpPr>
        <p:spPr>
          <a:xfrm>
            <a:off x="5650395" y="2239963"/>
            <a:ext cx="6262206" cy="3246437"/>
          </a:xfrm>
          <a:prstGeom prst="roundRect">
            <a:avLst>
              <a:gd name="adj" fmla="val 4622"/>
            </a:avLst>
          </a:prstGeom>
          <a:solidFill>
            <a:schemeClr val="bg2"/>
          </a:solidFill>
        </p:spPr>
        <p:txBody>
          <a:bodyPr anchor="ctr">
            <a:noAutofit/>
          </a:bodyPr>
          <a:lstStyle>
            <a:lvl1pPr marL="0" indent="0" algn="ctr">
              <a:buNone/>
              <a:defRPr/>
            </a:lvl1pPr>
          </a:lstStyle>
          <a:p>
            <a:r>
              <a:rPr lang="en-US"/>
              <a:t>Click to insert picture</a:t>
            </a:r>
          </a:p>
        </p:txBody>
      </p:sp>
      <p:sp>
        <p:nvSpPr>
          <p:cNvPr id="19" name="Text Placeholder 18">
            <a:extLst>
              <a:ext uri="{FF2B5EF4-FFF2-40B4-BE49-F238E27FC236}">
                <a16:creationId xmlns:a16="http://schemas.microsoft.com/office/drawing/2014/main" id="{6E0B161C-8EF0-F07D-6565-5AC5DAF93DB4}"/>
              </a:ext>
            </a:extLst>
          </p:cNvPr>
          <p:cNvSpPr>
            <a:spLocks noGrp="1"/>
          </p:cNvSpPr>
          <p:nvPr>
            <p:ph type="body" sz="quarter" idx="12"/>
          </p:nvPr>
        </p:nvSpPr>
        <p:spPr>
          <a:xfrm>
            <a:off x="461963" y="1257671"/>
            <a:ext cx="3617912" cy="307777"/>
          </a:xfrm>
        </p:spPr>
        <p:txBody>
          <a:bodyPr/>
          <a:lstStyle>
            <a:lvl1pPr marL="0" indent="0">
              <a:buNone/>
              <a:defRPr>
                <a:solidFill>
                  <a:schemeClr val="bg1"/>
                </a:solidFill>
                <a:latin typeface="+mj-lt"/>
              </a:defRPr>
            </a:lvl1pPr>
            <a:lvl2pPr marL="228600" indent="0">
              <a:buNone/>
              <a:defRPr/>
            </a:lvl2pPr>
          </a:lstStyle>
          <a:p>
            <a:pPr lvl="0"/>
            <a:r>
              <a:rPr lang="en-US"/>
              <a:t>Click to edit Master text styles</a:t>
            </a:r>
          </a:p>
        </p:txBody>
      </p:sp>
      <p:sp>
        <p:nvSpPr>
          <p:cNvPr id="21" name="Text Placeholder 20">
            <a:extLst>
              <a:ext uri="{FF2B5EF4-FFF2-40B4-BE49-F238E27FC236}">
                <a16:creationId xmlns:a16="http://schemas.microsoft.com/office/drawing/2014/main" id="{0E79AF9F-FE77-CCB9-F3E4-8905E3B043A1}"/>
              </a:ext>
            </a:extLst>
          </p:cNvPr>
          <p:cNvSpPr>
            <a:spLocks noGrp="1"/>
          </p:cNvSpPr>
          <p:nvPr>
            <p:ph type="body" sz="quarter" idx="13" hasCustomPrompt="1"/>
          </p:nvPr>
        </p:nvSpPr>
        <p:spPr>
          <a:xfrm>
            <a:off x="584200" y="2239963"/>
            <a:ext cx="4927600" cy="3137269"/>
          </a:xfrm>
        </p:spPr>
        <p:txBody>
          <a:bodyPr/>
          <a:lstStyle>
            <a:lvl1pPr marL="0" indent="0">
              <a:buNone/>
              <a:defRPr/>
            </a:lvl1pPr>
          </a:lstStyle>
          <a:p>
            <a:pPr marL="0" indent="0">
              <a:lnSpc>
                <a:spcPct val="90000"/>
              </a:lnSpc>
              <a:spcBef>
                <a:spcPts val="1000"/>
              </a:spcBef>
              <a:buNone/>
            </a:pPr>
            <a:r>
              <a:rPr lang="en-US" sz="2800">
                <a:latin typeface="+mj-lt"/>
                <a:cs typeface="Segoe UI Semibold" panose="020B0502040204020203" pitchFamily="34" charset="0"/>
              </a:rPr>
              <a:t>Lorem ipsum dolor sit </a:t>
            </a:r>
            <a:r>
              <a:rPr lang="en-US" sz="2800" err="1">
                <a:latin typeface="+mj-lt"/>
                <a:cs typeface="Segoe UI Semibold" panose="020B0502040204020203" pitchFamily="34" charset="0"/>
              </a:rPr>
              <a:t>amet</a:t>
            </a:r>
            <a:endParaRPr lang="en-US" sz="2000">
              <a:latin typeface="+mj-lt"/>
              <a:cs typeface="Segoe UI" panose="020B0502040204020203" pitchFamily="34" charset="0"/>
            </a:endParaRPr>
          </a:p>
          <a:p>
            <a:pPr marL="0" indent="0">
              <a:lnSpc>
                <a:spcPct val="90000"/>
              </a:lnSpc>
              <a:spcBef>
                <a:spcPts val="1000"/>
              </a:spcBef>
              <a:buNone/>
            </a:pPr>
            <a:r>
              <a:rPr lang="en-US" sz="2000">
                <a:solidFill>
                  <a:srgbClr val="000000"/>
                </a:solidFill>
                <a:effectLst/>
                <a:highlight>
                  <a:srgbClr val="FFFFFF"/>
                </a:highlight>
                <a:latin typeface="Segoe UI" panose="020B0502040204020203" pitchFamily="34" charset="0"/>
                <a:cs typeface="Segoe UI" panose="020B0502040204020203" pitchFamily="34" charset="0"/>
              </a:rPr>
              <a:t>Vestibulum cursus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quam</a:t>
            </a:r>
            <a:r>
              <a:rPr lang="en-US" sz="2000">
                <a:solidFill>
                  <a:srgbClr val="000000"/>
                </a:solidFill>
                <a:effectLst/>
                <a:highlight>
                  <a:srgbClr val="FFFFFF"/>
                </a:highlight>
                <a:latin typeface="Segoe UI" panose="020B0502040204020203" pitchFamily="34" charset="0"/>
                <a:cs typeface="Segoe UI" panose="020B0502040204020203" pitchFamily="34" charset="0"/>
              </a:rPr>
              <a:t> vitae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erat</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rutrum</a:t>
            </a:r>
            <a:r>
              <a:rPr lang="en-US" sz="2000">
                <a:solidFill>
                  <a:srgbClr val="000000"/>
                </a:solidFill>
                <a:effectLst/>
                <a:highlight>
                  <a:srgbClr val="FFFFFF"/>
                </a:highlight>
                <a:latin typeface="Segoe UI" panose="020B0502040204020203" pitchFamily="34" charset="0"/>
                <a:cs typeface="Segoe UI" panose="020B0502040204020203" pitchFamily="34" charset="0"/>
              </a:rPr>
              <a:t>, sit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amet</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commodo</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felis</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commodo</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Vivamus</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finibus</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arcu</a:t>
            </a:r>
            <a:r>
              <a:rPr lang="en-US" sz="2000">
                <a:solidFill>
                  <a:srgbClr val="000000"/>
                </a:solidFill>
                <a:effectLst/>
                <a:highlight>
                  <a:srgbClr val="FFFFFF"/>
                </a:highlight>
                <a:latin typeface="Segoe UI" panose="020B0502040204020203" pitchFamily="34" charset="0"/>
                <a:cs typeface="Segoe UI" panose="020B0502040204020203" pitchFamily="34" charset="0"/>
              </a:rPr>
              <a:t> vel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tellus</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varius</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nec</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laoreet</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massa</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condimentum</a:t>
            </a:r>
            <a:r>
              <a:rPr lang="en-US" sz="2000">
                <a:solidFill>
                  <a:srgbClr val="000000"/>
                </a:solidFill>
                <a:effectLst/>
                <a:highlight>
                  <a:srgbClr val="FFFFFF"/>
                </a:highlight>
                <a:latin typeface="Segoe UI" panose="020B0502040204020203" pitchFamily="34" charset="0"/>
                <a:cs typeface="Segoe UI" panose="020B0502040204020203" pitchFamily="34" charset="0"/>
              </a:rPr>
              <a:t>. Lorem ipsum dolor sit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amet</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consectetur</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adipiscing</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elit</a:t>
            </a:r>
            <a:r>
              <a:rPr lang="en-US" sz="2000">
                <a:solidFill>
                  <a:srgbClr val="000000"/>
                </a:solidFill>
                <a:effectLst/>
                <a:highlight>
                  <a:srgbClr val="FFFFFF"/>
                </a:highlight>
                <a:latin typeface="Segoe UI" panose="020B0502040204020203" pitchFamily="34" charset="0"/>
                <a:cs typeface="Segoe UI" panose="020B0502040204020203" pitchFamily="34" charset="0"/>
              </a:rPr>
              <a:t>. Vestibulum fermentum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imperdiet</a:t>
            </a:r>
            <a:r>
              <a:rPr lang="en-US" sz="2000">
                <a:solidFill>
                  <a:srgbClr val="000000"/>
                </a:solidFill>
                <a:effectLst/>
                <a:highlight>
                  <a:srgbClr val="FFFFFF"/>
                </a:highlight>
                <a:latin typeface="Segoe UI" panose="020B0502040204020203" pitchFamily="34" charset="0"/>
                <a:cs typeface="Segoe UI" panose="020B0502040204020203" pitchFamily="34" charset="0"/>
              </a:rPr>
              <a:t> ex,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nec</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consequat</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felis</a:t>
            </a:r>
            <a:r>
              <a:rPr lang="en-US" sz="2000">
                <a:solidFill>
                  <a:srgbClr val="000000"/>
                </a:solidFill>
                <a:effectLst/>
                <a:highlight>
                  <a:srgbClr val="FFFFFF"/>
                </a:highlight>
                <a:latin typeface="Segoe UI" panose="020B0502040204020203" pitchFamily="34" charset="0"/>
                <a:cs typeface="Segoe UI" panose="020B0502040204020203" pitchFamily="34" charset="0"/>
              </a:rPr>
              <a:t> tempus vitae.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Phasellus</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lobortis</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laoreet</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erat</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p>
          <a:p>
            <a:pPr marL="0" indent="0">
              <a:lnSpc>
                <a:spcPct val="90000"/>
              </a:lnSpc>
              <a:spcBef>
                <a:spcPts val="1000"/>
              </a:spcBef>
              <a:buNone/>
            </a:pPr>
            <a:r>
              <a:rPr lang="en-US" sz="2000">
                <a:highlight>
                  <a:srgbClr val="FFFFFF"/>
                </a:highlight>
                <a:latin typeface="Segoe UI" panose="020B0502040204020203" pitchFamily="34" charset="0"/>
                <a:cs typeface="Segoe UI" panose="020B0502040204020203" pitchFamily="34" charset="0"/>
              </a:rPr>
              <a:t>Learn more at aka.ms/community.</a:t>
            </a:r>
            <a:endParaRPr lang="en-US" sz="200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4034646680"/>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153.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77A4-4D01-45B6-9563-0BF13BA72F7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EE17E00-96AC-45F0-82B2-9F601E9B93C2}"/>
              </a:ext>
            </a:extLst>
          </p:cNvPr>
          <p:cNvSpPr>
            <a:spLocks noGrp="1"/>
          </p:cNvSpPr>
          <p:nvPr>
            <p:ph sz="half" idx="1"/>
          </p:nvPr>
        </p:nvSpPr>
        <p:spPr>
          <a:xfrm>
            <a:off x="640080" y="2633472"/>
            <a:ext cx="5212080" cy="35661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2BA30CD-95C0-427B-A571-A7D8A53278F4}"/>
              </a:ext>
            </a:extLst>
          </p:cNvPr>
          <p:cNvSpPr>
            <a:spLocks noGrp="1"/>
          </p:cNvSpPr>
          <p:nvPr>
            <p:ph sz="half" idx="2"/>
          </p:nvPr>
        </p:nvSpPr>
        <p:spPr>
          <a:xfrm>
            <a:off x="6318928" y="2633472"/>
            <a:ext cx="5212080" cy="35661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6F67CAC-53E4-44AF-BEAC-8FFB96F05A86}"/>
              </a:ext>
            </a:extLst>
          </p:cNvPr>
          <p:cNvSpPr>
            <a:spLocks noGrp="1"/>
          </p:cNvSpPr>
          <p:nvPr>
            <p:ph type="dt" sz="half" idx="10"/>
          </p:nvPr>
        </p:nvSpPr>
        <p:spPr/>
        <p:txBody>
          <a:bodyPr/>
          <a:lstStyle/>
          <a:p>
            <a:fld id="{E579ABC2-0180-4F3A-A895-A85BC724D472}" type="datetime1">
              <a:rPr lang="en-US" smtClean="0"/>
              <a:t>8/5/2026</a:t>
            </a:fld>
            <a:endParaRPr lang="en-US"/>
          </a:p>
        </p:txBody>
      </p:sp>
      <p:sp>
        <p:nvSpPr>
          <p:cNvPr id="6" name="Footer Placeholder 5">
            <a:extLst>
              <a:ext uri="{FF2B5EF4-FFF2-40B4-BE49-F238E27FC236}">
                <a16:creationId xmlns:a16="http://schemas.microsoft.com/office/drawing/2014/main" id="{083D9F3A-E7F0-45E7-AFA8-0D4A669EC16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C5F008B-58BB-45FF-923F-5909DAB49D34}"/>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2738034269"/>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3CA99C-538E-8275-CCC8-C573C1277C6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a:extLst>
              <a:ext uri="{FF2B5EF4-FFF2-40B4-BE49-F238E27FC236}">
                <a16:creationId xmlns:a16="http://schemas.microsoft.com/office/drawing/2014/main" id="{FF434940-AC76-9BFF-9794-0E7699AEC6A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758C7632-AE04-9761-1033-8BE912B7A707}"/>
              </a:ext>
            </a:extLst>
          </p:cNvPr>
          <p:cNvSpPr>
            <a:spLocks noGrp="1"/>
          </p:cNvSpPr>
          <p:nvPr>
            <p:ph type="dt" sz="half" idx="10"/>
          </p:nvPr>
        </p:nvSpPr>
        <p:spPr/>
        <p:txBody>
          <a:bodyPr/>
          <a:lstStyle/>
          <a:p>
            <a:fld id="{1D75680D-5F9A-4AD7-A95C-7EEAFCB8550A}" type="datetimeFigureOut">
              <a:rPr lang="en-CA" smtClean="0"/>
              <a:t>2026-08-05</a:t>
            </a:fld>
            <a:endParaRPr lang="en-CA"/>
          </a:p>
        </p:txBody>
      </p:sp>
      <p:sp>
        <p:nvSpPr>
          <p:cNvPr id="5" name="Footer Placeholder 4">
            <a:extLst>
              <a:ext uri="{FF2B5EF4-FFF2-40B4-BE49-F238E27FC236}">
                <a16:creationId xmlns:a16="http://schemas.microsoft.com/office/drawing/2014/main" id="{0F982529-3199-78AB-7D31-2B6A58605152}"/>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C19CCB0D-5498-6A4F-3AC8-09ABAE359B52}"/>
              </a:ext>
            </a:extLst>
          </p:cNvPr>
          <p:cNvSpPr>
            <a:spLocks noGrp="1"/>
          </p:cNvSpPr>
          <p:nvPr>
            <p:ph type="sldNum" sz="quarter" idx="12"/>
          </p:nvPr>
        </p:nvSpPr>
        <p:spPr/>
        <p:txBody>
          <a:bodyPr/>
          <a:lstStyle/>
          <a:p>
            <a:fld id="{E43A5BA1-F882-4FFE-8C70-2A6D8DD526AF}" type="slidenum">
              <a:rPr lang="en-CA" smtClean="0"/>
              <a:t>‹#›</a:t>
            </a:fld>
            <a:endParaRPr lang="en-CA"/>
          </a:p>
        </p:txBody>
      </p:sp>
    </p:spTree>
    <p:extLst>
      <p:ext uri="{BB962C8B-B14F-4D97-AF65-F5344CB8AC3E}">
        <p14:creationId xmlns:p14="http://schemas.microsoft.com/office/powerpoint/2010/main" val="3983269994"/>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BEA12C-FFB7-EE0C-FA52-4A8F533D1F04}"/>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669CD851-1719-97D2-3B60-7F4B57698D2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A086170F-E0D9-C34D-A692-EBB822D0CBF3}"/>
              </a:ext>
            </a:extLst>
          </p:cNvPr>
          <p:cNvSpPr>
            <a:spLocks noGrp="1"/>
          </p:cNvSpPr>
          <p:nvPr>
            <p:ph type="dt" sz="half" idx="10"/>
          </p:nvPr>
        </p:nvSpPr>
        <p:spPr/>
        <p:txBody>
          <a:bodyPr/>
          <a:lstStyle/>
          <a:p>
            <a:fld id="{1D75680D-5F9A-4AD7-A95C-7EEAFCB8550A}" type="datetimeFigureOut">
              <a:rPr lang="en-CA" smtClean="0"/>
              <a:t>2026-08-05</a:t>
            </a:fld>
            <a:endParaRPr lang="en-CA"/>
          </a:p>
        </p:txBody>
      </p:sp>
      <p:sp>
        <p:nvSpPr>
          <p:cNvPr id="5" name="Footer Placeholder 4">
            <a:extLst>
              <a:ext uri="{FF2B5EF4-FFF2-40B4-BE49-F238E27FC236}">
                <a16:creationId xmlns:a16="http://schemas.microsoft.com/office/drawing/2014/main" id="{C6915E8B-B908-ACA1-1189-22F9B8780DA3}"/>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B112FEC5-CEEE-09BA-1D6A-7CB2C2CF4438}"/>
              </a:ext>
            </a:extLst>
          </p:cNvPr>
          <p:cNvSpPr>
            <a:spLocks noGrp="1"/>
          </p:cNvSpPr>
          <p:nvPr>
            <p:ph type="sldNum" sz="quarter" idx="12"/>
          </p:nvPr>
        </p:nvSpPr>
        <p:spPr/>
        <p:txBody>
          <a:bodyPr/>
          <a:lstStyle/>
          <a:p>
            <a:fld id="{E43A5BA1-F882-4FFE-8C70-2A6D8DD526AF}" type="slidenum">
              <a:rPr lang="en-CA" smtClean="0"/>
              <a:t>‹#›</a:t>
            </a:fld>
            <a:endParaRPr lang="en-CA"/>
          </a:p>
        </p:txBody>
      </p:sp>
    </p:spTree>
    <p:extLst>
      <p:ext uri="{BB962C8B-B14F-4D97-AF65-F5344CB8AC3E}">
        <p14:creationId xmlns:p14="http://schemas.microsoft.com/office/powerpoint/2010/main" val="609472791"/>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BBA7F9-9A1E-86CE-4B71-4888AB5226A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B8F85ACB-4746-27D0-CF76-B0391C8D00B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0913596-8EBB-E8B9-41DF-E1584817F193}"/>
              </a:ext>
            </a:extLst>
          </p:cNvPr>
          <p:cNvSpPr>
            <a:spLocks noGrp="1"/>
          </p:cNvSpPr>
          <p:nvPr>
            <p:ph type="dt" sz="half" idx="10"/>
          </p:nvPr>
        </p:nvSpPr>
        <p:spPr/>
        <p:txBody>
          <a:bodyPr/>
          <a:lstStyle/>
          <a:p>
            <a:fld id="{1D75680D-5F9A-4AD7-A95C-7EEAFCB8550A}" type="datetimeFigureOut">
              <a:rPr lang="en-CA" smtClean="0"/>
              <a:t>2026-08-05</a:t>
            </a:fld>
            <a:endParaRPr lang="en-CA"/>
          </a:p>
        </p:txBody>
      </p:sp>
      <p:sp>
        <p:nvSpPr>
          <p:cNvPr id="5" name="Footer Placeholder 4">
            <a:extLst>
              <a:ext uri="{FF2B5EF4-FFF2-40B4-BE49-F238E27FC236}">
                <a16:creationId xmlns:a16="http://schemas.microsoft.com/office/drawing/2014/main" id="{A74D9324-A012-EDA8-D709-E42CA0476527}"/>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CCFFF89A-5800-0F50-578B-1EB4F5CCBAF3}"/>
              </a:ext>
            </a:extLst>
          </p:cNvPr>
          <p:cNvSpPr>
            <a:spLocks noGrp="1"/>
          </p:cNvSpPr>
          <p:nvPr>
            <p:ph type="sldNum" sz="quarter" idx="12"/>
          </p:nvPr>
        </p:nvSpPr>
        <p:spPr/>
        <p:txBody>
          <a:bodyPr/>
          <a:lstStyle/>
          <a:p>
            <a:fld id="{E43A5BA1-F882-4FFE-8C70-2A6D8DD526AF}" type="slidenum">
              <a:rPr lang="en-CA" smtClean="0"/>
              <a:t>‹#›</a:t>
            </a:fld>
            <a:endParaRPr lang="en-CA"/>
          </a:p>
        </p:txBody>
      </p:sp>
    </p:spTree>
    <p:extLst>
      <p:ext uri="{BB962C8B-B14F-4D97-AF65-F5344CB8AC3E}">
        <p14:creationId xmlns:p14="http://schemas.microsoft.com/office/powerpoint/2010/main" val="2445054352"/>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2E952C-8B83-CF8D-A898-4562CE626D11}"/>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8B122365-6395-1A20-2E44-030F959C544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1A1AAECF-8BF1-FAEA-B1F9-E301CE04991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a:extLst>
              <a:ext uri="{FF2B5EF4-FFF2-40B4-BE49-F238E27FC236}">
                <a16:creationId xmlns:a16="http://schemas.microsoft.com/office/drawing/2014/main" id="{C69BD5BD-D4B0-01C9-A7EC-27BAB53A36CB}"/>
              </a:ext>
            </a:extLst>
          </p:cNvPr>
          <p:cNvSpPr>
            <a:spLocks noGrp="1"/>
          </p:cNvSpPr>
          <p:nvPr>
            <p:ph type="dt" sz="half" idx="10"/>
          </p:nvPr>
        </p:nvSpPr>
        <p:spPr/>
        <p:txBody>
          <a:bodyPr/>
          <a:lstStyle/>
          <a:p>
            <a:fld id="{1D75680D-5F9A-4AD7-A95C-7EEAFCB8550A}" type="datetimeFigureOut">
              <a:rPr lang="en-CA" smtClean="0"/>
              <a:t>2026-08-05</a:t>
            </a:fld>
            <a:endParaRPr lang="en-CA"/>
          </a:p>
        </p:txBody>
      </p:sp>
      <p:sp>
        <p:nvSpPr>
          <p:cNvPr id="6" name="Footer Placeholder 5">
            <a:extLst>
              <a:ext uri="{FF2B5EF4-FFF2-40B4-BE49-F238E27FC236}">
                <a16:creationId xmlns:a16="http://schemas.microsoft.com/office/drawing/2014/main" id="{F61DF514-7973-E6EA-F64A-6855D084105A}"/>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D5DC19BE-F9A5-5BEE-3EF5-3A3F9D6E466E}"/>
              </a:ext>
            </a:extLst>
          </p:cNvPr>
          <p:cNvSpPr>
            <a:spLocks noGrp="1"/>
          </p:cNvSpPr>
          <p:nvPr>
            <p:ph type="sldNum" sz="quarter" idx="12"/>
          </p:nvPr>
        </p:nvSpPr>
        <p:spPr/>
        <p:txBody>
          <a:bodyPr/>
          <a:lstStyle/>
          <a:p>
            <a:fld id="{E43A5BA1-F882-4FFE-8C70-2A6D8DD526AF}" type="slidenum">
              <a:rPr lang="en-CA" smtClean="0"/>
              <a:t>‹#›</a:t>
            </a:fld>
            <a:endParaRPr lang="en-CA"/>
          </a:p>
        </p:txBody>
      </p:sp>
    </p:spTree>
    <p:extLst>
      <p:ext uri="{BB962C8B-B14F-4D97-AF65-F5344CB8AC3E}">
        <p14:creationId xmlns:p14="http://schemas.microsoft.com/office/powerpoint/2010/main" val="2492544902"/>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7A7A93-34C6-04F7-A058-9296432B7F4A}"/>
              </a:ext>
            </a:extLst>
          </p:cNvPr>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B2C51C76-494A-CC83-EBDC-E60D68CB5DE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91A756D-6FF3-18E6-1701-E8CC6E61567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080BD996-B8B9-733D-CF5B-AB0189F3A13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60B8D7-AA97-1BE4-DA99-5855A82102D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F1625962-C07B-973B-4868-A845E758E547}"/>
              </a:ext>
            </a:extLst>
          </p:cNvPr>
          <p:cNvSpPr>
            <a:spLocks noGrp="1"/>
          </p:cNvSpPr>
          <p:nvPr>
            <p:ph type="dt" sz="half" idx="10"/>
          </p:nvPr>
        </p:nvSpPr>
        <p:spPr/>
        <p:txBody>
          <a:bodyPr/>
          <a:lstStyle/>
          <a:p>
            <a:fld id="{1D75680D-5F9A-4AD7-A95C-7EEAFCB8550A}" type="datetimeFigureOut">
              <a:rPr lang="en-CA" smtClean="0"/>
              <a:t>2026-08-05</a:t>
            </a:fld>
            <a:endParaRPr lang="en-CA"/>
          </a:p>
        </p:txBody>
      </p:sp>
      <p:sp>
        <p:nvSpPr>
          <p:cNvPr id="8" name="Footer Placeholder 7">
            <a:extLst>
              <a:ext uri="{FF2B5EF4-FFF2-40B4-BE49-F238E27FC236}">
                <a16:creationId xmlns:a16="http://schemas.microsoft.com/office/drawing/2014/main" id="{210F6E36-6015-8E9E-C71B-1D1BC7D27703}"/>
              </a:ext>
            </a:extLst>
          </p:cNvPr>
          <p:cNvSpPr>
            <a:spLocks noGrp="1"/>
          </p:cNvSpPr>
          <p:nvPr>
            <p:ph type="ftr" sz="quarter" idx="11"/>
          </p:nvPr>
        </p:nvSpPr>
        <p:spPr/>
        <p:txBody>
          <a:bodyPr/>
          <a:lstStyle/>
          <a:p>
            <a:endParaRPr lang="en-CA"/>
          </a:p>
        </p:txBody>
      </p:sp>
      <p:sp>
        <p:nvSpPr>
          <p:cNvPr id="9" name="Slide Number Placeholder 8">
            <a:extLst>
              <a:ext uri="{FF2B5EF4-FFF2-40B4-BE49-F238E27FC236}">
                <a16:creationId xmlns:a16="http://schemas.microsoft.com/office/drawing/2014/main" id="{1B9CD2A6-D892-6A83-3C10-E20816443115}"/>
              </a:ext>
            </a:extLst>
          </p:cNvPr>
          <p:cNvSpPr>
            <a:spLocks noGrp="1"/>
          </p:cNvSpPr>
          <p:nvPr>
            <p:ph type="sldNum" sz="quarter" idx="12"/>
          </p:nvPr>
        </p:nvSpPr>
        <p:spPr/>
        <p:txBody>
          <a:bodyPr/>
          <a:lstStyle/>
          <a:p>
            <a:fld id="{E43A5BA1-F882-4FFE-8C70-2A6D8DD526AF}" type="slidenum">
              <a:rPr lang="en-CA" smtClean="0"/>
              <a:t>‹#›</a:t>
            </a:fld>
            <a:endParaRPr lang="en-CA"/>
          </a:p>
        </p:txBody>
      </p:sp>
    </p:spTree>
    <p:extLst>
      <p:ext uri="{BB962C8B-B14F-4D97-AF65-F5344CB8AC3E}">
        <p14:creationId xmlns:p14="http://schemas.microsoft.com/office/powerpoint/2010/main" val="122941495"/>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70E877-9397-D8ED-F0F6-914BBE085E90}"/>
              </a:ext>
            </a:extLst>
          </p:cNvPr>
          <p:cNvSpPr>
            <a:spLocks noGrp="1"/>
          </p:cNvSpPr>
          <p:nvPr>
            <p:ph type="title"/>
          </p:nvPr>
        </p:nvSpPr>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43424234-B7A0-0C69-25D2-F0F8F38F5E95}"/>
              </a:ext>
            </a:extLst>
          </p:cNvPr>
          <p:cNvSpPr>
            <a:spLocks noGrp="1"/>
          </p:cNvSpPr>
          <p:nvPr>
            <p:ph type="dt" sz="half" idx="10"/>
          </p:nvPr>
        </p:nvSpPr>
        <p:spPr/>
        <p:txBody>
          <a:bodyPr/>
          <a:lstStyle/>
          <a:p>
            <a:fld id="{1D75680D-5F9A-4AD7-A95C-7EEAFCB8550A}" type="datetimeFigureOut">
              <a:rPr lang="en-CA" smtClean="0"/>
              <a:t>2026-08-05</a:t>
            </a:fld>
            <a:endParaRPr lang="en-CA"/>
          </a:p>
        </p:txBody>
      </p:sp>
      <p:sp>
        <p:nvSpPr>
          <p:cNvPr id="4" name="Footer Placeholder 3">
            <a:extLst>
              <a:ext uri="{FF2B5EF4-FFF2-40B4-BE49-F238E27FC236}">
                <a16:creationId xmlns:a16="http://schemas.microsoft.com/office/drawing/2014/main" id="{25610582-D6D6-2F14-6FCD-A9C07C6CA215}"/>
              </a:ext>
            </a:extLst>
          </p:cNvPr>
          <p:cNvSpPr>
            <a:spLocks noGrp="1"/>
          </p:cNvSpPr>
          <p:nvPr>
            <p:ph type="ftr" sz="quarter" idx="11"/>
          </p:nvPr>
        </p:nvSpPr>
        <p:spPr/>
        <p:txBody>
          <a:bodyPr/>
          <a:lstStyle/>
          <a:p>
            <a:endParaRPr lang="en-CA"/>
          </a:p>
        </p:txBody>
      </p:sp>
      <p:sp>
        <p:nvSpPr>
          <p:cNvPr id="5" name="Slide Number Placeholder 4">
            <a:extLst>
              <a:ext uri="{FF2B5EF4-FFF2-40B4-BE49-F238E27FC236}">
                <a16:creationId xmlns:a16="http://schemas.microsoft.com/office/drawing/2014/main" id="{3DA98D61-DBD9-6CE3-ECB5-6584CA4F784F}"/>
              </a:ext>
            </a:extLst>
          </p:cNvPr>
          <p:cNvSpPr>
            <a:spLocks noGrp="1"/>
          </p:cNvSpPr>
          <p:nvPr>
            <p:ph type="sldNum" sz="quarter" idx="12"/>
          </p:nvPr>
        </p:nvSpPr>
        <p:spPr/>
        <p:txBody>
          <a:bodyPr/>
          <a:lstStyle/>
          <a:p>
            <a:fld id="{E43A5BA1-F882-4FFE-8C70-2A6D8DD526AF}" type="slidenum">
              <a:rPr lang="en-CA" smtClean="0"/>
              <a:t>‹#›</a:t>
            </a:fld>
            <a:endParaRPr lang="en-CA"/>
          </a:p>
        </p:txBody>
      </p:sp>
    </p:spTree>
    <p:extLst>
      <p:ext uri="{BB962C8B-B14F-4D97-AF65-F5344CB8AC3E}">
        <p14:creationId xmlns:p14="http://schemas.microsoft.com/office/powerpoint/2010/main" val="4003075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CNB_Title, content and resource banner">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3E22BCC-7032-17F0-B273-F935DF91BB2C}"/>
              </a:ext>
            </a:extLst>
          </p:cNvPr>
          <p:cNvPicPr>
            <a:picLocks noChangeAspect="1"/>
          </p:cNvPicPr>
          <p:nvPr userDrawn="1"/>
        </p:nvPicPr>
        <p:blipFill rotWithShape="1">
          <a:blip r:embed="rId2"/>
          <a:srcRect l="383"/>
          <a:stretch/>
        </p:blipFill>
        <p:spPr>
          <a:xfrm>
            <a:off x="-5080" y="-6350"/>
            <a:ext cx="12197080" cy="1180614"/>
          </a:xfrm>
          <a:prstGeom prst="rect">
            <a:avLst/>
          </a:prstGeom>
        </p:spPr>
      </p:pic>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a:xfrm>
            <a:off x="500979" y="285070"/>
            <a:ext cx="11018520" cy="553998"/>
          </a:xfrm>
        </p:spPr>
        <p:txBody>
          <a:bodyPr/>
          <a:lstStyle>
            <a:lvl1pPr>
              <a:defRPr sz="3600">
                <a:solidFill>
                  <a:schemeClr val="bg1"/>
                </a:solidFill>
              </a:defRPr>
            </a:lvl1pPr>
          </a:lstStyle>
          <a:p>
            <a:r>
              <a:rPr lang="en-US"/>
              <a:t>Click to edit Master title style</a:t>
            </a:r>
          </a:p>
        </p:txBody>
      </p:sp>
      <p:sp>
        <p:nvSpPr>
          <p:cNvPr id="3" name="Text Placeholder 2"/>
          <p:cNvSpPr>
            <a:spLocks noGrp="1"/>
          </p:cNvSpPr>
          <p:nvPr>
            <p:ph type="body" sz="quarter" idx="10"/>
          </p:nvPr>
        </p:nvSpPr>
        <p:spPr>
          <a:xfrm>
            <a:off x="584200" y="1435497"/>
            <a:ext cx="11018520" cy="1268039"/>
          </a:xfrm>
        </p:spPr>
        <p:txBody>
          <a:bodyPr/>
          <a:lstStyle>
            <a:lvl1pPr>
              <a:defRPr sz="2000">
                <a:solidFill>
                  <a:srgbClr val="000000"/>
                </a:solidFill>
                <a:latin typeface="+mn-lt"/>
              </a:defRPr>
            </a:lvl1pPr>
            <a:lvl2pPr>
              <a:defRPr sz="1600">
                <a:solidFill>
                  <a:srgbClr val="000000"/>
                </a:solidFill>
              </a:defRPr>
            </a:lvl2pPr>
            <a:lvl3pPr>
              <a:defRPr sz="1400">
                <a:solidFill>
                  <a:srgbClr val="000000"/>
                </a:solidFill>
              </a:defRPr>
            </a:lvl3pPr>
            <a:lvl4pPr>
              <a:defRPr sz="1200">
                <a:solidFill>
                  <a:srgbClr val="000000"/>
                </a:solidFill>
              </a:defRPr>
            </a:lvl4pPr>
            <a:lvl5pPr>
              <a:defRPr sz="1000">
                <a:solidFill>
                  <a:srgbClr val="000000"/>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ounded Rectangle 6">
            <a:extLst>
              <a:ext uri="{FF2B5EF4-FFF2-40B4-BE49-F238E27FC236}">
                <a16:creationId xmlns:a16="http://schemas.microsoft.com/office/drawing/2014/main" id="{F1F6ECD6-0872-3D76-0A88-B53820253296}"/>
              </a:ext>
            </a:extLst>
          </p:cNvPr>
          <p:cNvSpPr/>
          <p:nvPr userDrawn="1"/>
        </p:nvSpPr>
        <p:spPr>
          <a:xfrm>
            <a:off x="0" y="5849078"/>
            <a:ext cx="5165521" cy="1011104"/>
          </a:xfrm>
          <a:prstGeom prst="roundRect">
            <a:avLst>
              <a:gd name="adj" fmla="val 0"/>
            </a:avLst>
          </a:prstGeom>
          <a:solidFill>
            <a:srgbClr val="2C7E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8">
            <a:extLst>
              <a:ext uri="{FF2B5EF4-FFF2-40B4-BE49-F238E27FC236}">
                <a16:creationId xmlns:a16="http://schemas.microsoft.com/office/drawing/2014/main" id="{14F8B1A8-2C10-27D2-A0CC-B065DAFCDB19}"/>
              </a:ext>
            </a:extLst>
          </p:cNvPr>
          <p:cNvSpPr>
            <a:spLocks noGrp="1"/>
          </p:cNvSpPr>
          <p:nvPr>
            <p:ph type="body" sz="quarter" idx="11" hasCustomPrompt="1"/>
          </p:nvPr>
        </p:nvSpPr>
        <p:spPr>
          <a:xfrm>
            <a:off x="300038" y="6059672"/>
            <a:ext cx="4094162" cy="307777"/>
          </a:xfrm>
        </p:spPr>
        <p:txBody>
          <a:bodyPr/>
          <a:lstStyle>
            <a:lvl1pPr marL="0" indent="0">
              <a:buNone/>
              <a:defRPr>
                <a:solidFill>
                  <a:schemeClr val="bg1"/>
                </a:solidFill>
              </a:defRPr>
            </a:lvl1pPr>
            <a:lvl2pPr marL="228600" indent="0">
              <a:buNone/>
              <a:defRPr/>
            </a:lvl2pPr>
          </a:lstStyle>
          <a:p>
            <a:pPr lvl="0"/>
            <a:r>
              <a:rPr lang="en-US"/>
              <a:t>Click to add key resource link</a:t>
            </a:r>
          </a:p>
        </p:txBody>
      </p:sp>
    </p:spTree>
    <p:extLst>
      <p:ext uri="{BB962C8B-B14F-4D97-AF65-F5344CB8AC3E}">
        <p14:creationId xmlns:p14="http://schemas.microsoft.com/office/powerpoint/2010/main" val="1900573328"/>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1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35176F9-BDD7-4A69-2D06-B2B4B12D98EC}"/>
              </a:ext>
            </a:extLst>
          </p:cNvPr>
          <p:cNvSpPr>
            <a:spLocks noGrp="1"/>
          </p:cNvSpPr>
          <p:nvPr>
            <p:ph type="dt" sz="half" idx="10"/>
          </p:nvPr>
        </p:nvSpPr>
        <p:spPr/>
        <p:txBody>
          <a:bodyPr/>
          <a:lstStyle/>
          <a:p>
            <a:fld id="{1D75680D-5F9A-4AD7-A95C-7EEAFCB8550A}" type="datetimeFigureOut">
              <a:rPr lang="en-CA" smtClean="0"/>
              <a:t>2026-08-05</a:t>
            </a:fld>
            <a:endParaRPr lang="en-CA"/>
          </a:p>
        </p:txBody>
      </p:sp>
      <p:sp>
        <p:nvSpPr>
          <p:cNvPr id="3" name="Footer Placeholder 2">
            <a:extLst>
              <a:ext uri="{FF2B5EF4-FFF2-40B4-BE49-F238E27FC236}">
                <a16:creationId xmlns:a16="http://schemas.microsoft.com/office/drawing/2014/main" id="{CF07BCD5-BFE4-CD21-EE8A-7AF74B5B64C9}"/>
              </a:ext>
            </a:extLst>
          </p:cNvPr>
          <p:cNvSpPr>
            <a:spLocks noGrp="1"/>
          </p:cNvSpPr>
          <p:nvPr>
            <p:ph type="ftr" sz="quarter" idx="11"/>
          </p:nvPr>
        </p:nvSpPr>
        <p:spPr/>
        <p:txBody>
          <a:bodyPr/>
          <a:lstStyle/>
          <a:p>
            <a:endParaRPr lang="en-CA"/>
          </a:p>
        </p:txBody>
      </p:sp>
      <p:sp>
        <p:nvSpPr>
          <p:cNvPr id="4" name="Slide Number Placeholder 3">
            <a:extLst>
              <a:ext uri="{FF2B5EF4-FFF2-40B4-BE49-F238E27FC236}">
                <a16:creationId xmlns:a16="http://schemas.microsoft.com/office/drawing/2014/main" id="{ADC1C302-5CAC-4636-75D4-DFFEFE10A79B}"/>
              </a:ext>
            </a:extLst>
          </p:cNvPr>
          <p:cNvSpPr>
            <a:spLocks noGrp="1"/>
          </p:cNvSpPr>
          <p:nvPr>
            <p:ph type="sldNum" sz="quarter" idx="12"/>
          </p:nvPr>
        </p:nvSpPr>
        <p:spPr/>
        <p:txBody>
          <a:bodyPr/>
          <a:lstStyle/>
          <a:p>
            <a:fld id="{E43A5BA1-F882-4FFE-8C70-2A6D8DD526AF}" type="slidenum">
              <a:rPr lang="en-CA" smtClean="0"/>
              <a:t>‹#›</a:t>
            </a:fld>
            <a:endParaRPr lang="en-CA"/>
          </a:p>
        </p:txBody>
      </p:sp>
    </p:spTree>
    <p:extLst>
      <p:ext uri="{BB962C8B-B14F-4D97-AF65-F5344CB8AC3E}">
        <p14:creationId xmlns:p14="http://schemas.microsoft.com/office/powerpoint/2010/main" val="2202982874"/>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808B35-F5BE-D9F7-1BCE-842F06182DB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F4B6E5B2-74F7-DB2B-E563-9543A5D4464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3AB75B50-A456-1D6C-30D1-7BC41561CD7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2AA2A0E-AF6D-4604-A8EF-E91ACF94E7B4}"/>
              </a:ext>
            </a:extLst>
          </p:cNvPr>
          <p:cNvSpPr>
            <a:spLocks noGrp="1"/>
          </p:cNvSpPr>
          <p:nvPr>
            <p:ph type="dt" sz="half" idx="10"/>
          </p:nvPr>
        </p:nvSpPr>
        <p:spPr/>
        <p:txBody>
          <a:bodyPr/>
          <a:lstStyle/>
          <a:p>
            <a:fld id="{1D75680D-5F9A-4AD7-A95C-7EEAFCB8550A}" type="datetimeFigureOut">
              <a:rPr lang="en-CA" smtClean="0"/>
              <a:t>2026-08-05</a:t>
            </a:fld>
            <a:endParaRPr lang="en-CA"/>
          </a:p>
        </p:txBody>
      </p:sp>
      <p:sp>
        <p:nvSpPr>
          <p:cNvPr id="6" name="Footer Placeholder 5">
            <a:extLst>
              <a:ext uri="{FF2B5EF4-FFF2-40B4-BE49-F238E27FC236}">
                <a16:creationId xmlns:a16="http://schemas.microsoft.com/office/drawing/2014/main" id="{D892AE03-6282-BE4E-3C34-3FF48E311596}"/>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010A17C4-3029-74A3-D177-AD9C50F096FF}"/>
              </a:ext>
            </a:extLst>
          </p:cNvPr>
          <p:cNvSpPr>
            <a:spLocks noGrp="1"/>
          </p:cNvSpPr>
          <p:nvPr>
            <p:ph type="sldNum" sz="quarter" idx="12"/>
          </p:nvPr>
        </p:nvSpPr>
        <p:spPr/>
        <p:txBody>
          <a:bodyPr/>
          <a:lstStyle/>
          <a:p>
            <a:fld id="{E43A5BA1-F882-4FFE-8C70-2A6D8DD526AF}" type="slidenum">
              <a:rPr lang="en-CA" smtClean="0"/>
              <a:t>‹#›</a:t>
            </a:fld>
            <a:endParaRPr lang="en-CA"/>
          </a:p>
        </p:txBody>
      </p:sp>
    </p:spTree>
    <p:extLst>
      <p:ext uri="{BB962C8B-B14F-4D97-AF65-F5344CB8AC3E}">
        <p14:creationId xmlns:p14="http://schemas.microsoft.com/office/powerpoint/2010/main" val="3046309450"/>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C0A965-38DF-52A8-8DE2-1DD94D91765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AF2DD9C0-1B85-70E8-BD39-6B5A5CFABB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a:extLst>
              <a:ext uri="{FF2B5EF4-FFF2-40B4-BE49-F238E27FC236}">
                <a16:creationId xmlns:a16="http://schemas.microsoft.com/office/drawing/2014/main" id="{F96FFD9E-A2ED-C67F-15AC-D3477A765B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1DF5C9-E06B-F9D9-51A9-709DA306CE54}"/>
              </a:ext>
            </a:extLst>
          </p:cNvPr>
          <p:cNvSpPr>
            <a:spLocks noGrp="1"/>
          </p:cNvSpPr>
          <p:nvPr>
            <p:ph type="dt" sz="half" idx="10"/>
          </p:nvPr>
        </p:nvSpPr>
        <p:spPr/>
        <p:txBody>
          <a:bodyPr/>
          <a:lstStyle/>
          <a:p>
            <a:fld id="{1D75680D-5F9A-4AD7-A95C-7EEAFCB8550A}" type="datetimeFigureOut">
              <a:rPr lang="en-CA" smtClean="0"/>
              <a:t>2026-08-05</a:t>
            </a:fld>
            <a:endParaRPr lang="en-CA"/>
          </a:p>
        </p:txBody>
      </p:sp>
      <p:sp>
        <p:nvSpPr>
          <p:cNvPr id="6" name="Footer Placeholder 5">
            <a:extLst>
              <a:ext uri="{FF2B5EF4-FFF2-40B4-BE49-F238E27FC236}">
                <a16:creationId xmlns:a16="http://schemas.microsoft.com/office/drawing/2014/main" id="{25FF539F-8A53-37A6-2C83-805BBDA5744C}"/>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2F660535-C2E7-A9F3-39CC-69721CB6CAE6}"/>
              </a:ext>
            </a:extLst>
          </p:cNvPr>
          <p:cNvSpPr>
            <a:spLocks noGrp="1"/>
          </p:cNvSpPr>
          <p:nvPr>
            <p:ph type="sldNum" sz="quarter" idx="12"/>
          </p:nvPr>
        </p:nvSpPr>
        <p:spPr/>
        <p:txBody>
          <a:bodyPr/>
          <a:lstStyle/>
          <a:p>
            <a:fld id="{E43A5BA1-F882-4FFE-8C70-2A6D8DD526AF}" type="slidenum">
              <a:rPr lang="en-CA" smtClean="0"/>
              <a:t>‹#›</a:t>
            </a:fld>
            <a:endParaRPr lang="en-CA"/>
          </a:p>
        </p:txBody>
      </p:sp>
    </p:spTree>
    <p:extLst>
      <p:ext uri="{BB962C8B-B14F-4D97-AF65-F5344CB8AC3E}">
        <p14:creationId xmlns:p14="http://schemas.microsoft.com/office/powerpoint/2010/main" val="1651635564"/>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2023F3-BC08-4E96-F0CF-C8964E12AF2F}"/>
              </a:ext>
            </a:extLst>
          </p:cNvPr>
          <p:cNvSpPr>
            <a:spLocks noGrp="1"/>
          </p:cNvSpPr>
          <p:nvPr>
            <p:ph type="title"/>
          </p:nvPr>
        </p:nvSpPr>
        <p:spPr/>
        <p:txBody>
          <a:bodyPr/>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98C8A3C2-B00C-E4E5-8936-15F6D4DB750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834F940E-DDD8-C1E0-CD2D-DD17459A25A7}"/>
              </a:ext>
            </a:extLst>
          </p:cNvPr>
          <p:cNvSpPr>
            <a:spLocks noGrp="1"/>
          </p:cNvSpPr>
          <p:nvPr>
            <p:ph type="dt" sz="half" idx="10"/>
          </p:nvPr>
        </p:nvSpPr>
        <p:spPr/>
        <p:txBody>
          <a:bodyPr/>
          <a:lstStyle/>
          <a:p>
            <a:fld id="{1D75680D-5F9A-4AD7-A95C-7EEAFCB8550A}" type="datetimeFigureOut">
              <a:rPr lang="en-CA" smtClean="0"/>
              <a:t>2026-08-05</a:t>
            </a:fld>
            <a:endParaRPr lang="en-CA"/>
          </a:p>
        </p:txBody>
      </p:sp>
      <p:sp>
        <p:nvSpPr>
          <p:cNvPr id="5" name="Footer Placeholder 4">
            <a:extLst>
              <a:ext uri="{FF2B5EF4-FFF2-40B4-BE49-F238E27FC236}">
                <a16:creationId xmlns:a16="http://schemas.microsoft.com/office/drawing/2014/main" id="{546358C6-16A3-9E81-8249-FE8BFC8C226E}"/>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D5EB5D51-D0F0-3186-D9E8-1338C3574082}"/>
              </a:ext>
            </a:extLst>
          </p:cNvPr>
          <p:cNvSpPr>
            <a:spLocks noGrp="1"/>
          </p:cNvSpPr>
          <p:nvPr>
            <p:ph type="sldNum" sz="quarter" idx="12"/>
          </p:nvPr>
        </p:nvSpPr>
        <p:spPr/>
        <p:txBody>
          <a:bodyPr/>
          <a:lstStyle/>
          <a:p>
            <a:fld id="{E43A5BA1-F882-4FFE-8C70-2A6D8DD526AF}" type="slidenum">
              <a:rPr lang="en-CA" smtClean="0"/>
              <a:t>‹#›</a:t>
            </a:fld>
            <a:endParaRPr lang="en-CA"/>
          </a:p>
        </p:txBody>
      </p:sp>
    </p:spTree>
    <p:extLst>
      <p:ext uri="{BB962C8B-B14F-4D97-AF65-F5344CB8AC3E}">
        <p14:creationId xmlns:p14="http://schemas.microsoft.com/office/powerpoint/2010/main" val="4211878099"/>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0A36D65-F4AB-E091-6997-007CF9C5F49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89601183-AEE2-B946-0E60-DFB60B57B5B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B44E506B-1019-F82A-6686-E2FD2045CBD2}"/>
              </a:ext>
            </a:extLst>
          </p:cNvPr>
          <p:cNvSpPr>
            <a:spLocks noGrp="1"/>
          </p:cNvSpPr>
          <p:nvPr>
            <p:ph type="dt" sz="half" idx="10"/>
          </p:nvPr>
        </p:nvSpPr>
        <p:spPr/>
        <p:txBody>
          <a:bodyPr/>
          <a:lstStyle/>
          <a:p>
            <a:fld id="{1D75680D-5F9A-4AD7-A95C-7EEAFCB8550A}" type="datetimeFigureOut">
              <a:rPr lang="en-CA" smtClean="0"/>
              <a:t>2026-08-05</a:t>
            </a:fld>
            <a:endParaRPr lang="en-CA"/>
          </a:p>
        </p:txBody>
      </p:sp>
      <p:sp>
        <p:nvSpPr>
          <p:cNvPr id="5" name="Footer Placeholder 4">
            <a:extLst>
              <a:ext uri="{FF2B5EF4-FFF2-40B4-BE49-F238E27FC236}">
                <a16:creationId xmlns:a16="http://schemas.microsoft.com/office/drawing/2014/main" id="{91F3DF0A-CA8B-EA8C-0542-A44B3D3A44CF}"/>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444C087A-0F0E-A39F-8D8F-013483990239}"/>
              </a:ext>
            </a:extLst>
          </p:cNvPr>
          <p:cNvSpPr>
            <a:spLocks noGrp="1"/>
          </p:cNvSpPr>
          <p:nvPr>
            <p:ph type="sldNum" sz="quarter" idx="12"/>
          </p:nvPr>
        </p:nvSpPr>
        <p:spPr/>
        <p:txBody>
          <a:bodyPr/>
          <a:lstStyle/>
          <a:p>
            <a:fld id="{E43A5BA1-F882-4FFE-8C70-2A6D8DD526AF}" type="slidenum">
              <a:rPr lang="en-CA" smtClean="0"/>
              <a:t>‹#›</a:t>
            </a:fld>
            <a:endParaRPr lang="en-CA"/>
          </a:p>
        </p:txBody>
      </p:sp>
    </p:spTree>
    <p:extLst>
      <p:ext uri="{BB962C8B-B14F-4D97-AF65-F5344CB8AC3E}">
        <p14:creationId xmlns:p14="http://schemas.microsoft.com/office/powerpoint/2010/main" val="1343204217"/>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4556074"/>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FFFFFF">
              <a:alpha val="95000"/>
            </a:srgbClr>
          </a:solidFill>
          <a:ln/>
        </p:spPr>
        <p:txBody>
          <a:bodyPr/>
          <a:lstStyle/>
          <a:p>
            <a:endParaRPr lang="en-US" sz="2400"/>
          </a:p>
        </p:txBody>
      </p:sp>
      <p:pic>
        <p:nvPicPr>
          <p:cNvPr id="4" name="Image 1" descr="preencoded.png">
            <a:hlinkClick r:id="rId3"/>
          </p:cNvPr>
          <p:cNvPicPr>
            <a:picLocks noChangeAspect="1"/>
          </p:cNvPicPr>
          <p:nvPr/>
        </p:nvPicPr>
        <p:blipFill>
          <a:blip r:embed="rId4"/>
          <a:stretch>
            <a:fillRect/>
          </a:stretch>
        </p:blipFill>
        <p:spPr>
          <a:xfrm>
            <a:off x="10705574" y="6459321"/>
            <a:ext cx="1429124" cy="341376"/>
          </a:xfrm>
          <a:prstGeom prst="rect">
            <a:avLst/>
          </a:prstGeom>
        </p:spPr>
      </p:pic>
    </p:spTree>
    <p:extLst>
      <p:ext uri="{BB962C8B-B14F-4D97-AF65-F5344CB8AC3E}">
        <p14:creationId xmlns:p14="http://schemas.microsoft.com/office/powerpoint/2010/main" val="1771581409"/>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FFFFFF">
              <a:alpha val="95000"/>
            </a:srgbClr>
          </a:solidFill>
          <a:ln/>
        </p:spPr>
        <p:txBody>
          <a:bodyPr/>
          <a:lstStyle/>
          <a:p>
            <a:endParaRPr lang="en-US" sz="2400"/>
          </a:p>
        </p:txBody>
      </p:sp>
      <p:pic>
        <p:nvPicPr>
          <p:cNvPr id="4" name="Image 1" descr="preencoded.png">
            <a:hlinkClick r:id="rId3"/>
          </p:cNvPr>
          <p:cNvPicPr>
            <a:picLocks noChangeAspect="1"/>
          </p:cNvPicPr>
          <p:nvPr/>
        </p:nvPicPr>
        <p:blipFill>
          <a:blip r:embed="rId4"/>
          <a:stretch>
            <a:fillRect/>
          </a:stretch>
        </p:blipFill>
        <p:spPr>
          <a:xfrm>
            <a:off x="10705574" y="6459321"/>
            <a:ext cx="1429124" cy="341376"/>
          </a:xfrm>
          <a:prstGeom prst="rect">
            <a:avLst/>
          </a:prstGeom>
        </p:spPr>
      </p:pic>
    </p:spTree>
    <p:extLst>
      <p:ext uri="{BB962C8B-B14F-4D97-AF65-F5344CB8AC3E}">
        <p14:creationId xmlns:p14="http://schemas.microsoft.com/office/powerpoint/2010/main" val="574274984"/>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FFFFFF">
              <a:alpha val="95000"/>
            </a:srgbClr>
          </a:solidFill>
          <a:ln/>
        </p:spPr>
        <p:txBody>
          <a:bodyPr/>
          <a:lstStyle/>
          <a:p>
            <a:endParaRPr lang="en-US" sz="2400"/>
          </a:p>
        </p:txBody>
      </p:sp>
      <p:pic>
        <p:nvPicPr>
          <p:cNvPr id="4" name="Image 1" descr="preencoded.png">
            <a:hlinkClick r:id="rId3"/>
          </p:cNvPr>
          <p:cNvPicPr>
            <a:picLocks noChangeAspect="1"/>
          </p:cNvPicPr>
          <p:nvPr/>
        </p:nvPicPr>
        <p:blipFill>
          <a:blip r:embed="rId4"/>
          <a:stretch>
            <a:fillRect/>
          </a:stretch>
        </p:blipFill>
        <p:spPr>
          <a:xfrm>
            <a:off x="10705574" y="6459321"/>
            <a:ext cx="1429124" cy="341376"/>
          </a:xfrm>
          <a:prstGeom prst="rect">
            <a:avLst/>
          </a:prstGeom>
        </p:spPr>
      </p:pic>
    </p:spTree>
    <p:extLst>
      <p:ext uri="{BB962C8B-B14F-4D97-AF65-F5344CB8AC3E}">
        <p14:creationId xmlns:p14="http://schemas.microsoft.com/office/powerpoint/2010/main" val="3858684007"/>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FFFFFF">
              <a:alpha val="95000"/>
            </a:srgbClr>
          </a:solidFill>
          <a:ln/>
        </p:spPr>
        <p:txBody>
          <a:bodyPr/>
          <a:lstStyle/>
          <a:p>
            <a:endParaRPr lang="en-US" sz="2400"/>
          </a:p>
        </p:txBody>
      </p:sp>
      <p:pic>
        <p:nvPicPr>
          <p:cNvPr id="4" name="Image 1" descr="preencoded.png">
            <a:hlinkClick r:id="rId3"/>
          </p:cNvPr>
          <p:cNvPicPr>
            <a:picLocks noChangeAspect="1"/>
          </p:cNvPicPr>
          <p:nvPr/>
        </p:nvPicPr>
        <p:blipFill>
          <a:blip r:embed="rId4"/>
          <a:stretch>
            <a:fillRect/>
          </a:stretch>
        </p:blipFill>
        <p:spPr>
          <a:xfrm>
            <a:off x="10705574" y="6459321"/>
            <a:ext cx="1429124" cy="341376"/>
          </a:xfrm>
          <a:prstGeom prst="rect">
            <a:avLst/>
          </a:prstGeom>
        </p:spPr>
      </p:pic>
    </p:spTree>
    <p:extLst>
      <p:ext uri="{BB962C8B-B14F-4D97-AF65-F5344CB8AC3E}">
        <p14:creationId xmlns:p14="http://schemas.microsoft.com/office/powerpoint/2010/main" val="14167629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_Custom Layout">
    <p:bg>
      <p:bgPr>
        <a:solidFill>
          <a:schemeClr val="accent2"/>
        </a:solidFill>
        <a:effectLst/>
      </p:bgPr>
    </p:bg>
    <p:spTree>
      <p:nvGrpSpPr>
        <p:cNvPr id="1" name=""/>
        <p:cNvGrpSpPr/>
        <p:nvPr/>
      </p:nvGrpSpPr>
      <p:grpSpPr>
        <a:xfrm>
          <a:off x="0" y="0"/>
          <a:ext cx="0" cy="0"/>
          <a:chOff x="0" y="0"/>
          <a:chExt cx="0" cy="0"/>
        </a:xfrm>
      </p:grpSpPr>
      <p:sp>
        <p:nvSpPr>
          <p:cNvPr id="12" name="Arc 11">
            <a:extLst>
              <a:ext uri="{FF2B5EF4-FFF2-40B4-BE49-F238E27FC236}">
                <a16:creationId xmlns:a16="http://schemas.microsoft.com/office/drawing/2014/main" id="{BCD166DF-F406-4662-F0A3-9E428C189C38}"/>
              </a:ext>
            </a:extLst>
          </p:cNvPr>
          <p:cNvSpPr/>
          <p:nvPr userDrawn="1"/>
        </p:nvSpPr>
        <p:spPr>
          <a:xfrm>
            <a:off x="-5416980" y="2416294"/>
            <a:ext cx="9081479" cy="9081479"/>
          </a:xfrm>
          <a:prstGeom prst="arc">
            <a:avLst>
              <a:gd name="adj1" fmla="val 16127454"/>
              <a:gd name="adj2" fmla="val 1947052"/>
            </a:avLst>
          </a:prstGeom>
          <a:ln w="508000">
            <a:solidFill>
              <a:schemeClr val="bg1">
                <a:alpha val="10000"/>
              </a:schemeClr>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 name="Arc 1">
            <a:extLst>
              <a:ext uri="{FF2B5EF4-FFF2-40B4-BE49-F238E27FC236}">
                <a16:creationId xmlns:a16="http://schemas.microsoft.com/office/drawing/2014/main" id="{4F07DCFA-8087-3D24-DEDE-C03E63DA626A}"/>
              </a:ext>
            </a:extLst>
          </p:cNvPr>
          <p:cNvSpPr/>
          <p:nvPr userDrawn="1"/>
        </p:nvSpPr>
        <p:spPr>
          <a:xfrm rot="10800000">
            <a:off x="7863023" y="-5112266"/>
            <a:ext cx="9081479" cy="9081479"/>
          </a:xfrm>
          <a:prstGeom prst="arc">
            <a:avLst>
              <a:gd name="adj1" fmla="val 16127454"/>
              <a:gd name="adj2" fmla="val 1947052"/>
            </a:avLst>
          </a:prstGeom>
          <a:ln w="508000">
            <a:solidFill>
              <a:schemeClr val="bg1">
                <a:alpha val="10000"/>
              </a:schemeClr>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104174080"/>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0705574" y="6459321"/>
            <a:ext cx="1429124" cy="341376"/>
          </a:xfrm>
          <a:prstGeom prst="rect">
            <a:avLst/>
          </a:prstGeom>
        </p:spPr>
      </p:pic>
    </p:spTree>
    <p:extLst>
      <p:ext uri="{BB962C8B-B14F-4D97-AF65-F5344CB8AC3E}">
        <p14:creationId xmlns:p14="http://schemas.microsoft.com/office/powerpoint/2010/main" val="2821894117"/>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0705574" y="6459321"/>
            <a:ext cx="1429124" cy="341376"/>
          </a:xfrm>
          <a:prstGeom prst="rect">
            <a:avLst/>
          </a:prstGeom>
        </p:spPr>
      </p:pic>
    </p:spTree>
    <p:extLst>
      <p:ext uri="{BB962C8B-B14F-4D97-AF65-F5344CB8AC3E}">
        <p14:creationId xmlns:p14="http://schemas.microsoft.com/office/powerpoint/2010/main" val="1769842412"/>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0705574" y="6459321"/>
            <a:ext cx="1429124" cy="341376"/>
          </a:xfrm>
          <a:prstGeom prst="rect">
            <a:avLst/>
          </a:prstGeom>
        </p:spPr>
      </p:pic>
    </p:spTree>
    <p:extLst>
      <p:ext uri="{BB962C8B-B14F-4D97-AF65-F5344CB8AC3E}">
        <p14:creationId xmlns:p14="http://schemas.microsoft.com/office/powerpoint/2010/main" val="1508210741"/>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0705574" y="6459321"/>
            <a:ext cx="1429124" cy="341376"/>
          </a:xfrm>
          <a:prstGeom prst="rect">
            <a:avLst/>
          </a:prstGeom>
        </p:spPr>
      </p:pic>
    </p:spTree>
    <p:extLst>
      <p:ext uri="{BB962C8B-B14F-4D97-AF65-F5344CB8AC3E}">
        <p14:creationId xmlns:p14="http://schemas.microsoft.com/office/powerpoint/2010/main" val="1175349091"/>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0705574" y="6459321"/>
            <a:ext cx="1429124" cy="341376"/>
          </a:xfrm>
          <a:prstGeom prst="rect">
            <a:avLst/>
          </a:prstGeom>
        </p:spPr>
      </p:pic>
    </p:spTree>
    <p:extLst>
      <p:ext uri="{BB962C8B-B14F-4D97-AF65-F5344CB8AC3E}">
        <p14:creationId xmlns:p14="http://schemas.microsoft.com/office/powerpoint/2010/main" val="748693648"/>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0705574" y="6459321"/>
            <a:ext cx="1429124" cy="341376"/>
          </a:xfrm>
          <a:prstGeom prst="rect">
            <a:avLst/>
          </a:prstGeom>
        </p:spPr>
      </p:pic>
    </p:spTree>
    <p:extLst>
      <p:ext uri="{BB962C8B-B14F-4D97-AF65-F5344CB8AC3E}">
        <p14:creationId xmlns:p14="http://schemas.microsoft.com/office/powerpoint/2010/main" val="3677145268"/>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29692637"/>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35920759"/>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38433170"/>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282824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 full bleed lower title">
    <p:spTree>
      <p:nvGrpSpPr>
        <p:cNvPr id="1" name=""/>
        <p:cNvGrpSpPr/>
        <p:nvPr/>
      </p:nvGrpSpPr>
      <p:grpSpPr>
        <a:xfrm>
          <a:off x="0" y="0"/>
          <a:ext cx="0" cy="0"/>
          <a:chOff x="0" y="0"/>
          <a:chExt cx="0" cy="0"/>
        </a:xfrm>
      </p:grpSpPr>
      <p:pic>
        <p:nvPicPr>
          <p:cNvPr id="5" name="Picture 4" descr="Background pattern&#10;&#10;Description automatically generated">
            <a:extLst>
              <a:ext uri="{FF2B5EF4-FFF2-40B4-BE49-F238E27FC236}">
                <a16:creationId xmlns:a16="http://schemas.microsoft.com/office/drawing/2014/main" id="{9C4891A6-B964-47F0-8B92-8EE40632F92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Oval 1">
            <a:extLst>
              <a:ext uri="{FF2B5EF4-FFF2-40B4-BE49-F238E27FC236}">
                <a16:creationId xmlns:a16="http://schemas.microsoft.com/office/drawing/2014/main" id="{A85858A1-71F3-413A-9DB7-A6B676CE507A}"/>
              </a:ext>
            </a:extLst>
          </p:cNvPr>
          <p:cNvSpPr/>
          <p:nvPr userDrawn="1"/>
        </p:nvSpPr>
        <p:spPr bwMode="auto">
          <a:xfrm>
            <a:off x="6629400" y="685800"/>
            <a:ext cx="5486400" cy="5486400"/>
          </a:xfrm>
          <a:prstGeom prst="ellipse">
            <a:avLst/>
          </a:prstGeom>
          <a:gradFill flip="none" rotWithShape="1">
            <a:gsLst>
              <a:gs pos="36000">
                <a:srgbClr val="011128"/>
              </a:gs>
              <a:gs pos="81000">
                <a:srgbClr val="011128">
                  <a:alpha val="0"/>
                </a:srgbClr>
              </a:gs>
            </a:gsLst>
            <a:path path="circle">
              <a:fillToRect l="50000" t="50000" r="50000" b="50000"/>
            </a:path>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pic>
        <p:nvPicPr>
          <p:cNvPr id="7" name="Graphic 6">
            <a:extLst>
              <a:ext uri="{FF2B5EF4-FFF2-40B4-BE49-F238E27FC236}">
                <a16:creationId xmlns:a16="http://schemas.microsoft.com/office/drawing/2014/main" id="{2CB82F55-3B81-4613-BD39-D678B3604667}"/>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299064" y="1377809"/>
            <a:ext cx="4134118" cy="4114800"/>
          </a:xfrm>
          <a:prstGeom prst="rect">
            <a:avLst/>
          </a:prstGeom>
        </p:spPr>
      </p:pic>
      <p:pic>
        <p:nvPicPr>
          <p:cNvPr id="9" name="Picture 8" descr="A picture containing text, clipart&#10;&#10;Description automatically generated">
            <a:extLst>
              <a:ext uri="{FF2B5EF4-FFF2-40B4-BE49-F238E27FC236}">
                <a16:creationId xmlns:a16="http://schemas.microsoft.com/office/drawing/2014/main" id="{85603684-D24B-4C19-A4C0-1EF77D305E6A}"/>
              </a:ext>
            </a:extLst>
          </p:cNvPr>
          <p:cNvPicPr>
            <a:picLocks noChangeAspect="1"/>
          </p:cNvPicPr>
          <p:nvPr userDrawn="1"/>
        </p:nvPicPr>
        <p:blipFill>
          <a:blip r:embed="rId4"/>
          <a:stretch>
            <a:fillRect/>
          </a:stretch>
        </p:blipFill>
        <p:spPr>
          <a:xfrm>
            <a:off x="584201" y="585788"/>
            <a:ext cx="1517162" cy="323661"/>
          </a:xfrm>
          <a:prstGeom prst="rect">
            <a:avLst/>
          </a:prstGeom>
        </p:spPr>
      </p:pic>
      <p:sp>
        <p:nvSpPr>
          <p:cNvPr id="3" name="Title 2">
            <a:extLst>
              <a:ext uri="{FF2B5EF4-FFF2-40B4-BE49-F238E27FC236}">
                <a16:creationId xmlns:a16="http://schemas.microsoft.com/office/drawing/2014/main" id="{E033AC47-6988-4AF2-AB7A-F400B9B8392F}"/>
              </a:ext>
            </a:extLst>
          </p:cNvPr>
          <p:cNvSpPr>
            <a:spLocks noGrp="1"/>
          </p:cNvSpPr>
          <p:nvPr>
            <p:ph type="title"/>
          </p:nvPr>
        </p:nvSpPr>
        <p:spPr bwMode="ltGray">
          <a:xfrm>
            <a:off x="0" y="2935517"/>
            <a:ext cx="7953829" cy="968829"/>
          </a:xfrm>
          <a:noFill/>
        </p:spPr>
        <p:txBody>
          <a:bodyPr lIns="585216" tIns="585216" rIns="585216" bIns="585216" anchor="b" anchorCtr="0">
            <a:noAutofit/>
          </a:bodyPr>
          <a:lstStyle>
            <a:lvl1pPr>
              <a:defRPr sz="4000" spc="0">
                <a:solidFill>
                  <a:srgbClr val="FFFFFF"/>
                </a:solidFill>
              </a:defRPr>
            </a:lvl1pPr>
          </a:lstStyle>
          <a:p>
            <a:r>
              <a:rPr lang="en-US"/>
              <a:t>Click to edit Master title style</a:t>
            </a:r>
          </a:p>
        </p:txBody>
      </p:sp>
      <p:sp>
        <p:nvSpPr>
          <p:cNvPr id="6" name="TextBox 5">
            <a:extLst>
              <a:ext uri="{FF2B5EF4-FFF2-40B4-BE49-F238E27FC236}">
                <a16:creationId xmlns:a16="http://schemas.microsoft.com/office/drawing/2014/main" id="{03F619C2-B134-493A-AB9F-5DE39C92993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728343873"/>
      </p:ext>
    </p:extLst>
  </p:cSld>
  <p:clrMapOvr>
    <a:masterClrMapping/>
  </p:clrMapOvr>
  <p:transition>
    <p:fade/>
  </p:transition>
  <p:extLst>
    <p:ext uri="{DCECCB84-F9BA-43D5-87BE-67443E8EF086}">
      <p15:sldGuideLst xmlns:p15="http://schemas.microsoft.com/office/powerpoint/2012/main">
        <p15:guide id="1" orient="horz" pos="2160">
          <p15:clr>
            <a:srgbClr val="5ACBF0"/>
          </p15:clr>
        </p15:guide>
      </p15:sldGuideLst>
    </p:ext>
  </p:extLst>
</p:sldLayout>
</file>

<file path=ppt/slideLayouts/slideLayout18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349037"/>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38208523"/>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67861799"/>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2745650"/>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34597930"/>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25083999"/>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393500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 full bleed lower titl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85D287B-5326-434C-B7F7-B810C3B49409}"/>
              </a:ext>
            </a:extLst>
          </p:cNvPr>
          <p:cNvSpPr/>
          <p:nvPr userDrawn="1"/>
        </p:nvSpPr>
        <p:spPr bwMode="auto">
          <a:xfrm>
            <a:off x="0" y="0"/>
            <a:ext cx="12192000" cy="6858000"/>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pic>
        <p:nvPicPr>
          <p:cNvPr id="11" name="Graphic 10">
            <a:extLst>
              <a:ext uri="{FF2B5EF4-FFF2-40B4-BE49-F238E27FC236}">
                <a16:creationId xmlns:a16="http://schemas.microsoft.com/office/drawing/2014/main" id="{0D9B1DB1-C316-4AC7-9A06-EC070AAC79B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826992" y="1211701"/>
            <a:ext cx="4459843" cy="4433136"/>
          </a:xfrm>
          <a:prstGeom prst="rect">
            <a:avLst/>
          </a:prstGeom>
        </p:spPr>
      </p:pic>
      <p:sp>
        <p:nvSpPr>
          <p:cNvPr id="3" name="Title 2">
            <a:extLst>
              <a:ext uri="{FF2B5EF4-FFF2-40B4-BE49-F238E27FC236}">
                <a16:creationId xmlns:a16="http://schemas.microsoft.com/office/drawing/2014/main" id="{E033AC47-6988-4AF2-AB7A-F400B9B8392F}"/>
              </a:ext>
            </a:extLst>
          </p:cNvPr>
          <p:cNvSpPr>
            <a:spLocks noGrp="1"/>
          </p:cNvSpPr>
          <p:nvPr>
            <p:ph type="title"/>
          </p:nvPr>
        </p:nvSpPr>
        <p:spPr bwMode="ltGray">
          <a:xfrm>
            <a:off x="0" y="2935517"/>
            <a:ext cx="7953829" cy="968829"/>
          </a:xfrm>
          <a:noFill/>
        </p:spPr>
        <p:txBody>
          <a:bodyPr lIns="585216" tIns="585216" rIns="585216" bIns="585216" anchor="b" anchorCtr="0">
            <a:noAutofit/>
          </a:bodyPr>
          <a:lstStyle>
            <a:lvl1pPr>
              <a:defRPr sz="4000" spc="0">
                <a:solidFill>
                  <a:srgbClr val="FFFFFF"/>
                </a:solidFill>
              </a:defRPr>
            </a:lvl1pPr>
          </a:lstStyle>
          <a:p>
            <a:r>
              <a:rPr lang="en-US"/>
              <a:t>Click to edit Master title style</a:t>
            </a:r>
          </a:p>
        </p:txBody>
      </p:sp>
      <p:sp>
        <p:nvSpPr>
          <p:cNvPr id="6" name="TextBox 5">
            <a:extLst>
              <a:ext uri="{FF2B5EF4-FFF2-40B4-BE49-F238E27FC236}">
                <a16:creationId xmlns:a16="http://schemas.microsoft.com/office/drawing/2014/main" id="{03F619C2-B134-493A-AB9F-5DE39C92993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pic>
        <p:nvPicPr>
          <p:cNvPr id="7" name="Picture 6" descr="A picture containing text, clipart&#10;&#10;Description automatically generated">
            <a:extLst>
              <a:ext uri="{FF2B5EF4-FFF2-40B4-BE49-F238E27FC236}">
                <a16:creationId xmlns:a16="http://schemas.microsoft.com/office/drawing/2014/main" id="{52407738-1272-47EC-ABB9-B1A48029A4CD}"/>
              </a:ext>
            </a:extLst>
          </p:cNvPr>
          <p:cNvPicPr>
            <a:picLocks noChangeAspect="1"/>
          </p:cNvPicPr>
          <p:nvPr userDrawn="1"/>
        </p:nvPicPr>
        <p:blipFill>
          <a:blip r:embed="rId3"/>
          <a:stretch>
            <a:fillRect/>
          </a:stretch>
        </p:blipFill>
        <p:spPr>
          <a:xfrm>
            <a:off x="584201" y="585788"/>
            <a:ext cx="1517162" cy="323661"/>
          </a:xfrm>
          <a:prstGeom prst="rect">
            <a:avLst/>
          </a:prstGeom>
        </p:spPr>
      </p:pic>
    </p:spTree>
    <p:extLst>
      <p:ext uri="{BB962C8B-B14F-4D97-AF65-F5344CB8AC3E}">
        <p14:creationId xmlns:p14="http://schemas.microsoft.com/office/powerpoint/2010/main" val="3331208181"/>
      </p:ext>
    </p:extLst>
  </p:cSld>
  <p:clrMapOvr>
    <a:masterClrMapping/>
  </p:clrMapOvr>
  <p:transition>
    <p:fade/>
  </p:transition>
  <p:extLst>
    <p:ext uri="{DCECCB84-F9BA-43D5-87BE-67443E8EF086}">
      <p15:sldGuideLst xmlns:p15="http://schemas.microsoft.com/office/powerpoint/2012/main">
        <p15:guide id="1" orient="horz" pos="2160">
          <p15:clr>
            <a:srgbClr val="5ACBF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89F6F-AB6D-80AE-D998-8DBDD11BAB5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B9E224C-AF86-E6E7-F698-B97757277CD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E869D82-061C-9BFC-2C8B-E9F9925057F8}"/>
              </a:ext>
            </a:extLst>
          </p:cNvPr>
          <p:cNvSpPr>
            <a:spLocks noGrp="1"/>
          </p:cNvSpPr>
          <p:nvPr>
            <p:ph type="dt" sz="half" idx="10"/>
          </p:nvPr>
        </p:nvSpPr>
        <p:spPr/>
        <p:txBody>
          <a:bodyPr/>
          <a:lstStyle/>
          <a:p>
            <a:fld id="{23FCEA23-F800-4AE1-B471-6FC524D05CC4}" type="datetimeFigureOut">
              <a:rPr lang="en-US" smtClean="0"/>
              <a:t>8/5/2026</a:t>
            </a:fld>
            <a:endParaRPr lang="en-US"/>
          </a:p>
        </p:txBody>
      </p:sp>
      <p:sp>
        <p:nvSpPr>
          <p:cNvPr id="5" name="Footer Placeholder 4">
            <a:extLst>
              <a:ext uri="{FF2B5EF4-FFF2-40B4-BE49-F238E27FC236}">
                <a16:creationId xmlns:a16="http://schemas.microsoft.com/office/drawing/2014/main" id="{D3EB57FB-7329-FD28-39A8-8DD7791E88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DFA4BEC-DF32-18FE-B860-4F96F900D7A9}"/>
              </a:ext>
            </a:extLst>
          </p:cNvPr>
          <p:cNvSpPr>
            <a:spLocks noGrp="1"/>
          </p:cNvSpPr>
          <p:nvPr>
            <p:ph type="sldNum" sz="quarter" idx="12"/>
          </p:nvPr>
        </p:nvSpPr>
        <p:spPr/>
        <p:txBody>
          <a:bodyPr/>
          <a:lstStyle/>
          <a:p>
            <a:fld id="{1DEB5F38-3EC1-4F76-A136-CD9821235946}" type="slidenum">
              <a:rPr lang="en-US" smtClean="0"/>
              <a:t>‹#›</a:t>
            </a:fld>
            <a:endParaRPr lang="en-US"/>
          </a:p>
        </p:txBody>
      </p:sp>
    </p:spTree>
    <p:extLst>
      <p:ext uri="{BB962C8B-B14F-4D97-AF65-F5344CB8AC3E}">
        <p14:creationId xmlns:p14="http://schemas.microsoft.com/office/powerpoint/2010/main" val="12191177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square photo">
    <p:bg>
      <p:bgPr>
        <a:solidFill>
          <a:srgbClr val="0078D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425541"/>
            <a:ext cx="4167887" cy="1107996"/>
          </a:xfrm>
        </p:spPr>
        <p:txBody>
          <a:bodyPr anchor="b" anchorCtr="0">
            <a:spAutoFit/>
          </a:bodyPr>
          <a:lstStyle>
            <a:lvl1pPr>
              <a:defRPr>
                <a:solidFill>
                  <a:schemeClr val="tx1"/>
                </a:solidFill>
              </a:defRPr>
            </a:lvl1pPr>
          </a:lstStyle>
          <a:p>
            <a:r>
              <a:rPr lang="en-US"/>
              <a:t>Event name or presentation title </a:t>
            </a:r>
          </a:p>
        </p:txBody>
      </p:sp>
      <p:sp>
        <p:nvSpPr>
          <p:cNvPr id="5" name="Text Placeholder 4"/>
          <p:cNvSpPr>
            <a:spLocks noGrp="1"/>
          </p:cNvSpPr>
          <p:nvPr>
            <p:ph type="body" sz="quarter" idx="12" hasCustomPrompt="1"/>
          </p:nvPr>
        </p:nvSpPr>
        <p:spPr>
          <a:xfrm>
            <a:off x="582042" y="3962400"/>
            <a:ext cx="4164583"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a:t>
            </a:r>
          </a:p>
        </p:txBody>
      </p:sp>
      <p:pic>
        <p:nvPicPr>
          <p:cNvPr id="7" name="MS logo white - EMF" descr="Microsoft logo white text version">
            <a:extLst>
              <a:ext uri="{FF2B5EF4-FFF2-40B4-BE49-F238E27FC236}">
                <a16:creationId xmlns:a16="http://schemas.microsoft.com/office/drawing/2014/main" id="{B75A0920-A5C0-44B4-805C-2A21395BDE6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black">
          <a:xfrm>
            <a:off x="584200" y="585788"/>
            <a:ext cx="1366245" cy="292608"/>
          </a:xfrm>
          <a:prstGeom prst="rect">
            <a:avLst/>
          </a:prstGeom>
        </p:spPr>
      </p:pic>
      <p:pic>
        <p:nvPicPr>
          <p:cNvPr id="3" name="Picture 2" descr="A meeting in a conference room.">
            <a:extLst>
              <a:ext uri="{FF2B5EF4-FFF2-40B4-BE49-F238E27FC236}">
                <a16:creationId xmlns:a16="http://schemas.microsoft.com/office/drawing/2014/main" id="{1C493F8D-AB10-4958-85D1-CC12E3C2F13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bwMode="ltGray">
          <a:xfrm>
            <a:off x="5334000" y="0"/>
            <a:ext cx="6858000" cy="6858000"/>
          </a:xfrm>
          <a:prstGeom prst="rect">
            <a:avLst/>
          </a:prstGeom>
        </p:spPr>
      </p:pic>
    </p:spTree>
    <p:extLst>
      <p:ext uri="{BB962C8B-B14F-4D97-AF65-F5344CB8AC3E}">
        <p14:creationId xmlns:p14="http://schemas.microsoft.com/office/powerpoint/2010/main" val="134014289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55">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quare photo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425541"/>
            <a:ext cx="4167887" cy="1107996"/>
          </a:xfrm>
        </p:spPr>
        <p:txBody>
          <a:bodyPr anchor="b" anchorCtr="0">
            <a:spAutoFit/>
          </a:bodyPr>
          <a:lstStyle>
            <a:lvl1pPr>
              <a:defRPr>
                <a:solidFill>
                  <a:schemeClr val="tx1"/>
                </a:solidFill>
              </a:defRPr>
            </a:lvl1pPr>
          </a:lstStyle>
          <a:p>
            <a:r>
              <a:rPr lang="en-US"/>
              <a:t>Event name or presentation title </a:t>
            </a:r>
          </a:p>
        </p:txBody>
      </p:sp>
      <p:sp>
        <p:nvSpPr>
          <p:cNvPr id="5" name="Text Placeholder 4"/>
          <p:cNvSpPr>
            <a:spLocks noGrp="1"/>
          </p:cNvSpPr>
          <p:nvPr>
            <p:ph type="body" sz="quarter" idx="12" hasCustomPrompt="1"/>
          </p:nvPr>
        </p:nvSpPr>
        <p:spPr>
          <a:xfrm>
            <a:off x="582042" y="3962400"/>
            <a:ext cx="4164583"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a:t>
            </a:r>
          </a:p>
        </p:txBody>
      </p:sp>
      <p:pic>
        <p:nvPicPr>
          <p:cNvPr id="7" name="MS logo gray - EMF" descr="Microsoft logo, gray text version">
            <a:extLst>
              <a:ext uri="{FF2B5EF4-FFF2-40B4-BE49-F238E27FC236}">
                <a16:creationId xmlns:a16="http://schemas.microsoft.com/office/drawing/2014/main" id="{DDC08157-A48C-4ACA-A5BB-EE2A866E103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pic>
        <p:nvPicPr>
          <p:cNvPr id="3" name="Picture 2" descr="A meeting in a conference room.">
            <a:extLst>
              <a:ext uri="{FF2B5EF4-FFF2-40B4-BE49-F238E27FC236}">
                <a16:creationId xmlns:a16="http://schemas.microsoft.com/office/drawing/2014/main" id="{73BBB57F-0AE7-43B4-A8A4-8A3F02549FB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bwMode="ltGray">
          <a:xfrm>
            <a:off x="5334000" y="0"/>
            <a:ext cx="6858000" cy="6858000"/>
          </a:xfrm>
          <a:prstGeom prst="rect">
            <a:avLst/>
          </a:prstGeom>
        </p:spPr>
      </p:pic>
    </p:spTree>
    <p:extLst>
      <p:ext uri="{BB962C8B-B14F-4D97-AF65-F5344CB8AC3E}">
        <p14:creationId xmlns:p14="http://schemas.microsoft.com/office/powerpoint/2010/main" val="204207131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60">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0078D4"/>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79778"/>
            <a:ext cx="9144000" cy="553998"/>
          </a:xfrm>
          <a:noFill/>
        </p:spPr>
        <p:txBody>
          <a:bodyPr lIns="0" tIns="0" rIns="0" bIns="0" anchor="b" anchorCtr="0">
            <a:spAutoFit/>
          </a:bodyPr>
          <a:lstStyle>
            <a:lvl1pPr>
              <a:defRPr sz="3600" spc="-50" baseline="0">
                <a:solidFill>
                  <a:schemeClr val="tx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7" name="MS logo white - EMF" descr="Microsoft logo white text version">
            <a:extLst>
              <a:ext uri="{FF2B5EF4-FFF2-40B4-BE49-F238E27FC236}">
                <a16:creationId xmlns:a16="http://schemas.microsoft.com/office/drawing/2014/main" id="{0FD32619-3819-428A-8565-629596C9141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49312187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Slide 2">
    <p:bg>
      <p:bgRef idx="1001">
        <a:schemeClr val="bg1"/>
      </p:bgRef>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79778"/>
            <a:ext cx="9144000" cy="553998"/>
          </a:xfrm>
          <a:noFill/>
        </p:spPr>
        <p:txBody>
          <a:bodyPr lIns="0" tIns="0" rIns="0" bIns="0" anchor="b" anchorCtr="0">
            <a:spAutoFit/>
          </a:bodyPr>
          <a:lstStyle>
            <a:lvl1pPr>
              <a:defRPr sz="3600" spc="-50" baseline="0">
                <a:solidFill>
                  <a:schemeClr val="tx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6" name="MS logo gray - EMF" descr="Microsoft logo, gray text version">
            <a:extLst>
              <a:ext uri="{FF2B5EF4-FFF2-40B4-BE49-F238E27FC236}">
                <a16:creationId xmlns:a16="http://schemas.microsoft.com/office/drawing/2014/main" id="{D3453B0B-33DE-4ED0-A610-D76D0E610F6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Tree>
    <p:extLst>
      <p:ext uri="{BB962C8B-B14F-4D97-AF65-F5344CB8AC3E}">
        <p14:creationId xmlns:p14="http://schemas.microsoft.com/office/powerpoint/2010/main" val="123259434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48339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4F9662A5-6E2F-47B0-9B6E-E87983D3753C}"/>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315126165"/>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mp; Non-bulleted tex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586390" y="1434370"/>
            <a:ext cx="11018520" cy="2308324"/>
          </a:xfrm>
        </p:spPr>
        <p:txBody>
          <a:bodyPr wrap="square">
            <a:spAutoFit/>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97193025"/>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 Column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lstStyle/>
          <a:p>
            <a:r>
              <a:rPr lang="en-US"/>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84200" y="1435100"/>
            <a:ext cx="5211763"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6389688" y="1435100"/>
            <a:ext cx="5219700"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5F6A123D-3A27-499F-9210-3E0D7CED39C6}"/>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776431178"/>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6">
          <p15:clr>
            <a:srgbClr val="5ACBF0"/>
          </p15:clr>
        </p15:guide>
        <p15:guide id="3" orient="horz" pos="904">
          <p15:clr>
            <a:srgbClr val="5ACBF0"/>
          </p15:clr>
        </p15:guide>
        <p15:guide id="4" pos="3660">
          <p15:clr>
            <a:srgbClr val="5ACBF0"/>
          </p15:clr>
        </p15:guide>
        <p15:guide id="5" pos="4024">
          <p15:clr>
            <a:srgbClr val="5ACBF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wo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lstStyle/>
          <a:p>
            <a:r>
              <a:rPr lang="en-US"/>
              <a:t>Click to edit Master title style</a:t>
            </a:r>
          </a:p>
        </p:txBody>
      </p:sp>
      <p:sp>
        <p:nvSpPr>
          <p:cNvPr id="4" name="Text Placeholder 3"/>
          <p:cNvSpPr>
            <a:spLocks noGrp="1"/>
          </p:cNvSpPr>
          <p:nvPr>
            <p:ph type="body" sz="quarter" idx="10"/>
          </p:nvPr>
        </p:nvSpPr>
        <p:spPr>
          <a:xfrm>
            <a:off x="584200"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6397171"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74316035"/>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2">
          <p15:clr>
            <a:srgbClr val="5ACBF0"/>
          </p15:clr>
        </p15:guide>
        <p15:guide id="3" orient="horz" pos="904">
          <p15:clr>
            <a:srgbClr val="5ACBF0"/>
          </p15:clr>
        </p15:guide>
        <p15:guide id="4" pos="3656">
          <p15:clr>
            <a:srgbClr val="5ACBF0"/>
          </p15:clr>
        </p15:guide>
        <p15:guide id="5" pos="4024">
          <p15:clr>
            <a:srgbClr val="5ACBF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802782187"/>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mall title - half page">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4B2500C4-B436-4E3A-8A91-A02448A774DB}"/>
              </a:ext>
            </a:extLst>
          </p:cNvPr>
          <p:cNvSpPr>
            <a:spLocks noGrp="1"/>
          </p:cNvSpPr>
          <p:nvPr>
            <p:ph type="title"/>
          </p:nvPr>
        </p:nvSpPr>
        <p:spPr>
          <a:xfrm>
            <a:off x="584200" y="457200"/>
            <a:ext cx="5508419" cy="372410"/>
          </a:xfrm>
        </p:spPr>
        <p:txBody>
          <a:bodyPr tIns="64008"/>
          <a:lstStyle>
            <a:lvl1pPr>
              <a:defRPr sz="2000" spc="0">
                <a:latin typeface="+mj-lt"/>
                <a:cs typeface="Segoe UI"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308135147"/>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52D67D-C7C5-FAAF-ACED-3856D6D80E3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77FD1DA-4998-1A7A-1168-9AEB87DCB7B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BFAD19-7C21-38B8-10CF-8E990D6E6EBF}"/>
              </a:ext>
            </a:extLst>
          </p:cNvPr>
          <p:cNvSpPr>
            <a:spLocks noGrp="1"/>
          </p:cNvSpPr>
          <p:nvPr>
            <p:ph type="dt" sz="half" idx="10"/>
          </p:nvPr>
        </p:nvSpPr>
        <p:spPr/>
        <p:txBody>
          <a:bodyPr/>
          <a:lstStyle/>
          <a:p>
            <a:fld id="{23FCEA23-F800-4AE1-B471-6FC524D05CC4}" type="datetimeFigureOut">
              <a:rPr lang="en-US" smtClean="0"/>
              <a:t>8/5/2026</a:t>
            </a:fld>
            <a:endParaRPr lang="en-US"/>
          </a:p>
        </p:txBody>
      </p:sp>
      <p:sp>
        <p:nvSpPr>
          <p:cNvPr id="5" name="Footer Placeholder 4">
            <a:extLst>
              <a:ext uri="{FF2B5EF4-FFF2-40B4-BE49-F238E27FC236}">
                <a16:creationId xmlns:a16="http://schemas.microsoft.com/office/drawing/2014/main" id="{4D230EE9-980F-EF8C-0589-558A0DBC66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9F66D1-0784-331C-DEBB-57686E402DAB}"/>
              </a:ext>
            </a:extLst>
          </p:cNvPr>
          <p:cNvSpPr>
            <a:spLocks noGrp="1"/>
          </p:cNvSpPr>
          <p:nvPr>
            <p:ph type="sldNum" sz="quarter" idx="12"/>
          </p:nvPr>
        </p:nvSpPr>
        <p:spPr/>
        <p:txBody>
          <a:bodyPr/>
          <a:lstStyle/>
          <a:p>
            <a:fld id="{1DEB5F38-3EC1-4F76-A136-CD9821235946}" type="slidenum">
              <a:rPr lang="en-US" smtClean="0"/>
              <a:t>‹#›</a:t>
            </a:fld>
            <a:endParaRPr lang="en-US"/>
          </a:p>
        </p:txBody>
      </p:sp>
    </p:spTree>
    <p:extLst>
      <p:ext uri="{BB962C8B-B14F-4D97-AF65-F5344CB8AC3E}">
        <p14:creationId xmlns:p14="http://schemas.microsoft.com/office/powerpoint/2010/main" val="93223660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 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35C9167-B5C7-4834-AC78-240C8C3EF11E}"/>
              </a:ext>
            </a:extLst>
          </p:cNvPr>
          <p:cNvSpPr>
            <a:spLocks noGrp="1"/>
          </p:cNvSpPr>
          <p:nvPr>
            <p:ph type="title" hasCustomPrompt="1"/>
          </p:nvPr>
        </p:nvSpPr>
        <p:spPr>
          <a:xfrm>
            <a:off x="588263" y="588963"/>
            <a:ext cx="4158362" cy="2535236"/>
          </a:xfrm>
        </p:spPr>
        <p:txBody>
          <a:bodyPr anchor="b"/>
          <a:lstStyle>
            <a:lvl1pPr>
              <a:defRPr/>
            </a:lvl1pPr>
          </a:lstStyle>
          <a:p>
            <a:r>
              <a:rPr lang="en-US"/>
              <a:t>Title square photo layout </a:t>
            </a:r>
          </a:p>
        </p:txBody>
      </p:sp>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p:nvPr>
        </p:nvSpPr>
        <p:spPr>
          <a:xfrm>
            <a:off x="584200" y="3535540"/>
            <a:ext cx="4162425" cy="2733497"/>
          </a:xfrm>
        </p:spPr>
        <p:txBody>
          <a:bodyPr/>
          <a:lstStyle>
            <a:lvl1pPr marL="0" indent="0">
              <a:buNone/>
              <a:defRPr sz="2200">
                <a:latin typeface="+mn-lt"/>
              </a:defRPr>
            </a:lvl1pPr>
            <a:lvl2pPr marL="228600" indent="0">
              <a:buNone/>
              <a:defRPr/>
            </a:lvl2pPr>
            <a:lvl3pPr marL="457200" indent="0">
              <a:buNone/>
              <a:defRPr/>
            </a:lvl3pPr>
            <a:lvl4pPr marL="661988" indent="0">
              <a:buNone/>
              <a:defRPr/>
            </a:lvl4pPr>
            <a:lvl5pPr marL="855663" indent="0">
              <a:buNone/>
              <a:defRPr/>
            </a:lvl5pPr>
          </a:lstStyle>
          <a:p>
            <a:pPr lvl="0"/>
            <a:r>
              <a:rPr lang="en-US"/>
              <a:t>Click to edit Master text styles</a:t>
            </a:r>
          </a:p>
        </p:txBody>
      </p:sp>
      <p:sp>
        <p:nvSpPr>
          <p:cNvPr id="5" name="Picture Placeholder" descr="This photo is a 'placeholder' only. Drag or drop your photo here, or click and tap the center to insert a photo.">
            <a:extLst>
              <a:ext uri="{FF2B5EF4-FFF2-40B4-BE49-F238E27FC236}">
                <a16:creationId xmlns:a16="http://schemas.microsoft.com/office/drawing/2014/main" id="{2E18FD0C-FA99-4937-92CD-5CF7F279CD8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10312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6" name="TextBox 5">
            <a:extLst>
              <a:ext uri="{FF2B5EF4-FFF2-40B4-BE49-F238E27FC236}">
                <a16:creationId xmlns:a16="http://schemas.microsoft.com/office/drawing/2014/main" id="{16BDF4B0-32EF-4DA8-9A83-B73DD831057C}"/>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064118425"/>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6" orient="horz" pos="904">
          <p15:clr>
            <a:srgbClr val="5ACBF0"/>
          </p15:clr>
        </p15:guide>
        <p15:guide id="7" orient="horz" pos="1968">
          <p15:clr>
            <a:srgbClr val="5ACBF0"/>
          </p15:clr>
        </p15:guide>
        <p15:guide id="8" orient="horz" pos="2226">
          <p15:clr>
            <a:srgbClr val="5ACBF0"/>
          </p15:clr>
        </p15:guide>
        <p15:guide id="10" pos="3729">
          <p15:clr>
            <a:srgbClr val="C35EA4"/>
          </p15:clr>
        </p15:guide>
        <p15:guide id="11" pos="2993">
          <p15:clr>
            <a:srgbClr val="5ACBF0"/>
          </p15:clr>
        </p15:guide>
        <p15:guide id="12" pos="3543">
          <p15:clr>
            <a:srgbClr val="A4A3A4"/>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B92DE97-5F35-4963-AC7A-96FEB98062FF}"/>
              </a:ext>
            </a:extLst>
          </p:cNvPr>
          <p:cNvSpPr>
            <a:spLocks noGrp="1"/>
          </p:cNvSpPr>
          <p:nvPr>
            <p:ph type="title"/>
          </p:nvPr>
        </p:nvSpPr>
        <p:spPr>
          <a:xfrm>
            <a:off x="588263" y="585788"/>
            <a:ext cx="4159950" cy="5683249"/>
          </a:xfrm>
        </p:spPr>
        <p:txBody>
          <a:bodyPr anchor="ct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10312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8A09A47B-FEF5-47F3-B2DD-A73E7C3234AF}"/>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452223696"/>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5" orient="horz" pos="2160">
          <p15:clr>
            <a:srgbClr val="5ACBF0"/>
          </p15:clr>
        </p15:guide>
        <p15:guide id="6" pos="2991">
          <p15:clr>
            <a:srgbClr val="5ACBF0"/>
          </p15:clr>
        </p15:guide>
        <p15:guide id="7" pos="3728">
          <p15:clr>
            <a:srgbClr val="C35EA4"/>
          </p15:clr>
        </p15:guide>
        <p15:guide id="8" pos="3544">
          <p15:clr>
            <a:srgbClr val="A4A3A4"/>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quare Photo 2">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E2C6C6-B442-4DE7-9C6C-405B9005314D}"/>
              </a:ext>
            </a:extLst>
          </p:cNvPr>
          <p:cNvSpPr>
            <a:spLocks noGrp="1"/>
          </p:cNvSpPr>
          <p:nvPr>
            <p:ph type="title" hasCustomPrompt="1"/>
          </p:nvPr>
        </p:nvSpPr>
        <p:spPr>
          <a:xfrm>
            <a:off x="588263" y="2979738"/>
            <a:ext cx="4163125" cy="3289300"/>
          </a:xfrm>
        </p:spPr>
        <p:txBody>
          <a:bodyPr anchor="t"/>
          <a:lstStyle>
            <a:lvl1pPr>
              <a:defRPr sz="2800"/>
            </a:lvl1pPr>
          </a:lstStyle>
          <a:p>
            <a:r>
              <a:rPr lang="en-US"/>
              <a:t>Square photo layout with smaller text</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3EBEAA94-C151-43DE-8A5A-09E8A930427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10312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6C2F1290-9237-4BEE-AAAC-6708F286265B}"/>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316550456"/>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3" orient="horz" pos="1877">
          <p15:clr>
            <a:srgbClr val="5ACBF0"/>
          </p15:clr>
        </p15:guide>
        <p15:guide id="4" pos="3731">
          <p15:clr>
            <a:srgbClr val="C35EA4"/>
          </p15:clr>
        </p15:guide>
        <p15:guide id="5" pos="2993">
          <p15:clr>
            <a:srgbClr val="5ACBF0"/>
          </p15:clr>
        </p15:guide>
        <p15:guide id="6" pos="3547">
          <p15:clr>
            <a:srgbClr val="A4A3A4"/>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hoto full bleed lower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20116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p:nvPr>
        </p:nvSpPr>
        <p:spPr bwMode="ltGray">
          <a:xfrm>
            <a:off x="0" y="3657600"/>
            <a:ext cx="12192000" cy="3200400"/>
          </a:xfrm>
          <a:gradFill flip="none" rotWithShape="1">
            <a:gsLst>
              <a:gs pos="40000">
                <a:srgbClr val="000000">
                  <a:alpha val="70000"/>
                </a:srgbClr>
              </a:gs>
              <a:gs pos="100000">
                <a:srgbClr val="000000">
                  <a:alpha val="0"/>
                </a:srgbClr>
              </a:gs>
            </a:gsLst>
            <a:lin ang="16200000" scaled="1"/>
            <a:tileRect/>
          </a:gradFill>
        </p:spPr>
        <p:txBody>
          <a:bodyPr lIns="585216" tIns="585216" rIns="585216" bIns="585216" anchor="b" anchorCtr="0">
            <a:noAutofit/>
          </a:bodyPr>
          <a:lstStyle>
            <a:lvl1pPr>
              <a:defRPr sz="3600" spc="0">
                <a:solidFill>
                  <a:srgbClr val="FFFFFF"/>
                </a:solidFill>
              </a:defRPr>
            </a:lvl1pPr>
          </a:lstStyle>
          <a:p>
            <a:r>
              <a:rPr lang="en-US"/>
              <a:t>Click to edit Master title style</a:t>
            </a:r>
          </a:p>
        </p:txBody>
      </p:sp>
      <p:sp>
        <p:nvSpPr>
          <p:cNvPr id="6" name="TextBox 5">
            <a:extLst>
              <a:ext uri="{FF2B5EF4-FFF2-40B4-BE49-F238E27FC236}">
                <a16:creationId xmlns:a16="http://schemas.microsoft.com/office/drawing/2014/main" id="{03F619C2-B134-493A-AB9F-5DE39C92993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93972274"/>
      </p:ext>
    </p:extLst>
  </p:cSld>
  <p:clrMapOvr>
    <a:masterClrMapping/>
  </p:clrMapOvr>
  <p:transition>
    <p:fade/>
  </p:transition>
  <p:extLst>
    <p:ext uri="{DCECCB84-F9BA-43D5-87BE-67443E8EF086}">
      <p15:sldGuideLst xmlns:p15="http://schemas.microsoft.com/office/powerpoint/2012/main">
        <p15:guide id="1" orient="horz" pos="2160">
          <p15:clr>
            <a:srgbClr val="5ACBF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hoto full bleed left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20116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hasCustomPrompt="1"/>
          </p:nvPr>
        </p:nvSpPr>
        <p:spPr bwMode="ltGray">
          <a:xfrm>
            <a:off x="-3" y="0"/>
            <a:ext cx="5669280" cy="6858000"/>
          </a:xfrm>
          <a:gradFill flip="none" rotWithShape="1">
            <a:gsLst>
              <a:gs pos="50000">
                <a:srgbClr val="000000">
                  <a:alpha val="70000"/>
                </a:srgbClr>
              </a:gs>
              <a:gs pos="100000">
                <a:srgbClr val="000000">
                  <a:alpha val="0"/>
                </a:srgbClr>
              </a:gs>
            </a:gsLst>
            <a:lin ang="0" scaled="1"/>
            <a:tileRect/>
          </a:gradFill>
        </p:spPr>
        <p:txBody>
          <a:bodyPr lIns="585216" tIns="585216" rIns="585216" bIns="585216" anchor="ctr">
            <a:noAutofit/>
          </a:bodyPr>
          <a:lstStyle>
            <a:lvl1pPr>
              <a:defRPr sz="3600" spc="0">
                <a:solidFill>
                  <a:srgbClr val="FFFFFF"/>
                </a:solidFill>
              </a:defRPr>
            </a:lvl1pPr>
          </a:lstStyle>
          <a:p>
            <a:r>
              <a:rPr lang="en-US"/>
              <a:t>Click to edit </a:t>
            </a:r>
            <a:br>
              <a:rPr lang="en-US"/>
            </a:br>
            <a:r>
              <a:rPr lang="en-US"/>
              <a:t>Master title style</a:t>
            </a:r>
          </a:p>
        </p:txBody>
      </p:sp>
      <p:sp>
        <p:nvSpPr>
          <p:cNvPr id="6" name="TextBox 5">
            <a:extLst>
              <a:ext uri="{FF2B5EF4-FFF2-40B4-BE49-F238E27FC236}">
                <a16:creationId xmlns:a16="http://schemas.microsoft.com/office/drawing/2014/main" id="{1D4894F6-B50F-43E1-83FC-4F2200B2FA65}"/>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474304621"/>
      </p:ext>
    </p:extLst>
  </p:cSld>
  <p:clrMapOvr>
    <a:masterClrMapping/>
  </p:clrMapOvr>
  <p:transition>
    <p:fade/>
  </p:transition>
  <p:extLst>
    <p:ext uri="{DCECCB84-F9BA-43D5-87BE-67443E8EF086}">
      <p15:sldGuideLst xmlns:p15="http://schemas.microsoft.com/office/powerpoint/2012/main">
        <p15:guide id="7" pos="3576">
          <p15:clr>
            <a:srgbClr val="5ACBF0"/>
          </p15:clr>
        </p15:guide>
        <p15:guide id="8" orient="horz" pos="2160">
          <p15:clr>
            <a:srgbClr val="5ACBF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Photo full bleed right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20116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hasCustomPrompt="1"/>
          </p:nvPr>
        </p:nvSpPr>
        <p:spPr bwMode="ltGray">
          <a:xfrm>
            <a:off x="6522720" y="0"/>
            <a:ext cx="5669280" cy="6858000"/>
          </a:xfrm>
          <a:gradFill flip="none" rotWithShape="1">
            <a:gsLst>
              <a:gs pos="50000">
                <a:srgbClr val="000000">
                  <a:alpha val="70000"/>
                </a:srgbClr>
              </a:gs>
              <a:gs pos="100000">
                <a:srgbClr val="000000">
                  <a:alpha val="0"/>
                </a:srgbClr>
              </a:gs>
            </a:gsLst>
            <a:lin ang="10800000" scaled="1"/>
            <a:tileRect/>
          </a:gradFill>
        </p:spPr>
        <p:txBody>
          <a:bodyPr lIns="585216" tIns="585216" rIns="585216" bIns="585216" anchor="ctr">
            <a:noAutofit/>
          </a:bodyPr>
          <a:lstStyle>
            <a:lvl1pPr algn="r">
              <a:defRPr sz="3600" spc="0">
                <a:solidFill>
                  <a:srgbClr val="FFFFFF"/>
                </a:solidFill>
              </a:defRPr>
            </a:lvl1pPr>
          </a:lstStyle>
          <a:p>
            <a:r>
              <a:rPr lang="en-US"/>
              <a:t>Click to edit </a:t>
            </a:r>
            <a:br>
              <a:rPr lang="en-US"/>
            </a:br>
            <a:r>
              <a:rPr lang="en-US"/>
              <a:t>Master title style</a:t>
            </a:r>
          </a:p>
        </p:txBody>
      </p:sp>
      <p:sp>
        <p:nvSpPr>
          <p:cNvPr id="6" name="TextBox 5">
            <a:extLst>
              <a:ext uri="{FF2B5EF4-FFF2-40B4-BE49-F238E27FC236}">
                <a16:creationId xmlns:a16="http://schemas.microsoft.com/office/drawing/2014/main" id="{A629011D-E3B4-416F-9D7F-7A99AE49F65A}"/>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742638627"/>
      </p:ext>
    </p:extLst>
  </p:cSld>
  <p:clrMapOvr>
    <a:masterClrMapping/>
  </p:clrMapOvr>
  <p:transition>
    <p:fade/>
  </p:transition>
  <p:extLst>
    <p:ext uri="{DCECCB84-F9BA-43D5-87BE-67443E8EF086}">
      <p15:sldGuideLst xmlns:p15="http://schemas.microsoft.com/office/powerpoint/2012/main">
        <p15:guide id="7" pos="4105">
          <p15:clr>
            <a:srgbClr val="5ACBF0"/>
          </p15:clr>
        </p15:guide>
        <p15:guide id="8" orient="horz" pos="2160">
          <p15:clr>
            <a:srgbClr val="5ACBF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op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01E45-D858-46CB-8C37-2ADA7A8B4F38}"/>
              </a:ext>
            </a:extLst>
          </p:cNvPr>
          <p:cNvSpPr>
            <a:spLocks noGrp="1"/>
          </p:cNvSpPr>
          <p:nvPr>
            <p:ph type="title"/>
          </p:nvPr>
        </p:nvSpPr>
        <p:spPr>
          <a:xfrm>
            <a:off x="588263" y="5157216"/>
            <a:ext cx="11018520" cy="1111822"/>
          </a:xfrm>
        </p:spPr>
        <p:txBody>
          <a:bodyPr anchor="ctr"/>
          <a:lstStyle>
            <a:lvl1pPr algn="ctr">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0" y="0"/>
            <a:ext cx="12192000" cy="4572000"/>
          </a:xfrm>
          <a:blipFill>
            <a:blip r:embed="rId2"/>
            <a:stretch>
              <a:fillRect/>
            </a:stretch>
          </a:blipFill>
        </p:spPr>
        <p:txBody>
          <a:bodyPr vert="horz" wrap="square" lIns="0" tIns="1097280" rIns="0" bIns="0" rtlCol="0" anchor="t" anchorCtr="0">
            <a:noAutofit/>
          </a:bodyPr>
          <a:lstStyle>
            <a:lvl1pPr marL="0" indent="0" algn="ctr">
              <a:buNone/>
              <a:defRPr lang="en-US" sz="14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3A996C37-D0C9-4349-A860-B639C4EB9D5D}"/>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082509174"/>
      </p:ext>
    </p:extLst>
  </p:cSld>
  <p:clrMapOvr>
    <a:masterClrMapping/>
  </p:clrMapOvr>
  <p:transition>
    <p:fade/>
  </p:transition>
  <p:extLst>
    <p:ext uri="{DCECCB84-F9BA-43D5-87BE-67443E8EF086}">
      <p15:sldGuideLst xmlns:p15="http://schemas.microsoft.com/office/powerpoint/2012/main">
        <p15:guide id="5" orient="horz" pos="2880">
          <p15:clr>
            <a:srgbClr val="5ACBF0"/>
          </p15:clr>
        </p15:guide>
        <p15:guide id="6" orient="horz" pos="3600">
          <p15:clr>
            <a:srgbClr val="5ACBF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ottom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563AC-3A0B-4839-A9DC-F00E8E5411A6}"/>
              </a:ext>
            </a:extLst>
          </p:cNvPr>
          <p:cNvSpPr>
            <a:spLocks noGrp="1"/>
          </p:cNvSpPr>
          <p:nvPr>
            <p:ph type="title"/>
          </p:nvPr>
        </p:nvSpPr>
        <p:spPr>
          <a:xfrm>
            <a:off x="588263" y="585788"/>
            <a:ext cx="11018520" cy="1114996"/>
          </a:xfrm>
        </p:spPr>
        <p:txBody>
          <a:bodyPr anchor="ctr"/>
          <a:lstStyle>
            <a:lvl1pPr algn="ctr">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2381" y="2286000"/>
            <a:ext cx="12192000" cy="4572000"/>
          </a:xfrm>
          <a:blipFill>
            <a:blip r:embed="rId2"/>
            <a:stretch>
              <a:fillRect/>
            </a:stretch>
          </a:blipFill>
        </p:spPr>
        <p:txBody>
          <a:bodyPr vert="horz" wrap="square" lIns="0" tIns="1097280" rIns="0" bIns="0" rtlCol="0" anchor="t" anchorCtr="0">
            <a:noAutofit/>
          </a:bodyPr>
          <a:lstStyle>
            <a:lvl1pPr marL="0" indent="0" algn="ctr">
              <a:buNone/>
              <a:defRPr lang="en-US" sz="14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3D6FDE6F-0F4B-446A-A51F-494FB0996655}"/>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787768866"/>
      </p:ext>
    </p:extLst>
  </p:cSld>
  <p:clrMapOvr>
    <a:masterClrMapping/>
  </p:clrMapOvr>
  <p:transition>
    <p:fade/>
  </p:transition>
  <p:extLst>
    <p:ext uri="{DCECCB84-F9BA-43D5-87BE-67443E8EF086}">
      <p15:sldGuideLst xmlns:p15="http://schemas.microsoft.com/office/powerpoint/2012/main">
        <p15:guide id="5" orient="horz" pos="1440">
          <p15:clr>
            <a:srgbClr val="5ACBF0"/>
          </p15:clr>
        </p15:guide>
        <p15:guide id="6" orient="horz" pos="720">
          <p15:clr>
            <a:srgbClr val="5ACBF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wo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7DCA08-1117-4B11-AEFD-AAB2B33543F9}"/>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4199" y="5689600"/>
            <a:ext cx="5367528"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5367528" cy="3474720"/>
          </a:xfrm>
          <a:blipFill>
            <a:blip r:embed="rId2"/>
            <a:stretch>
              <a:fillRect/>
            </a:stretch>
          </a:blipFill>
        </p:spPr>
        <p:txBody>
          <a:bodyPr vert="horz" wrap="square" lIns="0" tIns="0" rIns="0" bIns="1188720" rtlCol="0" anchor="ctr" anchorCtr="0">
            <a:noAutofit/>
          </a:bodyPr>
          <a:lstStyle>
            <a:lvl1pPr marL="0" indent="0" algn="ctr">
              <a:buNone/>
              <a:defRPr lang="en-US" sz="10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1860" y="5689600"/>
            <a:ext cx="5367528"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39255" y="2025650"/>
            <a:ext cx="5367528" cy="3474720"/>
          </a:xfrm>
          <a:blipFill>
            <a:blip r:embed="rId2"/>
            <a:stretch>
              <a:fillRect/>
            </a:stretch>
          </a:blipFill>
        </p:spPr>
        <p:txBody>
          <a:bodyPr vert="horz" wrap="square" lIns="0" tIns="0" rIns="0" bIns="1188720" rtlCol="0" anchor="ctr" anchorCtr="0">
            <a:noAutofit/>
          </a:bodyPr>
          <a:lstStyle>
            <a:lvl1pPr marL="0" indent="0" algn="ctr">
              <a:buNone/>
              <a:defRPr lang="en-US" sz="10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10" name="TextBox 9">
            <a:extLst>
              <a:ext uri="{FF2B5EF4-FFF2-40B4-BE49-F238E27FC236}">
                <a16:creationId xmlns:a16="http://schemas.microsoft.com/office/drawing/2014/main" id="{CAF59E09-7602-42B9-AB0C-9D1365A9EBB2}"/>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600046511"/>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3749">
          <p15:clr>
            <a:srgbClr val="5ACBF0"/>
          </p15:clr>
        </p15:guide>
        <p15:guide id="7" pos="3931">
          <p15:clr>
            <a:srgbClr val="5ACBF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hree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4564062"/>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1446212"/>
            <a:ext cx="3474720" cy="2765425"/>
          </a:xfrm>
          <a:blipFill>
            <a:blip r:embed="rId2" cstate="screen">
              <a:extLst>
                <a:ext uri="{28A0092B-C50C-407E-A947-70E740481C1C}">
                  <a14:useLocalDpi xmlns:a14="http://schemas.microsoft.com/office/drawing/2010/main"/>
                </a:ext>
              </a:extLst>
            </a:blip>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Box 13">
            <a:extLst>
              <a:ext uri="{FF2B5EF4-FFF2-40B4-BE49-F238E27FC236}">
                <a16:creationId xmlns:a16="http://schemas.microsoft.com/office/drawing/2014/main" id="{52B36921-D927-4BA6-8891-8AEE9784923C}"/>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15" name="Text Placeholder 3">
            <a:extLst>
              <a:ext uri="{FF2B5EF4-FFF2-40B4-BE49-F238E27FC236}">
                <a16:creationId xmlns:a16="http://schemas.microsoft.com/office/drawing/2014/main" id="{1427286A-C8CF-4BF2-9615-253DBCF24748}"/>
              </a:ext>
            </a:extLst>
          </p:cNvPr>
          <p:cNvSpPr>
            <a:spLocks noGrp="1"/>
          </p:cNvSpPr>
          <p:nvPr>
            <p:ph type="body" sz="quarter" idx="17"/>
          </p:nvPr>
        </p:nvSpPr>
        <p:spPr>
          <a:xfrm>
            <a:off x="4356101" y="4564062"/>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DAB9C9BA-7F20-48D3-8E36-FEB164FD2351}"/>
              </a:ext>
            </a:extLst>
          </p:cNvPr>
          <p:cNvSpPr>
            <a:spLocks noGrp="1"/>
          </p:cNvSpPr>
          <p:nvPr>
            <p:ph type="pic" sz="quarter" idx="18" hasCustomPrompt="1"/>
          </p:nvPr>
        </p:nvSpPr>
        <p:spPr bwMode="ltGray">
          <a:xfrm>
            <a:off x="4356100" y="1446212"/>
            <a:ext cx="3474720" cy="2765425"/>
          </a:xfrm>
          <a:blipFill>
            <a:blip r:embed="rId2" cstate="screen">
              <a:extLst>
                <a:ext uri="{28A0092B-C50C-407E-A947-70E740481C1C}">
                  <a14:useLocalDpi xmlns:a14="http://schemas.microsoft.com/office/drawing/2010/main"/>
                </a:ext>
              </a:extLst>
            </a:blip>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7" name="Text Placeholder 3">
            <a:extLst>
              <a:ext uri="{FF2B5EF4-FFF2-40B4-BE49-F238E27FC236}">
                <a16:creationId xmlns:a16="http://schemas.microsoft.com/office/drawing/2014/main" id="{48BCE855-2968-408F-BC75-A67C79C37C92}"/>
              </a:ext>
            </a:extLst>
          </p:cNvPr>
          <p:cNvSpPr>
            <a:spLocks noGrp="1"/>
          </p:cNvSpPr>
          <p:nvPr>
            <p:ph type="body" sz="quarter" idx="19"/>
          </p:nvPr>
        </p:nvSpPr>
        <p:spPr>
          <a:xfrm>
            <a:off x="8134669" y="4564062"/>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02BEACB5-FA0C-4826-A5F6-82364A06FD46}"/>
              </a:ext>
            </a:extLst>
          </p:cNvPr>
          <p:cNvSpPr>
            <a:spLocks noGrp="1"/>
          </p:cNvSpPr>
          <p:nvPr>
            <p:ph type="pic" sz="quarter" idx="20" hasCustomPrompt="1"/>
          </p:nvPr>
        </p:nvSpPr>
        <p:spPr bwMode="ltGray">
          <a:xfrm>
            <a:off x="8134668" y="1446212"/>
            <a:ext cx="3474720" cy="2765425"/>
          </a:xfrm>
          <a:blipFill>
            <a:blip r:embed="rId2" cstate="screen">
              <a:extLst>
                <a:ext uri="{28A0092B-C50C-407E-A947-70E740481C1C}">
                  <a14:useLocalDpi xmlns:a14="http://schemas.microsoft.com/office/drawing/2010/main"/>
                </a:ext>
              </a:extLst>
            </a:blip>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Tree>
    <p:extLst>
      <p:ext uri="{BB962C8B-B14F-4D97-AF65-F5344CB8AC3E}">
        <p14:creationId xmlns:p14="http://schemas.microsoft.com/office/powerpoint/2010/main" val="153680573"/>
      </p:ext>
    </p:extLst>
  </p:cSld>
  <p:clrMapOvr>
    <a:masterClrMapping/>
  </p:clrMapOvr>
  <p:transition>
    <p:fade/>
  </p:transition>
  <p:extLst>
    <p:ext uri="{DCECCB84-F9BA-43D5-87BE-67443E8EF086}">
      <p15:sldGuideLst xmlns:p15="http://schemas.microsoft.com/office/powerpoint/2012/main">
        <p15:guide id="3" orient="horz" pos="2880">
          <p15:clr>
            <a:srgbClr val="5ACBF0"/>
          </p15:clr>
        </p15:guide>
        <p15:guide id="4" orient="horz" pos="912">
          <p15:clr>
            <a:srgbClr val="5ACBF0"/>
          </p15:clr>
        </p15:guide>
        <p15:guide id="5" orient="horz" pos="288">
          <p15:clr>
            <a:srgbClr val="5ACBF0"/>
          </p15:clr>
        </p15:guide>
        <p15:guide id="6" pos="2557">
          <p15:clr>
            <a:srgbClr val="5ACBF0"/>
          </p15:clr>
        </p15:guide>
        <p15:guide id="7" pos="2744">
          <p15:clr>
            <a:srgbClr val="5ACBF0"/>
          </p15:clr>
        </p15:guide>
        <p15:guide id="8" pos="4936">
          <p15:clr>
            <a:srgbClr val="5ACBF0"/>
          </p15:clr>
        </p15:guide>
        <p15:guide id="9" pos="5123">
          <p15:clr>
            <a:srgbClr val="5ACBF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920891-EF40-61A8-CA7A-08009EC7928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578E58A-F1A1-3BB1-261A-762E3529412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4426AB1-0887-51DC-F1C8-4B13CCBF437A}"/>
              </a:ext>
            </a:extLst>
          </p:cNvPr>
          <p:cNvSpPr>
            <a:spLocks noGrp="1"/>
          </p:cNvSpPr>
          <p:nvPr>
            <p:ph type="dt" sz="half" idx="10"/>
          </p:nvPr>
        </p:nvSpPr>
        <p:spPr/>
        <p:txBody>
          <a:bodyPr/>
          <a:lstStyle/>
          <a:p>
            <a:fld id="{23FCEA23-F800-4AE1-B471-6FC524D05CC4}" type="datetimeFigureOut">
              <a:rPr lang="en-US" smtClean="0"/>
              <a:t>8/5/2026</a:t>
            </a:fld>
            <a:endParaRPr lang="en-US"/>
          </a:p>
        </p:txBody>
      </p:sp>
      <p:sp>
        <p:nvSpPr>
          <p:cNvPr id="5" name="Footer Placeholder 4">
            <a:extLst>
              <a:ext uri="{FF2B5EF4-FFF2-40B4-BE49-F238E27FC236}">
                <a16:creationId xmlns:a16="http://schemas.microsoft.com/office/drawing/2014/main" id="{BDA4A35B-EEA4-A8AE-7219-B8F0F71025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6B6A5DB-3D4A-434C-0A49-44E9A8976CFE}"/>
              </a:ext>
            </a:extLst>
          </p:cNvPr>
          <p:cNvSpPr>
            <a:spLocks noGrp="1"/>
          </p:cNvSpPr>
          <p:nvPr>
            <p:ph type="sldNum" sz="quarter" idx="12"/>
          </p:nvPr>
        </p:nvSpPr>
        <p:spPr/>
        <p:txBody>
          <a:bodyPr/>
          <a:lstStyle/>
          <a:p>
            <a:fld id="{1DEB5F38-3EC1-4F76-A136-CD9821235946}" type="slidenum">
              <a:rPr lang="en-US" smtClean="0"/>
              <a:t>‹#›</a:t>
            </a:fld>
            <a:endParaRPr lang="en-US"/>
          </a:p>
        </p:txBody>
      </p:sp>
    </p:spTree>
    <p:extLst>
      <p:ext uri="{BB962C8B-B14F-4D97-AF65-F5344CB8AC3E}">
        <p14:creationId xmlns:p14="http://schemas.microsoft.com/office/powerpoint/2010/main" val="218543860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our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2532888" cy="2532888"/>
          </a:xfrm>
          <a:blipFill>
            <a:blip r:embed="rId2" cstate="screen">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3413908"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3413908" y="2025650"/>
            <a:ext cx="2532888" cy="2532888"/>
          </a:xfrm>
          <a:blipFill>
            <a:blip r:embed="rId2" cstate="screen">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5204"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45204" y="2025650"/>
            <a:ext cx="2532888" cy="2532888"/>
          </a:xfrm>
          <a:blipFill>
            <a:blip r:embed="rId2" cstate="screen">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5" name="Text Placeholder 3">
            <a:extLst>
              <a:ext uri="{FF2B5EF4-FFF2-40B4-BE49-F238E27FC236}">
                <a16:creationId xmlns:a16="http://schemas.microsoft.com/office/drawing/2014/main" id="{38E883C1-8203-4549-AF30-B96AEC45AC68}"/>
              </a:ext>
            </a:extLst>
          </p:cNvPr>
          <p:cNvSpPr>
            <a:spLocks noGrp="1"/>
          </p:cNvSpPr>
          <p:nvPr>
            <p:ph type="body" sz="quarter" idx="20"/>
          </p:nvPr>
        </p:nvSpPr>
        <p:spPr>
          <a:xfrm>
            <a:off x="9076500"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4" name="Picture Placeholder" descr="This photo is a 'placeholder' only. Drag or drop your photo here, or click and tap the center to insert a photo.">
            <a:extLst>
              <a:ext uri="{FF2B5EF4-FFF2-40B4-BE49-F238E27FC236}">
                <a16:creationId xmlns:a16="http://schemas.microsoft.com/office/drawing/2014/main" id="{BBD58C33-921C-42F1-9803-1C798DB548C2}"/>
              </a:ext>
            </a:extLst>
          </p:cNvPr>
          <p:cNvSpPr>
            <a:spLocks noGrp="1"/>
          </p:cNvSpPr>
          <p:nvPr>
            <p:ph type="pic" sz="quarter" idx="19" hasCustomPrompt="1"/>
          </p:nvPr>
        </p:nvSpPr>
        <p:spPr bwMode="ltGray">
          <a:xfrm>
            <a:off x="9076500" y="2025650"/>
            <a:ext cx="2532888" cy="2532888"/>
          </a:xfrm>
          <a:blipFill>
            <a:blip r:embed="rId2" cstate="screen">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16" name="TextBox 15">
            <a:extLst>
              <a:ext uri="{FF2B5EF4-FFF2-40B4-BE49-F238E27FC236}">
                <a16:creationId xmlns:a16="http://schemas.microsoft.com/office/drawing/2014/main" id="{5CF56B00-AAD4-4F4F-8228-B6CF8367DE0D}"/>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4220311116"/>
      </p:ext>
    </p:extLst>
  </p:cSld>
  <p:clrMapOvr>
    <a:masterClrMapping/>
  </p:clrMapOvr>
  <p:transition>
    <p:fade/>
  </p:transition>
  <p:extLst>
    <p:ext uri="{DCECCB84-F9BA-43D5-87BE-67443E8EF086}">
      <p15:sldGuideLst xmlns:p15="http://schemas.microsoft.com/office/powerpoint/2012/main">
        <p15:guide id="3" orient="horz" pos="2993">
          <p15:clr>
            <a:srgbClr val="5ACBF0"/>
          </p15:clr>
        </p15:guide>
        <p15:guide id="4" orient="horz" pos="127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and text side by s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5216" y="2309812"/>
            <a:ext cx="3182027" cy="3959225"/>
          </a:xfrm>
        </p:spPr>
        <p:txBody>
          <a:bodyPr anchor="t"/>
          <a:lstStyle>
            <a:lvl1pPr>
              <a:defRPr>
                <a:solidFill>
                  <a:schemeClr val="tx1"/>
                </a:solidFill>
              </a:defRPr>
            </a:lvl1pPr>
          </a:lstStyle>
          <a:p>
            <a:r>
              <a:rPr lang="en-US"/>
              <a:t>Title</a:t>
            </a:r>
          </a:p>
        </p:txBody>
      </p: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4354523" y="2309812"/>
            <a:ext cx="7254865" cy="3959226"/>
          </a:xfrm>
        </p:spPr>
        <p:txBody>
          <a:bodyPr anchor="t"/>
          <a:lstStyle>
            <a:lvl1pPr marL="0" indent="0">
              <a:spcAft>
                <a:spcPts val="800"/>
              </a:spcAft>
              <a:buNone/>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a:cxnSpLocks/>
          </p:cNvCxnSpPr>
          <p:nvPr userDrawn="1"/>
        </p:nvCxnSpPr>
        <p:spPr>
          <a:xfrm>
            <a:off x="585216" y="2019300"/>
            <a:ext cx="3182112" cy="0"/>
          </a:xfrm>
          <a:prstGeom prst="line">
            <a:avLst/>
          </a:prstGeom>
          <a:ln w="57150">
            <a:solidFill>
              <a:srgbClr val="D83B0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49D8AF80-CAD5-4055-80AD-0B31EBCB52A9}"/>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cxnSp>
        <p:nvCxnSpPr>
          <p:cNvPr id="8" name="Straight Connector 7">
            <a:extLst>
              <a:ext uri="{FF2B5EF4-FFF2-40B4-BE49-F238E27FC236}">
                <a16:creationId xmlns:a16="http://schemas.microsoft.com/office/drawing/2014/main" id="{DF1A9F7D-F14E-4BCE-9EB4-D9EF47B67809}"/>
              </a:ext>
              <a:ext uri="{C183D7F6-B498-43B3-948B-1728B52AA6E4}">
                <adec:decorative xmlns:adec="http://schemas.microsoft.com/office/drawing/2017/decorative" val="1"/>
              </a:ext>
            </a:extLst>
          </p:cNvPr>
          <p:cNvCxnSpPr>
            <a:cxnSpLocks/>
          </p:cNvCxnSpPr>
          <p:nvPr userDrawn="1"/>
        </p:nvCxnSpPr>
        <p:spPr>
          <a:xfrm>
            <a:off x="4354523" y="2019300"/>
            <a:ext cx="7254865" cy="0"/>
          </a:xfrm>
          <a:prstGeom prst="line">
            <a:avLst/>
          </a:prstGeom>
          <a:ln w="57150">
            <a:solidFill>
              <a:srgbClr val="D2D2D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4257739"/>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1272">
          <p15:clr>
            <a:srgbClr val="5ACBF0"/>
          </p15:clr>
        </p15:guide>
        <p15:guide id="30" pos="2376">
          <p15:clr>
            <a:srgbClr val="5ACBF0"/>
          </p15:clr>
        </p15:guide>
        <p15:guide id="32" orient="horz" pos="1455">
          <p15:clr>
            <a:srgbClr val="5ACBF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Title and text side by s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5217" y="1705432"/>
            <a:ext cx="3072384" cy="491445"/>
          </a:xfrm>
        </p:spPr>
        <p:txBody>
          <a:bodyPr anchor="t"/>
          <a:lstStyle>
            <a:lvl1pPr>
              <a:defRPr>
                <a:solidFill>
                  <a:schemeClr val="tx1"/>
                </a:solidFill>
              </a:defRPr>
            </a:lvl1pPr>
          </a:lstStyle>
          <a:p>
            <a:r>
              <a:rPr lang="en-US"/>
              <a:t>Title</a:t>
            </a:r>
          </a:p>
        </p:txBody>
      </p:sp>
      <p:sp>
        <p:nvSpPr>
          <p:cNvPr id="6" name="TextBox 5">
            <a:extLst>
              <a:ext uri="{FF2B5EF4-FFF2-40B4-BE49-F238E27FC236}">
                <a16:creationId xmlns:a16="http://schemas.microsoft.com/office/drawing/2014/main" id="{49D8AF80-CAD5-4055-80AD-0B31EBCB52A9}"/>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7" name="Picture Placeholder" descr="This photo is a 'placeholder' only. Drag or drop your photo here, or click and tap the center to insert a photo.">
            <a:extLst>
              <a:ext uri="{FF2B5EF4-FFF2-40B4-BE49-F238E27FC236}">
                <a16:creationId xmlns:a16="http://schemas.microsoft.com/office/drawing/2014/main" id="{7167A558-F125-447E-B726-FE165910A8A8}"/>
              </a:ext>
            </a:extLst>
          </p:cNvPr>
          <p:cNvSpPr>
            <a:spLocks noGrp="1"/>
          </p:cNvSpPr>
          <p:nvPr>
            <p:ph type="pic" sz="quarter" idx="12" hasCustomPrompt="1"/>
          </p:nvPr>
        </p:nvSpPr>
        <p:spPr bwMode="ltGray">
          <a:xfrm>
            <a:off x="6110514" y="0"/>
            <a:ext cx="6081486" cy="6858000"/>
          </a:xfrm>
          <a:blipFill>
            <a:blip r:embed="rId2" cstate="screen">
              <a:extLst>
                <a:ext uri="{28A0092B-C50C-407E-A947-70E740481C1C}">
                  <a14:useLocalDpi xmlns:a14="http://schemas.microsoft.com/office/drawing/2010/main"/>
                </a:ext>
              </a:extLst>
            </a:blip>
            <a:stretch>
              <a:fillRect/>
            </a:stretch>
          </a:blipFill>
        </p:spPr>
        <p:txBody>
          <a:bodyPr lIns="0" tIns="210312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cxnSp>
        <p:nvCxnSpPr>
          <p:cNvPr id="9" name="Straight Connector 8">
            <a:extLst>
              <a:ext uri="{FF2B5EF4-FFF2-40B4-BE49-F238E27FC236}">
                <a16:creationId xmlns:a16="http://schemas.microsoft.com/office/drawing/2014/main" id="{7A0F862D-B1CC-48A7-B4E2-9251CB5E9811}"/>
              </a:ext>
              <a:ext uri="{C183D7F6-B498-43B3-948B-1728B52AA6E4}">
                <adec:decorative xmlns:adec="http://schemas.microsoft.com/office/drawing/2017/decorative" val="1"/>
              </a:ext>
            </a:extLst>
          </p:cNvPr>
          <p:cNvCxnSpPr>
            <a:cxnSpLocks/>
          </p:cNvCxnSpPr>
          <p:nvPr userDrawn="1"/>
        </p:nvCxnSpPr>
        <p:spPr>
          <a:xfrm>
            <a:off x="585216" y="2556331"/>
            <a:ext cx="3182112" cy="0"/>
          </a:xfrm>
          <a:prstGeom prst="line">
            <a:avLst/>
          </a:prstGeom>
          <a:ln w="57150">
            <a:solidFill>
              <a:srgbClr val="0078D4"/>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10" name="Text Placeholder 9">
            <a:extLst>
              <a:ext uri="{FF2B5EF4-FFF2-40B4-BE49-F238E27FC236}">
                <a16:creationId xmlns:a16="http://schemas.microsoft.com/office/drawing/2014/main" id="{9FC3B758-1A7F-44C9-BE93-0D76BB7FCA59}"/>
              </a:ext>
            </a:extLst>
          </p:cNvPr>
          <p:cNvSpPr>
            <a:spLocks noGrp="1"/>
          </p:cNvSpPr>
          <p:nvPr>
            <p:ph type="body" sz="quarter" idx="13"/>
          </p:nvPr>
        </p:nvSpPr>
        <p:spPr>
          <a:xfrm>
            <a:off x="584200" y="2953656"/>
            <a:ext cx="5090886" cy="2518229"/>
          </a:xfrm>
        </p:spPr>
        <p:txBody>
          <a:bodyPr/>
          <a:lstStyle>
            <a:lvl1pPr marL="274320" indent="-274320">
              <a:spcBef>
                <a:spcPts val="1200"/>
              </a:spcBef>
              <a:defRPr sz="2400"/>
            </a:lvl1pPr>
            <a:lvl2pPr marL="274320" indent="-274320">
              <a:spcBef>
                <a:spcPts val="1200"/>
              </a:spcBef>
              <a:defRPr sz="2400"/>
            </a:lvl2pPr>
            <a:lvl3pPr marL="274320" indent="-274320">
              <a:spcBef>
                <a:spcPts val="1200"/>
              </a:spcBef>
              <a:defRPr sz="2400"/>
            </a:lvl3pPr>
            <a:lvl4pPr marL="274320" indent="-274320">
              <a:spcBef>
                <a:spcPts val="1200"/>
              </a:spcBef>
              <a:defRPr sz="2400"/>
            </a:lvl4pPr>
            <a:lvl5pPr marL="274320" indent="-274320">
              <a:spcBef>
                <a:spcPts val="1200"/>
              </a:spcBef>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89217673"/>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816">
          <p15:clr>
            <a:srgbClr val="5ACBF0"/>
          </p15:clr>
        </p15:guide>
        <p15:guide id="30" pos="2376">
          <p15:clr>
            <a:srgbClr val="5ACBF0"/>
          </p15:clr>
        </p15:guide>
        <p15:guide id="32" orient="horz" pos="1056">
          <p15:clr>
            <a:srgbClr val="5ACBF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and text side by s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585788"/>
            <a:ext cx="3182027" cy="5683250"/>
          </a:xfrm>
        </p:spPr>
        <p:txBody>
          <a:bodyPr anchor="ctr"/>
          <a:lstStyle>
            <a:lvl1pPr>
              <a:defRPr/>
            </a:lvl1pPr>
          </a:lstStyle>
          <a:p>
            <a:r>
              <a:rPr lang="en-US"/>
              <a:t>Title</a:t>
            </a:r>
          </a:p>
        </p:txBody>
      </p: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4941888" y="585788"/>
            <a:ext cx="6667500" cy="5683249"/>
          </a:xfrm>
        </p:spPr>
        <p:txBody>
          <a:bodyPr anchor="ctr"/>
          <a:lstStyle>
            <a:lvl1pPr marL="0" indent="0">
              <a:buNone/>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p:nvPr userDrawn="1"/>
        </p:nvCxnSpPr>
        <p:spPr>
          <a:xfrm>
            <a:off x="4356100" y="2578100"/>
            <a:ext cx="0" cy="170180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DEB5FBAF-D5DB-4D1E-9D76-AE83D1B7417A}"/>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4269498940"/>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Demo slide">
    <p:bg>
      <p:bgRef idx="1001">
        <a:schemeClr val="bg2"/>
      </p:bgRef>
    </p:bg>
    <p:spTree>
      <p:nvGrpSpPr>
        <p:cNvPr id="1" name=""/>
        <p:cNvGrpSpPr/>
        <p:nvPr/>
      </p:nvGrpSpPr>
      <p:grpSpPr>
        <a:xfrm>
          <a:off x="0" y="0"/>
          <a:ext cx="0" cy="0"/>
          <a:chOff x="0" y="0"/>
          <a:chExt cx="0" cy="0"/>
        </a:xfrm>
      </p:grpSpPr>
      <p:pic>
        <p:nvPicPr>
          <p:cNvPr id="4" name="Picture 3" descr="Background pattern&#10;&#10;Description automatically generated">
            <a:extLst>
              <a:ext uri="{FF2B5EF4-FFF2-40B4-BE49-F238E27FC236}">
                <a16:creationId xmlns:a16="http://schemas.microsoft.com/office/drawing/2014/main" id="{168E9297-A1A1-40D0-BB8A-0A2FE30C0E5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Demo title</a:t>
            </a:r>
          </a:p>
        </p:txBody>
      </p:sp>
      <p:sp>
        <p:nvSpPr>
          <p:cNvPr id="5" name="Text Placeholder 4"/>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200" spc="0" baseline="0">
                <a:solidFill>
                  <a:srgbClr val="50E6FF"/>
                </a:solidFill>
                <a:latin typeface="+mn-lt"/>
              </a:defRPr>
            </a:lvl1pPr>
          </a:lstStyle>
          <a:p>
            <a:pPr lvl="0"/>
            <a:r>
              <a:rPr lang="en-US"/>
              <a:t>Speaker name</a:t>
            </a:r>
          </a:p>
        </p:txBody>
      </p:sp>
    </p:spTree>
    <p:extLst>
      <p:ext uri="{BB962C8B-B14F-4D97-AF65-F5344CB8AC3E}">
        <p14:creationId xmlns:p14="http://schemas.microsoft.com/office/powerpoint/2010/main" val="344195665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Demo slide 2">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Demo title</a:t>
            </a:r>
          </a:p>
        </p:txBody>
      </p:sp>
      <p:sp>
        <p:nvSpPr>
          <p:cNvPr id="5" name="Text Placeholder 4"/>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200" spc="0" baseline="0">
                <a:solidFill>
                  <a:schemeClr val="tx1"/>
                </a:solidFill>
                <a:latin typeface="+mn-lt"/>
              </a:defRPr>
            </a:lvl1pPr>
          </a:lstStyle>
          <a:p>
            <a:pPr lvl="0"/>
            <a:r>
              <a:rPr lang="en-US"/>
              <a:t>Speaker name</a:t>
            </a:r>
          </a:p>
        </p:txBody>
      </p:sp>
    </p:spTree>
    <p:extLst>
      <p:ext uri="{BB962C8B-B14F-4D97-AF65-F5344CB8AC3E}">
        <p14:creationId xmlns:p14="http://schemas.microsoft.com/office/powerpoint/2010/main" val="54850267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ection Title">
    <p:bg>
      <p:bgRef idx="1001">
        <a:schemeClr val="bg2"/>
      </p:bgRef>
    </p:bg>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C9D85C28-1565-4369-98E7-F3AFB1E2CDF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121609619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Section Title">
    <p:bg>
      <p:bgPr>
        <a:solidFill>
          <a:schemeClr val="tx1"/>
        </a:solidFill>
        <a:effectLst/>
      </p:bgPr>
    </p:bg>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C9D85C28-1565-4369-98E7-F3AFB1E2CDF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108700" y="0"/>
            <a:ext cx="6083300" cy="6858000"/>
          </a:xfrm>
          <a:prstGeom prst="rect">
            <a:avLst/>
          </a:prstGeom>
        </p:spPr>
      </p:pic>
      <p:sp>
        <p:nvSpPr>
          <p:cNvPr id="2" name="Title 1"/>
          <p:cNvSpPr>
            <a:spLocks noGrp="1"/>
          </p:cNvSpPr>
          <p:nvPr>
            <p:ph type="title" hasCustomPrompt="1"/>
          </p:nvPr>
        </p:nvSpPr>
        <p:spPr>
          <a:xfrm>
            <a:off x="585216" y="3035808"/>
            <a:ext cx="4456684" cy="498598"/>
          </a:xfrm>
          <a:noFill/>
        </p:spPr>
        <p:txBody>
          <a:bodyPr wrap="square"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rgbClr val="0078D4"/>
                </a:solidFill>
                <a:effectLst/>
                <a:latin typeface="+mj-lt"/>
                <a:ea typeface="+mn-ea"/>
                <a:cs typeface="Segoe UI" pitchFamily="34" charset="0"/>
              </a:defRPr>
            </a:lvl1pPr>
          </a:lstStyle>
          <a:p>
            <a:r>
              <a:rPr lang="en-US"/>
              <a:t>Section title</a:t>
            </a:r>
          </a:p>
        </p:txBody>
      </p:sp>
      <p:sp>
        <p:nvSpPr>
          <p:cNvPr id="4" name="Oval 3">
            <a:extLst>
              <a:ext uri="{FF2B5EF4-FFF2-40B4-BE49-F238E27FC236}">
                <a16:creationId xmlns:a16="http://schemas.microsoft.com/office/drawing/2014/main" id="{BC03996A-9794-4437-8500-374F1994E4CC}"/>
              </a:ext>
            </a:extLst>
          </p:cNvPr>
          <p:cNvSpPr/>
          <p:nvPr userDrawn="1"/>
        </p:nvSpPr>
        <p:spPr bwMode="auto">
          <a:xfrm>
            <a:off x="6629400" y="685800"/>
            <a:ext cx="5486400" cy="5486400"/>
          </a:xfrm>
          <a:prstGeom prst="ellipse">
            <a:avLst/>
          </a:prstGeom>
          <a:gradFill flip="none" rotWithShape="1">
            <a:gsLst>
              <a:gs pos="36000">
                <a:srgbClr val="011128"/>
              </a:gs>
              <a:gs pos="81000">
                <a:srgbClr val="011128">
                  <a:alpha val="0"/>
                </a:srgbClr>
              </a:gs>
            </a:gsLst>
            <a:path path="circle">
              <a:fillToRect l="50000" t="50000" r="50000" b="50000"/>
            </a:path>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pic>
        <p:nvPicPr>
          <p:cNvPr id="5" name="Graphic 4">
            <a:extLst>
              <a:ext uri="{FF2B5EF4-FFF2-40B4-BE49-F238E27FC236}">
                <a16:creationId xmlns:a16="http://schemas.microsoft.com/office/drawing/2014/main" id="{EB19C10F-F8D6-43E0-A82F-9F1C728F2232}"/>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299064" y="1377809"/>
            <a:ext cx="4134118" cy="4114800"/>
          </a:xfrm>
          <a:prstGeom prst="rect">
            <a:avLst/>
          </a:prstGeom>
        </p:spPr>
      </p:pic>
    </p:spTree>
    <p:extLst>
      <p:ext uri="{BB962C8B-B14F-4D97-AF65-F5344CB8AC3E}">
        <p14:creationId xmlns:p14="http://schemas.microsoft.com/office/powerpoint/2010/main" val="55058383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ection Title 2">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326606499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0926143"/>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056F24-6BA6-B2E4-4BAF-3248298017B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EEC2EF3-D646-381A-24C3-E135269929D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C427AC1-C062-D8BC-51D1-4FFA5F27BD8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A490453-7A22-990B-B6A3-1B9E519FA19D}"/>
              </a:ext>
            </a:extLst>
          </p:cNvPr>
          <p:cNvSpPr>
            <a:spLocks noGrp="1"/>
          </p:cNvSpPr>
          <p:nvPr>
            <p:ph type="dt" sz="half" idx="10"/>
          </p:nvPr>
        </p:nvSpPr>
        <p:spPr/>
        <p:txBody>
          <a:bodyPr/>
          <a:lstStyle/>
          <a:p>
            <a:fld id="{23FCEA23-F800-4AE1-B471-6FC524D05CC4}" type="datetimeFigureOut">
              <a:rPr lang="en-US" smtClean="0"/>
              <a:t>8/5/2026</a:t>
            </a:fld>
            <a:endParaRPr lang="en-US"/>
          </a:p>
        </p:txBody>
      </p:sp>
      <p:sp>
        <p:nvSpPr>
          <p:cNvPr id="6" name="Footer Placeholder 5">
            <a:extLst>
              <a:ext uri="{FF2B5EF4-FFF2-40B4-BE49-F238E27FC236}">
                <a16:creationId xmlns:a16="http://schemas.microsoft.com/office/drawing/2014/main" id="{5E8D076F-27D5-2E20-E312-710E7F1FC66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B71FF2-6BEA-0935-310A-51C7964363EB}"/>
              </a:ext>
            </a:extLst>
          </p:cNvPr>
          <p:cNvSpPr>
            <a:spLocks noGrp="1"/>
          </p:cNvSpPr>
          <p:nvPr>
            <p:ph type="sldNum" sz="quarter" idx="12"/>
          </p:nvPr>
        </p:nvSpPr>
        <p:spPr/>
        <p:txBody>
          <a:bodyPr/>
          <a:lstStyle/>
          <a:p>
            <a:fld id="{1DEB5F38-3EC1-4F76-A136-CD9821235946}" type="slidenum">
              <a:rPr lang="en-US" smtClean="0"/>
              <a:t>‹#›</a:t>
            </a:fld>
            <a:endParaRPr lang="en-US"/>
          </a:p>
        </p:txBody>
      </p:sp>
    </p:spTree>
    <p:extLst>
      <p:ext uri="{BB962C8B-B14F-4D97-AF65-F5344CB8AC3E}">
        <p14:creationId xmlns:p14="http://schemas.microsoft.com/office/powerpoint/2010/main" val="109279439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Blank 2">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6905308"/>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Developer Code Layou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D0DF2A6-26A8-4810-95DF-F65F123C6660}"/>
              </a:ext>
            </a:extLst>
          </p:cNvPr>
          <p:cNvSpPr>
            <a:spLocks noGrp="1"/>
          </p:cNvSpPr>
          <p:nvPr>
            <p:ph type="title" hasCustomPrompt="1"/>
          </p:nvPr>
        </p:nvSpPr>
        <p:spPr/>
        <p:txBody>
          <a:bodyPr/>
          <a:lstStyle>
            <a:lvl1pPr>
              <a:defRPr/>
            </a:lvl1pPr>
          </a:lstStyle>
          <a:p>
            <a:r>
              <a:rPr lang="en-US"/>
              <a:t>Software code slide</a:t>
            </a:r>
          </a:p>
        </p:txBody>
      </p:sp>
      <p:sp>
        <p:nvSpPr>
          <p:cNvPr id="5" name="Text Placeholder 4" descr="This layout should only be used for developer code. The font used is a monospace font which is ideal for showing code.">
            <a:extLst>
              <a:ext uri="{FF2B5EF4-FFF2-40B4-BE49-F238E27FC236}">
                <a16:creationId xmlns:a16="http://schemas.microsoft.com/office/drawing/2014/main" id="{BA9F61CF-FF79-485A-A6C8-A1952EFD58AE}"/>
              </a:ext>
            </a:extLst>
          </p:cNvPr>
          <p:cNvSpPr>
            <a:spLocks noGrp="1"/>
          </p:cNvSpPr>
          <p:nvPr>
            <p:ph type="body" sz="quarter" idx="10"/>
          </p:nvPr>
        </p:nvSpPr>
        <p:spPr>
          <a:xfrm>
            <a:off x="588263" y="1436688"/>
            <a:ext cx="11018520" cy="1908215"/>
          </a:xfrm>
        </p:spPr>
        <p:txBody>
          <a:bodyPr/>
          <a:lstStyle>
            <a:lvl1pPr marL="0" indent="0">
              <a:buNone/>
              <a:defRPr sz="2800">
                <a:solidFill>
                  <a:schemeClr val="tx1"/>
                </a:solidFill>
                <a:latin typeface="Consolas" panose="020B0609020204030204" pitchFamily="49" charset="0"/>
                <a:cs typeface="Consolas" panose="020B0609020204030204" pitchFamily="49" charset="0"/>
              </a:defRPr>
            </a:lvl1pPr>
            <a:lvl2pPr marL="346553" indent="0">
              <a:buNone/>
              <a:defRPr sz="2400">
                <a:solidFill>
                  <a:schemeClr val="tx1"/>
                </a:solidFill>
                <a:latin typeface="Consolas" panose="020B0609020204030204" pitchFamily="49" charset="0"/>
                <a:cs typeface="Consolas" panose="020B0609020204030204" pitchFamily="49" charset="0"/>
              </a:defRPr>
            </a:lvl2pPr>
            <a:lvl3pPr marL="584607" indent="0">
              <a:buNone/>
              <a:defRPr sz="2000">
                <a:solidFill>
                  <a:schemeClr val="tx1"/>
                </a:solidFill>
                <a:latin typeface="Consolas" panose="020B0609020204030204" pitchFamily="49" charset="0"/>
                <a:cs typeface="Consolas" panose="020B0609020204030204" pitchFamily="49" charset="0"/>
              </a:defRPr>
            </a:lvl3pPr>
            <a:lvl4pPr marL="814563" indent="0">
              <a:buNone/>
              <a:defRPr sz="1800">
                <a:solidFill>
                  <a:schemeClr val="tx1"/>
                </a:solidFill>
                <a:latin typeface="Consolas" panose="020B0609020204030204" pitchFamily="49" charset="0"/>
                <a:cs typeface="Consolas" panose="020B0609020204030204" pitchFamily="49" charset="0"/>
              </a:defRPr>
            </a:lvl4pPr>
            <a:lvl5pPr marL="1050997" indent="0">
              <a:buNone/>
              <a:defRPr sz="1800">
                <a:solidFill>
                  <a:schemeClr val="tx1"/>
                </a:solidFill>
                <a:latin typeface="Consolas" panose="020B0609020204030204" pitchFamily="49" charset="0"/>
                <a:cs typeface="Consolas" panose="020B0609020204030204" pitchFamily="49"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83137074"/>
      </p:ext>
    </p:extLst>
  </p:cSld>
  <p:clrMapOvr>
    <a:masterClrMapping/>
  </p:clrMapOvr>
  <p:transition>
    <p:fade/>
  </p:transition>
  <p:extLst>
    <p:ext uri="{DCECCB84-F9BA-43D5-87BE-67443E8EF086}">
      <p15:sldGuideLst xmlns:p15="http://schemas.microsoft.com/office/powerpoint/2012/main">
        <p15:guide id="1" orient="horz" pos="1272">
          <p15:clr>
            <a:srgbClr val="5ACBF0"/>
          </p15:clr>
        </p15:guide>
        <p15:guide id="2" orient="horz" pos="905">
          <p15:clr>
            <a:srgbClr val="5ACBF0"/>
          </p15:clr>
        </p15:guide>
        <p15:guide id="3" orient="horz" pos="288">
          <p15:clr>
            <a:srgbClr val="5ACBF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losing logo slide">
    <p:bg>
      <p:bgPr>
        <a:solidFill>
          <a:srgbClr val="0078D4"/>
        </a:solidFill>
        <a:effectLst/>
      </p:bgPr>
    </p:bg>
    <p:spTree>
      <p:nvGrpSpPr>
        <p:cNvPr id="1" name=""/>
        <p:cNvGrpSpPr/>
        <p:nvPr/>
      </p:nvGrpSpPr>
      <p:grpSpPr>
        <a:xfrm>
          <a:off x="0" y="0"/>
          <a:ext cx="0" cy="0"/>
          <a:chOff x="0" y="0"/>
          <a:chExt cx="0" cy="0"/>
        </a:xfrm>
      </p:grpSpPr>
      <p:sp>
        <p:nvSpPr>
          <p:cNvPr id="2" name="Text Box 3" descr="This is a copyright notice that should be included on the final slide."/>
          <p:cNvSpPr txBox="1">
            <a:spLocks noChangeArrowheads="1"/>
          </p:cNvSpPr>
          <p:nvPr userDrawn="1"/>
        </p:nvSpPr>
        <p:spPr bwMode="blackWhite">
          <a:xfrm>
            <a:off x="584200" y="6161316"/>
            <a:ext cx="4482124" cy="107722"/>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700">
                <a:solidFill>
                  <a:schemeClr val="tx1"/>
                </a:solidFill>
                <a:cs typeface="Segoe UI" pitchFamily="34" charset="0"/>
              </a:rPr>
              <a:t>© Copyright Microsoft Corporation. All rights reserved. </a:t>
            </a:r>
          </a:p>
        </p:txBody>
      </p:sp>
      <p:pic>
        <p:nvPicPr>
          <p:cNvPr id="5" name="MS logo white - EMF" descr="Microsoft logo white text version">
            <a:extLst>
              <a:ext uri="{FF2B5EF4-FFF2-40B4-BE49-F238E27FC236}">
                <a16:creationId xmlns:a16="http://schemas.microsoft.com/office/drawing/2014/main" id="{70D3778F-A717-44C8-9013-FF206B15DD6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4188432773"/>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Closing logo slide">
    <p:bg>
      <p:bgPr>
        <a:solidFill>
          <a:srgbClr val="0078D4"/>
        </a:solidFill>
        <a:effectLst/>
      </p:bgPr>
    </p:bg>
    <p:spTree>
      <p:nvGrpSpPr>
        <p:cNvPr id="1" name=""/>
        <p:cNvGrpSpPr/>
        <p:nvPr/>
      </p:nvGrpSpPr>
      <p:grpSpPr>
        <a:xfrm>
          <a:off x="0" y="0"/>
          <a:ext cx="0" cy="0"/>
          <a:chOff x="0" y="0"/>
          <a:chExt cx="0" cy="0"/>
        </a:xfrm>
      </p:grpSpPr>
      <p:pic>
        <p:nvPicPr>
          <p:cNvPr id="4" name="Picture 3" descr="Background pattern&#10;&#10;Description automatically generated">
            <a:extLst>
              <a:ext uri="{FF2B5EF4-FFF2-40B4-BE49-F238E27FC236}">
                <a16:creationId xmlns:a16="http://schemas.microsoft.com/office/drawing/2014/main" id="{B23611B6-62AD-45F8-BE9A-F41F8534F56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ext Box 3" descr="This is a copyright notice that should be included on the final slide."/>
          <p:cNvSpPr txBox="1">
            <a:spLocks noChangeArrowheads="1"/>
          </p:cNvSpPr>
          <p:nvPr userDrawn="1"/>
        </p:nvSpPr>
        <p:spPr bwMode="blackWhite">
          <a:xfrm>
            <a:off x="584200" y="6161316"/>
            <a:ext cx="4482124" cy="107722"/>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700">
                <a:solidFill>
                  <a:schemeClr val="tx1"/>
                </a:solidFill>
                <a:cs typeface="Segoe UI" pitchFamily="34" charset="0"/>
              </a:rPr>
              <a:t>© Copyright Microsoft Corporation. All rights reserved. </a:t>
            </a:r>
          </a:p>
        </p:txBody>
      </p:sp>
      <p:pic>
        <p:nvPicPr>
          <p:cNvPr id="5" name="MS logo white - EMF" descr="Microsoft logo white text version">
            <a:extLst>
              <a:ext uri="{FF2B5EF4-FFF2-40B4-BE49-F238E27FC236}">
                <a16:creationId xmlns:a16="http://schemas.microsoft.com/office/drawing/2014/main" id="{70D3778F-A717-44C8-9013-FF206B15DD6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3385201007"/>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Black Notes slide Layout">
    <p:bg bwMode="gray">
      <p:bgRef idx="1001">
        <a:schemeClr val="bg1"/>
      </p:bgRef>
    </p:bg>
    <p:spTree>
      <p:nvGrpSpPr>
        <p:cNvPr id="1" name=""/>
        <p:cNvGrpSpPr/>
        <p:nvPr/>
      </p:nvGrpSpPr>
      <p:grpSpPr>
        <a:xfrm>
          <a:off x="0" y="0"/>
          <a:ext cx="0" cy="0"/>
          <a:chOff x="0" y="0"/>
          <a:chExt cx="0" cy="0"/>
        </a:xfrm>
      </p:grpSpPr>
      <p:sp>
        <p:nvSpPr>
          <p:cNvPr id="3" name="Title 2"/>
          <p:cNvSpPr>
            <a:spLocks noGrp="1"/>
          </p:cNvSpPr>
          <p:nvPr>
            <p:ph type="title"/>
          </p:nvPr>
        </p:nvSpPr>
        <p:spPr bwMode="white"/>
        <p:txBody>
          <a:bodyPr/>
          <a:lstStyle>
            <a:lvl1pPr>
              <a:defRPr b="0">
                <a:solidFill>
                  <a:schemeClr val="tx1"/>
                </a:solidFill>
                <a:latin typeface="Segoe UI" pitchFamily="34" charset="0"/>
                <a:ea typeface="Segoe UI" pitchFamily="34" charset="0"/>
                <a:cs typeface="Segoe UI" pitchFamily="34" charset="0"/>
              </a:defRPr>
            </a:lvl1pPr>
          </a:lstStyle>
          <a:p>
            <a:r>
              <a:rPr lang="en-US"/>
              <a:t>Click to edit Master title style</a:t>
            </a:r>
          </a:p>
        </p:txBody>
      </p:sp>
      <p:sp>
        <p:nvSpPr>
          <p:cNvPr id="5" name="Text Placeholder 4">
            <a:extLst>
              <a:ext uri="{FF2B5EF4-FFF2-40B4-BE49-F238E27FC236}">
                <a16:creationId xmlns:a16="http://schemas.microsoft.com/office/drawing/2014/main" id="{F4B6606D-2DF9-48CD-BBE9-B751BF55CD2B}"/>
              </a:ext>
            </a:extLst>
          </p:cNvPr>
          <p:cNvSpPr>
            <a:spLocks noGrp="1"/>
          </p:cNvSpPr>
          <p:nvPr>
            <p:ph type="body" sz="quarter" idx="12"/>
          </p:nvPr>
        </p:nvSpPr>
        <p:spPr bwMode="white">
          <a:xfrm>
            <a:off x="584200" y="1436688"/>
            <a:ext cx="11018838" cy="2215991"/>
          </a:xfrm>
        </p:spPr>
        <p:txBody>
          <a:bodyPr>
            <a:spAutoFit/>
          </a:bodyPr>
          <a:lstStyle>
            <a:lvl1pPr>
              <a:defRPr sz="3600">
                <a:latin typeface="+mn-lt"/>
              </a:defRPr>
            </a:lvl1pPr>
            <a:lvl2pPr>
              <a:defRPr sz="2800">
                <a:latin typeface="+mn-lt"/>
              </a:defRPr>
            </a:lvl2pPr>
            <a:lvl3pPr>
              <a:defRPr sz="2400">
                <a:latin typeface="+mn-lt"/>
              </a:defRPr>
            </a:lvl3pPr>
            <a:lvl4pPr>
              <a:defRPr sz="2000">
                <a:latin typeface="+mn-lt"/>
              </a:defRPr>
            </a:lvl4pPr>
            <a:lvl5pPr>
              <a:defRPr sz="18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Next slide"/>
          <p:cNvSpPr>
            <a:spLocks noGrp="1"/>
          </p:cNvSpPr>
          <p:nvPr>
            <p:ph type="body" sz="quarter" idx="11" hasCustomPrompt="1"/>
          </p:nvPr>
        </p:nvSpPr>
        <p:spPr>
          <a:xfrm>
            <a:off x="1" y="6269038"/>
            <a:ext cx="12192001" cy="588963"/>
          </a:xfrm>
          <a:prstGeom prst="rect">
            <a:avLst/>
          </a:prstGeom>
          <a:solidFill>
            <a:srgbClr val="FFFF99"/>
          </a:solidFill>
        </p:spPr>
        <p:txBody>
          <a:bodyPr wrap="square" lIns="155457" tIns="77729" rIns="155457" bIns="45720" anchor="b" anchorCtr="0">
            <a:noAutofit/>
          </a:bodyPr>
          <a:lstStyle>
            <a:lvl1pPr algn="r">
              <a:buFont typeface="Arial" pitchFamily="34" charset="0"/>
              <a:buNone/>
              <a:defRPr sz="3700" spc="-51" baseline="0">
                <a:solidFill>
                  <a:srgbClr val="000000"/>
                </a:solidFill>
                <a:effectLst/>
                <a:latin typeface="Segoe UI" pitchFamily="34" charset="0"/>
                <a:ea typeface="Segoe UI" pitchFamily="34" charset="0"/>
                <a:cs typeface="Segoe UI" pitchFamily="34" charset="0"/>
              </a:defRPr>
            </a:lvl1pPr>
          </a:lstStyle>
          <a:p>
            <a:pPr lvl="0"/>
            <a:r>
              <a:rPr lang="en-US"/>
              <a:t>Next:</a:t>
            </a:r>
          </a:p>
        </p:txBody>
      </p:sp>
    </p:spTree>
    <p:extLst>
      <p:ext uri="{BB962C8B-B14F-4D97-AF65-F5344CB8AC3E}">
        <p14:creationId xmlns:p14="http://schemas.microsoft.com/office/powerpoint/2010/main" val="3539884018"/>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904">
          <p15:clr>
            <a:srgbClr val="5ACBF0"/>
          </p15:clr>
        </p15:guide>
        <p15:guide id="2" orient="horz" pos="288">
          <p15:clr>
            <a:srgbClr val="5ACBF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able layout">
    <p:spTree>
      <p:nvGrpSpPr>
        <p:cNvPr id="1" name=""/>
        <p:cNvGrpSpPr/>
        <p:nvPr/>
      </p:nvGrpSpPr>
      <p:grpSpPr>
        <a:xfrm>
          <a:off x="0" y="0"/>
          <a:ext cx="0" cy="0"/>
          <a:chOff x="0" y="0"/>
          <a:chExt cx="0" cy="0"/>
        </a:xfrm>
      </p:grpSpPr>
      <p:sp>
        <p:nvSpPr>
          <p:cNvPr id="4" name="Table Placeholder 3"/>
          <p:cNvSpPr>
            <a:spLocks noGrp="1"/>
          </p:cNvSpPr>
          <p:nvPr>
            <p:ph type="tbl" sz="quarter" idx="10"/>
          </p:nvPr>
        </p:nvSpPr>
        <p:spPr>
          <a:xfrm>
            <a:off x="426424" y="2135536"/>
            <a:ext cx="11336039" cy="4288197"/>
          </a:xfrm>
        </p:spPr>
        <p:txBody>
          <a:bodyPr bIns="1737360" anchor="ctr">
            <a:noAutofit/>
          </a:bodyPr>
          <a:lstStyle>
            <a:lvl1pPr algn="ctr">
              <a:defRPr sz="1961">
                <a:solidFill>
                  <a:srgbClr val="000000"/>
                </a:solidFill>
                <a:latin typeface="+mj-lt"/>
              </a:defRPr>
            </a:lvl1pPr>
          </a:lstStyle>
          <a:p>
            <a:r>
              <a:rPr lang="en-US"/>
              <a:t>Click icon to add table</a:t>
            </a:r>
          </a:p>
        </p:txBody>
      </p:sp>
      <p:sp>
        <p:nvSpPr>
          <p:cNvPr id="5" name="Title Placeholder 1">
            <a:extLst>
              <a:ext uri="{FF2B5EF4-FFF2-40B4-BE49-F238E27FC236}">
                <a16:creationId xmlns:a16="http://schemas.microsoft.com/office/drawing/2014/main" id="{4F997AC3-87B6-4E0B-88C2-A05069E413C4}"/>
              </a:ext>
            </a:extLst>
          </p:cNvPr>
          <p:cNvSpPr>
            <a:spLocks noGrp="1"/>
          </p:cNvSpPr>
          <p:nvPr>
            <p:ph type="title" hasCustomPrompt="1"/>
          </p:nvPr>
        </p:nvSpPr>
        <p:spPr>
          <a:xfrm>
            <a:off x="426424" y="440495"/>
            <a:ext cx="11336039" cy="739343"/>
          </a:xfrm>
          <a:prstGeom prst="rect">
            <a:avLst/>
          </a:prstGeom>
        </p:spPr>
        <p:txBody>
          <a:bodyPr vert="horz" wrap="square" lIns="0" tIns="164592" rIns="0" bIns="0" rtlCol="0" anchor="t">
            <a:noAutofit/>
          </a:bodyPr>
          <a:lstStyle>
            <a:lvl1pPr>
              <a:defRPr>
                <a:solidFill>
                  <a:srgbClr val="000000"/>
                </a:solidFill>
              </a:defRPr>
            </a:lvl1pPr>
          </a:lstStyle>
          <a:p>
            <a:r>
              <a:rPr lang="en-US"/>
              <a:t>Table layout</a:t>
            </a:r>
          </a:p>
        </p:txBody>
      </p:sp>
    </p:spTree>
    <p:extLst>
      <p:ext uri="{BB962C8B-B14F-4D97-AF65-F5344CB8AC3E}">
        <p14:creationId xmlns:p14="http://schemas.microsoft.com/office/powerpoint/2010/main" val="79342038"/>
      </p:ext>
    </p:extLst>
  </p:cSld>
  <p:clrMapOvr>
    <a:masterClrMapping/>
  </p:clrMapOvr>
  <p:transition>
    <p:fad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BDBC305C-A9C3-4278-AFC0-C99DFD80A68A}"/>
              </a:ext>
            </a:extLst>
          </p:cNvPr>
          <p:cNvSpPr>
            <a:spLocks noGrp="1"/>
          </p:cNvSpPr>
          <p:nvPr>
            <p:ph type="title" hasCustomPrompt="1"/>
          </p:nvPr>
        </p:nvSpPr>
        <p:spPr>
          <a:xfrm>
            <a:off x="426424" y="440495"/>
            <a:ext cx="11336039" cy="758022"/>
          </a:xfrm>
          <a:prstGeom prst="rect">
            <a:avLst/>
          </a:prstGeom>
        </p:spPr>
        <p:txBody>
          <a:bodyPr vert="horz" wrap="square" lIns="0" tIns="164592" rIns="0" bIns="0" rtlCol="0" anchor="t">
            <a:noAutofit/>
          </a:bodyPr>
          <a:lstStyle>
            <a:lvl1pPr>
              <a:defRPr>
                <a:solidFill>
                  <a:srgbClr val="000000"/>
                </a:solidFill>
              </a:defRPr>
            </a:lvl1pPr>
          </a:lstStyle>
          <a:p>
            <a:r>
              <a:rPr lang="en-US"/>
              <a:t>Title</a:t>
            </a:r>
          </a:p>
        </p:txBody>
      </p:sp>
    </p:spTree>
    <p:extLst>
      <p:ext uri="{BB962C8B-B14F-4D97-AF65-F5344CB8AC3E}">
        <p14:creationId xmlns:p14="http://schemas.microsoft.com/office/powerpoint/2010/main" val="111645768"/>
      </p:ext>
    </p:extLst>
  </p:cSld>
  <p:clrMapOvr>
    <a:masterClrMapping/>
  </p:clrMapOvr>
  <p:transition>
    <p:fad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Agenda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D4142-DBC4-E65B-1F41-30597BE745C3}"/>
              </a:ext>
            </a:extLst>
          </p:cNvPr>
          <p:cNvSpPr>
            <a:spLocks noGrp="1"/>
          </p:cNvSpPr>
          <p:nvPr>
            <p:ph type="title" hasCustomPrompt="1"/>
          </p:nvPr>
        </p:nvSpPr>
        <p:spPr>
          <a:xfrm>
            <a:off x="588263" y="3152001"/>
            <a:ext cx="2386712" cy="553998"/>
          </a:xfrm>
        </p:spPr>
        <p:txBody>
          <a:bodyPr anchor="ctr" anchorCtr="0"/>
          <a:lstStyle>
            <a:lvl1pPr>
              <a:defRPr>
                <a:solidFill>
                  <a:srgbClr val="FFFFFF"/>
                </a:solidFill>
              </a:defRPr>
            </a:lvl1pPr>
          </a:lstStyle>
          <a:p>
            <a:r>
              <a:rPr lang="en-US"/>
              <a:t>Agenda</a:t>
            </a:r>
          </a:p>
        </p:txBody>
      </p:sp>
      <p:sp>
        <p:nvSpPr>
          <p:cNvPr id="4" name="Text Placeholder 3">
            <a:extLst>
              <a:ext uri="{FF2B5EF4-FFF2-40B4-BE49-F238E27FC236}">
                <a16:creationId xmlns:a16="http://schemas.microsoft.com/office/drawing/2014/main" id="{6E0E8775-9DC0-A022-7A80-27B9652441C3}"/>
              </a:ext>
            </a:extLst>
          </p:cNvPr>
          <p:cNvSpPr>
            <a:spLocks noGrp="1"/>
          </p:cNvSpPr>
          <p:nvPr>
            <p:ph type="body" sz="quarter" idx="10"/>
          </p:nvPr>
        </p:nvSpPr>
        <p:spPr>
          <a:xfrm>
            <a:off x="4140200" y="2622626"/>
            <a:ext cx="7469188" cy="1612749"/>
          </a:xfrm>
        </p:spPr>
        <p:txBody>
          <a:bodyPr anchor="ctr"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79234274"/>
      </p:ext>
    </p:extLst>
  </p:cSld>
  <p:clrMapOvr>
    <a:masterClrMapping/>
  </p:clrMapOvr>
  <p:transition>
    <p:fade/>
  </p:transition>
  <p:extLst>
    <p:ext uri="{DCECCB84-F9BA-43D5-87BE-67443E8EF086}">
      <p15:sldGuideLst xmlns:p15="http://schemas.microsoft.com/office/powerpoint/2012/main">
        <p15:guide id="1" pos="2241">
          <p15:clr>
            <a:srgbClr val="FBAE40"/>
          </p15:clr>
        </p15:guide>
        <p15:guide id="2" pos="1874">
          <p15:clr>
            <a:srgbClr val="FBAE40"/>
          </p15:clr>
        </p15:guide>
        <p15:guide id="3" pos="2608">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cSld name="3_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D6F50C-D648-0B58-246C-ABF04984694F}"/>
              </a:ext>
            </a:extLst>
          </p:cNvPr>
          <p:cNvSpPr>
            <a:spLocks noGrp="1"/>
          </p:cNvSpPr>
          <p:nvPr>
            <p:ph type="title"/>
          </p:nvPr>
        </p:nvSpPr>
        <p:spPr>
          <a:xfrm>
            <a:off x="838200" y="-1457325"/>
            <a:ext cx="10515600" cy="1325562"/>
          </a:xfrm>
        </p:spPr>
        <p:txBody>
          <a:bodyPr anchor="b"/>
          <a:lstStyle>
            <a:lvl1pPr>
              <a:defRPr/>
            </a:lvl1pPr>
          </a:lstStyle>
          <a:p>
            <a:r>
              <a:rPr lang="en-US"/>
              <a:t>Click to edit Master title style</a:t>
            </a:r>
          </a:p>
        </p:txBody>
      </p:sp>
      <p:sp>
        <p:nvSpPr>
          <p:cNvPr id="3" name="Date Placeholder 2">
            <a:extLst>
              <a:ext uri="{FF2B5EF4-FFF2-40B4-BE49-F238E27FC236}">
                <a16:creationId xmlns:a16="http://schemas.microsoft.com/office/drawing/2014/main" id="{A68739E2-068B-7B27-AD87-57F55F6B085F}"/>
              </a:ext>
            </a:extLst>
          </p:cNvPr>
          <p:cNvSpPr>
            <a:spLocks noGrp="1"/>
          </p:cNvSpPr>
          <p:nvPr>
            <p:ph type="dt" sz="half" idx="10"/>
          </p:nvPr>
        </p:nvSpPr>
        <p:spPr/>
        <p:txBody>
          <a:bodyPr/>
          <a:lstStyle/>
          <a:p>
            <a:fld id="{DC56D356-9898-4849-8B56-8D4425780EAC}" type="datetimeFigureOut">
              <a:rPr lang="en-US" smtClean="0"/>
              <a:t>8/5/2026</a:t>
            </a:fld>
            <a:endParaRPr lang="en-US"/>
          </a:p>
        </p:txBody>
      </p:sp>
      <p:sp>
        <p:nvSpPr>
          <p:cNvPr id="4" name="Footer Placeholder 3">
            <a:extLst>
              <a:ext uri="{FF2B5EF4-FFF2-40B4-BE49-F238E27FC236}">
                <a16:creationId xmlns:a16="http://schemas.microsoft.com/office/drawing/2014/main" id="{86A63DC9-08A7-7DE2-B712-6D9EBA44B2A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A792A57-72ED-7884-772F-E15DAE86412E}"/>
              </a:ext>
            </a:extLst>
          </p:cNvPr>
          <p:cNvSpPr>
            <a:spLocks noGrp="1"/>
          </p:cNvSpPr>
          <p:nvPr>
            <p:ph type="sldNum" sz="quarter" idx="12"/>
          </p:nvPr>
        </p:nvSpPr>
        <p:spPr/>
        <p:txBody>
          <a:bodyPr/>
          <a:lstStyle/>
          <a:p>
            <a:fld id="{7074C321-619E-43ED-B73E-91FE40887C8E}" type="slidenum">
              <a:rPr lang="en-US" smtClean="0"/>
              <a:t>‹#›</a:t>
            </a:fld>
            <a:endParaRPr lang="en-US"/>
          </a:p>
        </p:txBody>
      </p:sp>
    </p:spTree>
    <p:extLst>
      <p:ext uri="{BB962C8B-B14F-4D97-AF65-F5344CB8AC3E}">
        <p14:creationId xmlns:p14="http://schemas.microsoft.com/office/powerpoint/2010/main" val="137935247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2_Blank">
    <p:bg>
      <p:bgPr>
        <a:solidFill>
          <a:srgbClr val="01060C"/>
        </a:solidFill>
        <a:effectLst/>
      </p:bgPr>
    </p:bg>
    <p:spTree>
      <p:nvGrpSpPr>
        <p:cNvPr id="1" name=""/>
        <p:cNvGrpSpPr/>
        <p:nvPr/>
      </p:nvGrpSpPr>
      <p:grpSpPr>
        <a:xfrm>
          <a:off x="0" y="0"/>
          <a:ext cx="0" cy="0"/>
          <a:chOff x="0" y="0"/>
          <a:chExt cx="0" cy="0"/>
        </a:xfrm>
      </p:grpSpPr>
      <p:pic>
        <p:nvPicPr>
          <p:cNvPr id="6" name="Picture 5" descr="Circles pattern abstract background">
            <a:extLst>
              <a:ext uri="{FF2B5EF4-FFF2-40B4-BE49-F238E27FC236}">
                <a16:creationId xmlns:a16="http://schemas.microsoft.com/office/drawing/2014/main" id="{913C6B68-99F1-45F2-D622-2C9A8C8227FB}"/>
              </a:ext>
            </a:extLst>
          </p:cNvPr>
          <p:cNvPicPr>
            <a:picLocks noChangeAspect="1"/>
          </p:cNvPicPr>
          <p:nvPr userDrawn="1"/>
        </p:nvPicPr>
        <p:blipFill rotWithShape="1">
          <a:blip r:embed="rId2">
            <a:alphaModFix amt="40000"/>
            <a:extLst>
              <a:ext uri="{28A0092B-C50C-407E-A947-70E740481C1C}">
                <a14:useLocalDpi xmlns:a14="http://schemas.microsoft.com/office/drawing/2010/main" val="0"/>
              </a:ext>
            </a:extLst>
          </a:blip>
          <a:srcRect b="4284"/>
          <a:stretch/>
        </p:blipFill>
        <p:spPr>
          <a:xfrm>
            <a:off x="3526971" y="1014549"/>
            <a:ext cx="8634549" cy="5843452"/>
          </a:xfrm>
          <a:prstGeom prst="rect">
            <a:avLst/>
          </a:prstGeom>
        </p:spPr>
      </p:pic>
    </p:spTree>
    <p:extLst>
      <p:ext uri="{BB962C8B-B14F-4D97-AF65-F5344CB8AC3E}">
        <p14:creationId xmlns:p14="http://schemas.microsoft.com/office/powerpoint/2010/main" val="24719227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B54869-F15F-28A1-031E-A7EC907123F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BCEA259-E475-BA72-7DFE-7FCE4902294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43EFA32-1A72-77F5-1BD6-714A77AF1A2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42025B5-3BA4-C316-836C-F3E4D5F4FA9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304EDB0-3C35-26D3-30DA-D1AB96C137C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BF15B7D-91D2-07B3-AC96-EBD947F0B7CF}"/>
              </a:ext>
            </a:extLst>
          </p:cNvPr>
          <p:cNvSpPr>
            <a:spLocks noGrp="1"/>
          </p:cNvSpPr>
          <p:nvPr>
            <p:ph type="dt" sz="half" idx="10"/>
          </p:nvPr>
        </p:nvSpPr>
        <p:spPr/>
        <p:txBody>
          <a:bodyPr/>
          <a:lstStyle/>
          <a:p>
            <a:fld id="{23FCEA23-F800-4AE1-B471-6FC524D05CC4}" type="datetimeFigureOut">
              <a:rPr lang="en-US" smtClean="0"/>
              <a:t>8/5/2026</a:t>
            </a:fld>
            <a:endParaRPr lang="en-US"/>
          </a:p>
        </p:txBody>
      </p:sp>
      <p:sp>
        <p:nvSpPr>
          <p:cNvPr id="8" name="Footer Placeholder 7">
            <a:extLst>
              <a:ext uri="{FF2B5EF4-FFF2-40B4-BE49-F238E27FC236}">
                <a16:creationId xmlns:a16="http://schemas.microsoft.com/office/drawing/2014/main" id="{C910F10A-5FDB-0F58-B42F-6F7432AF2F2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691EC10-F294-BA2B-0150-968DBAB2B64A}"/>
              </a:ext>
            </a:extLst>
          </p:cNvPr>
          <p:cNvSpPr>
            <a:spLocks noGrp="1"/>
          </p:cNvSpPr>
          <p:nvPr>
            <p:ph type="sldNum" sz="quarter" idx="12"/>
          </p:nvPr>
        </p:nvSpPr>
        <p:spPr/>
        <p:txBody>
          <a:bodyPr/>
          <a:lstStyle/>
          <a:p>
            <a:fld id="{1DEB5F38-3EC1-4F76-A136-CD9821235946}" type="slidenum">
              <a:rPr lang="en-US" smtClean="0"/>
              <a:t>‹#›</a:t>
            </a:fld>
            <a:endParaRPr lang="en-US"/>
          </a:p>
        </p:txBody>
      </p:sp>
    </p:spTree>
    <p:extLst>
      <p:ext uri="{BB962C8B-B14F-4D97-AF65-F5344CB8AC3E}">
        <p14:creationId xmlns:p14="http://schemas.microsoft.com/office/powerpoint/2010/main" val="190535591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651B72-9E72-707A-93F5-EC728EB91DF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7D35E75-759E-057A-EED4-686F7388D7A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BF0A28F-C183-777E-73A9-ECF77E951375}"/>
              </a:ext>
            </a:extLst>
          </p:cNvPr>
          <p:cNvSpPr>
            <a:spLocks noGrp="1"/>
          </p:cNvSpPr>
          <p:nvPr>
            <p:ph type="dt" sz="half" idx="10"/>
          </p:nvPr>
        </p:nvSpPr>
        <p:spPr/>
        <p:txBody>
          <a:bodyPr/>
          <a:lstStyle/>
          <a:p>
            <a:fld id="{8DD7038C-62EA-4619-851E-E5F256C13C34}" type="datetimeFigureOut">
              <a:rPr lang="en-US" smtClean="0"/>
              <a:t>8/5/2026</a:t>
            </a:fld>
            <a:endParaRPr lang="en-US"/>
          </a:p>
        </p:txBody>
      </p:sp>
      <p:sp>
        <p:nvSpPr>
          <p:cNvPr id="5" name="Footer Placeholder 4">
            <a:extLst>
              <a:ext uri="{FF2B5EF4-FFF2-40B4-BE49-F238E27FC236}">
                <a16:creationId xmlns:a16="http://schemas.microsoft.com/office/drawing/2014/main" id="{0BC8E0A4-4FF4-A0AF-A340-5FF6C0D234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5D44B5-7B6F-3905-3D64-DF4A07ECA4C5}"/>
              </a:ext>
            </a:extLst>
          </p:cNvPr>
          <p:cNvSpPr>
            <a:spLocks noGrp="1"/>
          </p:cNvSpPr>
          <p:nvPr>
            <p:ph type="sldNum" sz="quarter" idx="12"/>
          </p:nvPr>
        </p:nvSpPr>
        <p:spPr/>
        <p:txBody>
          <a:bodyPr/>
          <a:lstStyle/>
          <a:p>
            <a:fld id="{F6FEDE47-5C65-4B83-B8B3-46E3B7E2E75A}" type="slidenum">
              <a:rPr lang="en-US" smtClean="0"/>
              <a:t>‹#›</a:t>
            </a:fld>
            <a:endParaRPr lang="en-US"/>
          </a:p>
        </p:txBody>
      </p:sp>
    </p:spTree>
    <p:extLst>
      <p:ext uri="{BB962C8B-B14F-4D97-AF65-F5344CB8AC3E}">
        <p14:creationId xmlns:p14="http://schemas.microsoft.com/office/powerpoint/2010/main" val="295824531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5_Photo full bleed lower title">
    <p:spTree>
      <p:nvGrpSpPr>
        <p:cNvPr id="1" name=""/>
        <p:cNvGrpSpPr/>
        <p:nvPr/>
      </p:nvGrpSpPr>
      <p:grpSpPr>
        <a:xfrm>
          <a:off x="0" y="0"/>
          <a:ext cx="0" cy="0"/>
          <a:chOff x="0" y="0"/>
          <a:chExt cx="0" cy="0"/>
        </a:xfrm>
      </p:grpSpPr>
      <p:pic>
        <p:nvPicPr>
          <p:cNvPr id="7" name="Picture 6" descr="Abstract network of node and mesh">
            <a:extLst>
              <a:ext uri="{FF2B5EF4-FFF2-40B4-BE49-F238E27FC236}">
                <a16:creationId xmlns:a16="http://schemas.microsoft.com/office/drawing/2014/main" id="{EB13B5E3-B807-AFAD-8A80-BB8B05E6176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12476"/>
          <a:stretch/>
        </p:blipFill>
        <p:spPr>
          <a:xfrm>
            <a:off x="0" y="-1140023"/>
            <a:ext cx="12191999" cy="7998023"/>
          </a:xfrm>
          <a:prstGeom prst="rect">
            <a:avLst/>
          </a:prstGeom>
        </p:spPr>
      </p:pic>
      <p:sp>
        <p:nvSpPr>
          <p:cNvPr id="3" name="Title 2">
            <a:extLst>
              <a:ext uri="{FF2B5EF4-FFF2-40B4-BE49-F238E27FC236}">
                <a16:creationId xmlns:a16="http://schemas.microsoft.com/office/drawing/2014/main" id="{E033AC47-6988-4AF2-AB7A-F400B9B8392F}"/>
              </a:ext>
            </a:extLst>
          </p:cNvPr>
          <p:cNvSpPr>
            <a:spLocks noGrp="1"/>
          </p:cNvSpPr>
          <p:nvPr>
            <p:ph type="title"/>
          </p:nvPr>
        </p:nvSpPr>
        <p:spPr bwMode="ltGray">
          <a:xfrm>
            <a:off x="0" y="3657600"/>
            <a:ext cx="12192000" cy="3200400"/>
          </a:xfrm>
          <a:gradFill flip="none" rotWithShape="1">
            <a:gsLst>
              <a:gs pos="40000">
                <a:srgbClr val="000000">
                  <a:alpha val="70000"/>
                </a:srgbClr>
              </a:gs>
              <a:gs pos="100000">
                <a:srgbClr val="000000">
                  <a:alpha val="0"/>
                </a:srgbClr>
              </a:gs>
            </a:gsLst>
            <a:lin ang="16200000" scaled="1"/>
            <a:tileRect/>
          </a:gradFill>
        </p:spPr>
        <p:txBody>
          <a:bodyPr lIns="585216" tIns="585216" rIns="585216" bIns="585216" anchor="b" anchorCtr="0">
            <a:noAutofit/>
          </a:bodyPr>
          <a:lstStyle>
            <a:lvl1pPr>
              <a:defRPr sz="3600" spc="0">
                <a:solidFill>
                  <a:srgbClr val="FFFFFF"/>
                </a:solidFill>
              </a:defRPr>
            </a:lvl1pPr>
          </a:lstStyle>
          <a:p>
            <a:r>
              <a:rPr lang="en-US"/>
              <a:t>Click to edit Master title style</a:t>
            </a:r>
          </a:p>
        </p:txBody>
      </p:sp>
      <p:sp>
        <p:nvSpPr>
          <p:cNvPr id="6" name="TextBox 5">
            <a:extLst>
              <a:ext uri="{FF2B5EF4-FFF2-40B4-BE49-F238E27FC236}">
                <a16:creationId xmlns:a16="http://schemas.microsoft.com/office/drawing/2014/main" id="{03F619C2-B134-493A-AB9F-5DE39C92993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633107984"/>
      </p:ext>
    </p:extLst>
  </p:cSld>
  <p:clrMapOvr>
    <a:masterClrMapping/>
  </p:clrMapOvr>
  <p:transition>
    <p:fade/>
  </p:transition>
  <p:extLst>
    <p:ext uri="{DCECCB84-F9BA-43D5-87BE-67443E8EF086}">
      <p15:sldGuideLst xmlns:p15="http://schemas.microsoft.com/office/powerpoint/2012/main">
        <p15:guide id="1" orient="horz" pos="2304">
          <p15:clr>
            <a:srgbClr val="5ACBF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_Blank">
    <p:bg>
      <p:bgPr>
        <a:solidFill>
          <a:srgbClr val="6A4A9E"/>
        </a:solidFill>
        <a:effectLst/>
      </p:bgPr>
    </p:bg>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A641EA03-7BB3-955E-2E58-6CD9BD819738}"/>
              </a:ext>
            </a:extLst>
          </p:cNvPr>
          <p:cNvSpPr>
            <a:spLocks noGrp="1" noRot="1" noMove="1" noResize="1" noEditPoints="1" noAdjustHandles="1" noChangeArrowheads="1" noChangeShapeType="1"/>
          </p:cNvSpPr>
          <p:nvPr userDrawn="1"/>
        </p:nvSpPr>
        <p:spPr>
          <a:xfrm>
            <a:off x="-2217420" y="-453390"/>
            <a:ext cx="7776210" cy="777621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Graphic 3">
            <a:extLst>
              <a:ext uri="{FF2B5EF4-FFF2-40B4-BE49-F238E27FC236}">
                <a16:creationId xmlns:a16="http://schemas.microsoft.com/office/drawing/2014/main" id="{889E431C-1767-9734-75F9-4E0BC27DF58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005884" y="905999"/>
            <a:ext cx="5424117" cy="3329940"/>
          </a:xfrm>
          <a:prstGeom prst="rect">
            <a:avLst/>
          </a:prstGeom>
        </p:spPr>
      </p:pic>
      <p:sp>
        <p:nvSpPr>
          <p:cNvPr id="5" name="Text Placeholder 2">
            <a:extLst>
              <a:ext uri="{FF2B5EF4-FFF2-40B4-BE49-F238E27FC236}">
                <a16:creationId xmlns:a16="http://schemas.microsoft.com/office/drawing/2014/main" id="{CDCA20A1-DEE4-4359-BEA7-9E25AA2CB593}"/>
              </a:ext>
            </a:extLst>
          </p:cNvPr>
          <p:cNvSpPr>
            <a:spLocks noGrp="1"/>
          </p:cNvSpPr>
          <p:nvPr>
            <p:ph type="body" sz="quarter" idx="15"/>
          </p:nvPr>
        </p:nvSpPr>
        <p:spPr>
          <a:xfrm>
            <a:off x="761999" y="927667"/>
            <a:ext cx="4152901" cy="467029"/>
          </a:xfrm>
        </p:spPr>
        <p:txBody>
          <a:bodyPr lIns="0">
            <a:normAutofit/>
          </a:bodyPr>
          <a:lstStyle>
            <a:lvl1pPr marL="0" indent="0">
              <a:buNone/>
              <a:defRPr sz="2400" b="1">
                <a:solidFill>
                  <a:schemeClr val="bg1"/>
                </a:solidFill>
                <a:latin typeface="IBM Plex Sans Condensed SemiBol" panose="020B0706050203000203" pitchFamily="34" charset="0"/>
              </a:defRPr>
            </a:lvl1pPr>
          </a:lstStyle>
          <a:p>
            <a:pPr lvl="0"/>
            <a:r>
              <a:rPr lang="en-US"/>
              <a:t>Click to edit Master text styles</a:t>
            </a:r>
            <a:endParaRPr lang="de-DE"/>
          </a:p>
        </p:txBody>
      </p:sp>
      <p:sp>
        <p:nvSpPr>
          <p:cNvPr id="6" name="Text Placeholder 2">
            <a:extLst>
              <a:ext uri="{FF2B5EF4-FFF2-40B4-BE49-F238E27FC236}">
                <a16:creationId xmlns:a16="http://schemas.microsoft.com/office/drawing/2014/main" id="{063D6633-10FF-5AC4-5DA1-6CF612B10E09}"/>
              </a:ext>
            </a:extLst>
          </p:cNvPr>
          <p:cNvSpPr>
            <a:spLocks noGrp="1"/>
          </p:cNvSpPr>
          <p:nvPr>
            <p:ph type="body" sz="quarter" idx="16" hasCustomPrompt="1"/>
          </p:nvPr>
        </p:nvSpPr>
        <p:spPr>
          <a:xfrm>
            <a:off x="761999" y="1634188"/>
            <a:ext cx="4152901" cy="4545632"/>
          </a:xfrm>
        </p:spPr>
        <p:txBody>
          <a:bodyPr lIns="0">
            <a:noAutofit/>
          </a:bodyPr>
          <a:lstStyle>
            <a:lvl1pPr marL="0" indent="0" algn="just">
              <a:buNone/>
              <a:defRPr sz="1600">
                <a:solidFill>
                  <a:schemeClr val="bg1"/>
                </a:solidFill>
              </a:defRPr>
            </a:lvl1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Maecenas </a:t>
            </a:r>
            <a:r>
              <a:rPr lang="en-US" err="1"/>
              <a:t>ultrices</a:t>
            </a:r>
            <a:r>
              <a:rPr lang="en-US"/>
              <a:t> ligula dui, id semper </a:t>
            </a:r>
            <a:r>
              <a:rPr lang="en-US" err="1"/>
              <a:t>metus</a:t>
            </a:r>
            <a:r>
              <a:rPr lang="en-US"/>
              <a:t> </a:t>
            </a:r>
            <a:r>
              <a:rPr lang="en-US" err="1"/>
              <a:t>elementum</a:t>
            </a:r>
            <a:r>
              <a:rPr lang="en-US"/>
              <a:t> vel. </a:t>
            </a:r>
            <a:r>
              <a:rPr lang="en-US" err="1"/>
              <a:t>Pellentesque</a:t>
            </a:r>
            <a:r>
              <a:rPr lang="en-US"/>
              <a:t> non </a:t>
            </a:r>
            <a:r>
              <a:rPr lang="en-US" err="1"/>
              <a:t>laoreet</a:t>
            </a:r>
            <a:r>
              <a:rPr lang="en-US"/>
              <a:t> libero. Aenean </a:t>
            </a:r>
            <a:r>
              <a:rPr lang="en-US" err="1"/>
              <a:t>lectus</a:t>
            </a:r>
            <a:r>
              <a:rPr lang="en-US"/>
              <a:t> </a:t>
            </a:r>
            <a:r>
              <a:rPr lang="en-US" err="1"/>
              <a:t>orci</a:t>
            </a:r>
            <a:r>
              <a:rPr lang="en-US"/>
              <a:t>, </a:t>
            </a:r>
            <a:r>
              <a:rPr lang="en-US" err="1"/>
              <a:t>posuere</a:t>
            </a:r>
            <a:r>
              <a:rPr lang="en-US"/>
              <a:t> </a:t>
            </a:r>
            <a:r>
              <a:rPr lang="en-US" err="1"/>
              <a:t>eu</a:t>
            </a:r>
            <a:r>
              <a:rPr lang="en-US"/>
              <a:t> </a:t>
            </a:r>
            <a:r>
              <a:rPr lang="en-US" err="1"/>
              <a:t>felis</a:t>
            </a:r>
            <a:r>
              <a:rPr lang="en-US"/>
              <a:t> et, lacinia </a:t>
            </a:r>
            <a:r>
              <a:rPr lang="en-US" err="1"/>
              <a:t>congue</a:t>
            </a:r>
            <a:r>
              <a:rPr lang="en-US"/>
              <a:t> </a:t>
            </a:r>
            <a:r>
              <a:rPr lang="en-US" err="1"/>
              <a:t>nulla</a:t>
            </a:r>
            <a:r>
              <a:rPr lang="en-US"/>
              <a:t>. Aenean vestibulum </a:t>
            </a:r>
            <a:r>
              <a:rPr lang="en-US" err="1"/>
              <a:t>metus</a:t>
            </a:r>
            <a:r>
              <a:rPr lang="en-US"/>
              <a:t> </a:t>
            </a:r>
            <a:r>
              <a:rPr lang="en-US" err="1"/>
              <a:t>bibendum</a:t>
            </a:r>
            <a:r>
              <a:rPr lang="en-US"/>
              <a:t> dolor </a:t>
            </a:r>
            <a:r>
              <a:rPr lang="en-US" err="1"/>
              <a:t>imperdiet</a:t>
            </a:r>
            <a:r>
              <a:rPr lang="en-US"/>
              <a:t>, sit </a:t>
            </a:r>
            <a:r>
              <a:rPr lang="en-US" err="1"/>
              <a:t>amet</a:t>
            </a:r>
            <a:r>
              <a:rPr lang="en-US"/>
              <a:t> </a:t>
            </a:r>
            <a:r>
              <a:rPr lang="en-US" err="1"/>
              <a:t>laoreet</a:t>
            </a:r>
            <a:r>
              <a:rPr lang="en-US"/>
              <a:t> </a:t>
            </a:r>
            <a:r>
              <a:rPr lang="en-US" err="1"/>
              <a:t>erat</a:t>
            </a:r>
            <a:r>
              <a:rPr lang="en-US"/>
              <a:t> </a:t>
            </a:r>
            <a:r>
              <a:rPr lang="en-US" err="1"/>
              <a:t>interdum</a:t>
            </a:r>
            <a:r>
              <a:rPr lang="en-US"/>
              <a:t>. Vestibulum </a:t>
            </a:r>
            <a:r>
              <a:rPr lang="en-US" err="1"/>
              <a:t>quis</a:t>
            </a:r>
            <a:r>
              <a:rPr lang="en-US"/>
              <a:t> </a:t>
            </a:r>
            <a:r>
              <a:rPr lang="en-US" err="1"/>
              <a:t>scelerisque</a:t>
            </a:r>
            <a:r>
              <a:rPr lang="en-US"/>
              <a:t> </a:t>
            </a:r>
            <a:r>
              <a:rPr lang="en-US" err="1"/>
              <a:t>est</a:t>
            </a:r>
            <a:r>
              <a:rPr lang="en-US"/>
              <a:t>, </a:t>
            </a:r>
            <a:r>
              <a:rPr lang="en-US" err="1"/>
              <a:t>facilisis</a:t>
            </a:r>
            <a:r>
              <a:rPr lang="en-US"/>
              <a:t> </a:t>
            </a:r>
            <a:r>
              <a:rPr lang="en-US" err="1"/>
              <a:t>aliquam</a:t>
            </a:r>
            <a:r>
              <a:rPr lang="en-US"/>
              <a:t> libero. In hac </a:t>
            </a:r>
            <a:r>
              <a:rPr lang="en-US" err="1"/>
              <a:t>habitasse</a:t>
            </a:r>
            <a:r>
              <a:rPr lang="en-US"/>
              <a:t> </a:t>
            </a:r>
            <a:r>
              <a:rPr lang="en-US" err="1"/>
              <a:t>platea</a:t>
            </a:r>
            <a:r>
              <a:rPr lang="en-US"/>
              <a:t> </a:t>
            </a:r>
            <a:r>
              <a:rPr lang="en-US" err="1"/>
              <a:t>dictumst</a:t>
            </a:r>
            <a:r>
              <a:rPr lang="en-US"/>
              <a:t>. </a:t>
            </a:r>
            <a:r>
              <a:rPr lang="en-US" err="1"/>
              <a:t>Interdum</a:t>
            </a:r>
            <a:r>
              <a:rPr lang="en-US"/>
              <a:t> et </a:t>
            </a:r>
            <a:r>
              <a:rPr lang="en-US" err="1"/>
              <a:t>malesuada</a:t>
            </a:r>
            <a:r>
              <a:rPr lang="en-US"/>
              <a:t> fames ac ante ipsum </a:t>
            </a:r>
            <a:r>
              <a:rPr lang="en-US" err="1"/>
              <a:t>primis</a:t>
            </a:r>
            <a:r>
              <a:rPr lang="en-US"/>
              <a:t> in </a:t>
            </a:r>
            <a:r>
              <a:rPr lang="en-US" err="1"/>
              <a:t>faucibus</a:t>
            </a:r>
            <a:endParaRPr lang="de-DE"/>
          </a:p>
        </p:txBody>
      </p:sp>
    </p:spTree>
    <p:extLst>
      <p:ext uri="{BB962C8B-B14F-4D97-AF65-F5344CB8AC3E}">
        <p14:creationId xmlns:p14="http://schemas.microsoft.com/office/powerpoint/2010/main" val="16740965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567046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4C1E391-6085-6B4D-3EF6-CED882F7E8AB}"/>
              </a:ext>
            </a:extLst>
          </p:cNvPr>
          <p:cNvSpPr>
            <a:spLocks noGrp="1"/>
          </p:cNvSpPr>
          <p:nvPr>
            <p:ph type="body" sz="quarter" idx="10"/>
          </p:nvPr>
        </p:nvSpPr>
        <p:spPr>
          <a:xfrm>
            <a:off x="613780" y="4840838"/>
            <a:ext cx="4911187" cy="646331"/>
          </a:xfrm>
          <a:noFill/>
        </p:spPr>
        <p:txBody>
          <a:bodyPr wrap="square" rtlCol="0">
            <a:spAutoFit/>
          </a:bodyPr>
          <a:lstStyle>
            <a:lvl1pPr marL="0" indent="0" algn="r">
              <a:buNone/>
              <a:defRPr lang="en-US" sz="4000" dirty="0">
                <a:latin typeface="Roboto Slab Black" pitchFamily="2" charset="0"/>
                <a:ea typeface="Roboto Slab Black" pitchFamily="2" charset="0"/>
              </a:defRPr>
            </a:lvl1pPr>
          </a:lstStyle>
          <a:p>
            <a:pPr marL="0" lvl="0"/>
            <a:r>
              <a:rPr lang="en-US"/>
              <a:t>Click to edit</a:t>
            </a:r>
          </a:p>
        </p:txBody>
      </p:sp>
      <p:sp>
        <p:nvSpPr>
          <p:cNvPr id="17" name="Text Placeholder 16">
            <a:extLst>
              <a:ext uri="{FF2B5EF4-FFF2-40B4-BE49-F238E27FC236}">
                <a16:creationId xmlns:a16="http://schemas.microsoft.com/office/drawing/2014/main" id="{6F058ED3-2C0E-BB46-E4A4-505EABE6862D}"/>
              </a:ext>
            </a:extLst>
          </p:cNvPr>
          <p:cNvSpPr>
            <a:spLocks noGrp="1"/>
          </p:cNvSpPr>
          <p:nvPr>
            <p:ph type="body" sz="quarter" idx="11"/>
          </p:nvPr>
        </p:nvSpPr>
        <p:spPr>
          <a:xfrm>
            <a:off x="5691415" y="4840838"/>
            <a:ext cx="5966325" cy="1466215"/>
          </a:xfrm>
        </p:spPr>
        <p:txBody>
          <a:bodyPr>
            <a:normAutofit/>
          </a:bodyPr>
          <a:lstStyle>
            <a:lvl1pPr marL="0" indent="0">
              <a:buNone/>
              <a:defRPr sz="1600"/>
            </a:lvl1pPr>
          </a:lstStyle>
          <a:p>
            <a:pPr lvl="0"/>
            <a:r>
              <a:rPr lang="en-US"/>
              <a:t>Click to edit</a:t>
            </a:r>
          </a:p>
        </p:txBody>
      </p:sp>
      <p:sp>
        <p:nvSpPr>
          <p:cNvPr id="5" name="Picture Placeholder 4">
            <a:extLst>
              <a:ext uri="{FF2B5EF4-FFF2-40B4-BE49-F238E27FC236}">
                <a16:creationId xmlns:a16="http://schemas.microsoft.com/office/drawing/2014/main" id="{0781B5CC-AF21-CE51-B1BB-AF2652C984F5}"/>
              </a:ext>
            </a:extLst>
          </p:cNvPr>
          <p:cNvSpPr>
            <a:spLocks noGrp="1"/>
          </p:cNvSpPr>
          <p:nvPr>
            <p:ph type="pic" sz="quarter" idx="12"/>
          </p:nvPr>
        </p:nvSpPr>
        <p:spPr>
          <a:xfrm>
            <a:off x="2661241" y="2212392"/>
            <a:ext cx="1006362" cy="984504"/>
          </a:xfrm>
          <a:prstGeom prst="ellipse">
            <a:avLst/>
          </a:prstGeom>
          <a:effectLst>
            <a:softEdge rad="0"/>
          </a:effectLst>
        </p:spPr>
        <p:txBody>
          <a:bodyPr>
            <a:normAutofit/>
          </a:bodyPr>
          <a:lstStyle>
            <a:lvl1pPr>
              <a:defRPr sz="1100"/>
            </a:lvl1pPr>
          </a:lstStyle>
          <a:p>
            <a:endParaRPr lang="en-US"/>
          </a:p>
        </p:txBody>
      </p:sp>
      <p:pic>
        <p:nvPicPr>
          <p:cNvPr id="6" name="Graphic 5">
            <a:extLst>
              <a:ext uri="{FF2B5EF4-FFF2-40B4-BE49-F238E27FC236}">
                <a16:creationId xmlns:a16="http://schemas.microsoft.com/office/drawing/2014/main" id="{D6B349D0-6500-A6C6-C272-976C343B68A0}"/>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9761885" y="364747"/>
            <a:ext cx="1895855" cy="372400"/>
          </a:xfrm>
          <a:prstGeom prst="rect">
            <a:avLst/>
          </a:prstGeom>
        </p:spPr>
      </p:pic>
      <p:sp>
        <p:nvSpPr>
          <p:cNvPr id="4" name="Picture Placeholder 4">
            <a:extLst>
              <a:ext uri="{FF2B5EF4-FFF2-40B4-BE49-F238E27FC236}">
                <a16:creationId xmlns:a16="http://schemas.microsoft.com/office/drawing/2014/main" id="{57317091-DD93-EDB5-BBFA-4B0DBA2D5F58}"/>
              </a:ext>
            </a:extLst>
          </p:cNvPr>
          <p:cNvSpPr>
            <a:spLocks noGrp="1"/>
          </p:cNvSpPr>
          <p:nvPr>
            <p:ph type="pic" sz="quarter" idx="15"/>
          </p:nvPr>
        </p:nvSpPr>
        <p:spPr>
          <a:xfrm>
            <a:off x="8549977" y="2212392"/>
            <a:ext cx="1006362" cy="984504"/>
          </a:xfrm>
          <a:prstGeom prst="ellipse">
            <a:avLst/>
          </a:prstGeom>
          <a:effectLst>
            <a:softEdge rad="0"/>
          </a:effectLst>
        </p:spPr>
        <p:txBody>
          <a:bodyPr>
            <a:normAutofit/>
          </a:bodyPr>
          <a:lstStyle>
            <a:lvl1pPr>
              <a:defRPr sz="1100"/>
            </a:lvl1pPr>
          </a:lstStyle>
          <a:p>
            <a:endParaRPr lang="en-US"/>
          </a:p>
        </p:txBody>
      </p:sp>
      <p:sp>
        <p:nvSpPr>
          <p:cNvPr id="9" name="Picture Placeholder 4">
            <a:extLst>
              <a:ext uri="{FF2B5EF4-FFF2-40B4-BE49-F238E27FC236}">
                <a16:creationId xmlns:a16="http://schemas.microsoft.com/office/drawing/2014/main" id="{1448A3FC-E768-70BC-3A7D-AFDB1C22F800}"/>
              </a:ext>
            </a:extLst>
          </p:cNvPr>
          <p:cNvSpPr>
            <a:spLocks noGrp="1"/>
          </p:cNvSpPr>
          <p:nvPr>
            <p:ph type="pic" sz="quarter" idx="18"/>
          </p:nvPr>
        </p:nvSpPr>
        <p:spPr>
          <a:xfrm>
            <a:off x="4624153" y="2212392"/>
            <a:ext cx="1006362" cy="984504"/>
          </a:xfrm>
          <a:prstGeom prst="ellipse">
            <a:avLst/>
          </a:prstGeom>
          <a:effectLst>
            <a:softEdge rad="0"/>
          </a:effectLst>
        </p:spPr>
        <p:txBody>
          <a:bodyPr>
            <a:normAutofit/>
          </a:bodyPr>
          <a:lstStyle>
            <a:lvl1pPr>
              <a:defRPr sz="1100"/>
            </a:lvl1pPr>
          </a:lstStyle>
          <a:p>
            <a:endParaRPr lang="en-US"/>
          </a:p>
        </p:txBody>
      </p:sp>
      <p:sp>
        <p:nvSpPr>
          <p:cNvPr id="12" name="Picture Placeholder 4">
            <a:extLst>
              <a:ext uri="{FF2B5EF4-FFF2-40B4-BE49-F238E27FC236}">
                <a16:creationId xmlns:a16="http://schemas.microsoft.com/office/drawing/2014/main" id="{61C1D0EF-3A16-8B8A-39FC-A754069BC43E}"/>
              </a:ext>
            </a:extLst>
          </p:cNvPr>
          <p:cNvSpPr>
            <a:spLocks noGrp="1"/>
          </p:cNvSpPr>
          <p:nvPr>
            <p:ph type="pic" sz="quarter" idx="21"/>
          </p:nvPr>
        </p:nvSpPr>
        <p:spPr>
          <a:xfrm>
            <a:off x="6587065" y="2212392"/>
            <a:ext cx="1006362" cy="984504"/>
          </a:xfrm>
          <a:prstGeom prst="ellipse">
            <a:avLst/>
          </a:prstGeom>
          <a:effectLst>
            <a:softEdge rad="0"/>
          </a:effectLst>
        </p:spPr>
        <p:txBody>
          <a:bodyPr>
            <a:normAutofit/>
          </a:bodyPr>
          <a:lstStyle>
            <a:lvl1pPr>
              <a:defRPr sz="1100"/>
            </a:lvl1pPr>
          </a:lstStyle>
          <a:p>
            <a:endParaRPr lang="en-US"/>
          </a:p>
        </p:txBody>
      </p:sp>
      <p:sp>
        <p:nvSpPr>
          <p:cNvPr id="24" name="Text Placeholder 14">
            <a:extLst>
              <a:ext uri="{FF2B5EF4-FFF2-40B4-BE49-F238E27FC236}">
                <a16:creationId xmlns:a16="http://schemas.microsoft.com/office/drawing/2014/main" id="{9950E5D7-AC92-92FE-A1B3-88FDD30315DB}"/>
              </a:ext>
            </a:extLst>
          </p:cNvPr>
          <p:cNvSpPr>
            <a:spLocks noGrp="1"/>
          </p:cNvSpPr>
          <p:nvPr>
            <p:ph type="body" sz="quarter" idx="19" hasCustomPrompt="1"/>
          </p:nvPr>
        </p:nvSpPr>
        <p:spPr>
          <a:xfrm>
            <a:off x="2368893" y="1606635"/>
            <a:ext cx="1591057" cy="286232"/>
          </a:xfrm>
          <a:noFill/>
        </p:spPr>
        <p:txBody>
          <a:bodyPr wrap="square" rtlCol="0">
            <a:spAutoFit/>
          </a:bodyPr>
          <a:lstStyle>
            <a:lvl1pPr marL="0" indent="0" algn="ctr">
              <a:buNone/>
              <a:defRPr lang="en-US" sz="1400" dirty="0">
                <a:latin typeface="Roboto Slab Medium" pitchFamily="2" charset="0"/>
                <a:ea typeface="Roboto Slab Medium" pitchFamily="2" charset="0"/>
              </a:defRPr>
            </a:lvl1pPr>
          </a:lstStyle>
          <a:p>
            <a:pPr marL="0" lvl="0"/>
            <a:r>
              <a:rPr lang="en-US"/>
              <a:t>Title</a:t>
            </a:r>
          </a:p>
        </p:txBody>
      </p:sp>
      <p:sp>
        <p:nvSpPr>
          <p:cNvPr id="25" name="Text Placeholder 14">
            <a:extLst>
              <a:ext uri="{FF2B5EF4-FFF2-40B4-BE49-F238E27FC236}">
                <a16:creationId xmlns:a16="http://schemas.microsoft.com/office/drawing/2014/main" id="{5B5F4B10-0A2A-05AD-8DD2-EB3D26AB3071}"/>
              </a:ext>
            </a:extLst>
          </p:cNvPr>
          <p:cNvSpPr>
            <a:spLocks noGrp="1"/>
          </p:cNvSpPr>
          <p:nvPr>
            <p:ph type="body" sz="quarter" idx="22" hasCustomPrompt="1"/>
          </p:nvPr>
        </p:nvSpPr>
        <p:spPr>
          <a:xfrm>
            <a:off x="8257629" y="1606635"/>
            <a:ext cx="1591057" cy="286232"/>
          </a:xfrm>
          <a:noFill/>
        </p:spPr>
        <p:txBody>
          <a:bodyPr wrap="square" rtlCol="0">
            <a:spAutoFit/>
          </a:bodyPr>
          <a:lstStyle>
            <a:lvl1pPr marL="0" indent="0" algn="ctr">
              <a:buNone/>
              <a:defRPr lang="en-US" sz="1400" dirty="0">
                <a:latin typeface="Roboto Slab Medium" pitchFamily="2" charset="0"/>
                <a:ea typeface="Roboto Slab Medium" pitchFamily="2" charset="0"/>
              </a:defRPr>
            </a:lvl1pPr>
          </a:lstStyle>
          <a:p>
            <a:pPr marL="0" lvl="0"/>
            <a:r>
              <a:rPr lang="en-US"/>
              <a:t>Title</a:t>
            </a:r>
          </a:p>
        </p:txBody>
      </p:sp>
      <p:sp>
        <p:nvSpPr>
          <p:cNvPr id="26" name="Text Placeholder 14">
            <a:extLst>
              <a:ext uri="{FF2B5EF4-FFF2-40B4-BE49-F238E27FC236}">
                <a16:creationId xmlns:a16="http://schemas.microsoft.com/office/drawing/2014/main" id="{CE6B171B-FCE8-F702-2D62-4DB42C1C20A9}"/>
              </a:ext>
            </a:extLst>
          </p:cNvPr>
          <p:cNvSpPr>
            <a:spLocks noGrp="1"/>
          </p:cNvSpPr>
          <p:nvPr>
            <p:ph type="body" sz="quarter" idx="23" hasCustomPrompt="1"/>
          </p:nvPr>
        </p:nvSpPr>
        <p:spPr>
          <a:xfrm>
            <a:off x="6294717" y="1606635"/>
            <a:ext cx="1591057" cy="286232"/>
          </a:xfrm>
          <a:noFill/>
        </p:spPr>
        <p:txBody>
          <a:bodyPr wrap="square" rtlCol="0">
            <a:spAutoFit/>
          </a:bodyPr>
          <a:lstStyle>
            <a:lvl1pPr marL="0" indent="0" algn="ctr">
              <a:buNone/>
              <a:defRPr lang="en-US" sz="1400" dirty="0">
                <a:latin typeface="Roboto Slab Medium" pitchFamily="2" charset="0"/>
                <a:ea typeface="Roboto Slab Medium" pitchFamily="2" charset="0"/>
              </a:defRPr>
            </a:lvl1pPr>
          </a:lstStyle>
          <a:p>
            <a:pPr marL="0" lvl="0"/>
            <a:r>
              <a:rPr lang="en-US"/>
              <a:t>Title</a:t>
            </a:r>
          </a:p>
        </p:txBody>
      </p:sp>
      <p:sp>
        <p:nvSpPr>
          <p:cNvPr id="27" name="Text Placeholder 14">
            <a:extLst>
              <a:ext uri="{FF2B5EF4-FFF2-40B4-BE49-F238E27FC236}">
                <a16:creationId xmlns:a16="http://schemas.microsoft.com/office/drawing/2014/main" id="{697D3752-083C-7ECA-167F-00EF61364353}"/>
              </a:ext>
            </a:extLst>
          </p:cNvPr>
          <p:cNvSpPr>
            <a:spLocks noGrp="1"/>
          </p:cNvSpPr>
          <p:nvPr>
            <p:ph type="body" sz="quarter" idx="24" hasCustomPrompt="1"/>
          </p:nvPr>
        </p:nvSpPr>
        <p:spPr>
          <a:xfrm>
            <a:off x="4331805" y="1606635"/>
            <a:ext cx="1591057" cy="286232"/>
          </a:xfrm>
          <a:noFill/>
        </p:spPr>
        <p:txBody>
          <a:bodyPr wrap="square" rtlCol="0">
            <a:spAutoFit/>
          </a:bodyPr>
          <a:lstStyle>
            <a:lvl1pPr marL="0" indent="0" algn="ctr">
              <a:buNone/>
              <a:defRPr lang="en-US" sz="1400" dirty="0">
                <a:latin typeface="Roboto Slab Medium" pitchFamily="2" charset="0"/>
                <a:ea typeface="Roboto Slab Medium" pitchFamily="2" charset="0"/>
              </a:defRPr>
            </a:lvl1pPr>
          </a:lstStyle>
          <a:p>
            <a:pPr marL="0" lvl="0"/>
            <a:r>
              <a:rPr lang="en-US"/>
              <a:t>Title</a:t>
            </a:r>
          </a:p>
        </p:txBody>
      </p:sp>
    </p:spTree>
    <p:extLst>
      <p:ext uri="{BB962C8B-B14F-4D97-AF65-F5344CB8AC3E}">
        <p14:creationId xmlns:p14="http://schemas.microsoft.com/office/powerpoint/2010/main" val="418829787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_JA Full Content Light">
    <p:bg>
      <p:bgPr>
        <a:solidFill>
          <a:schemeClr val="tx1"/>
        </a:solidFill>
        <a:effectLst/>
      </p:bgPr>
    </p:bg>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DA88BC40-C78B-C5D7-B316-D655D717F502}"/>
              </a:ext>
            </a:extLst>
          </p:cNvPr>
          <p:cNvSpPr>
            <a:spLocks noGrp="1"/>
          </p:cNvSpPr>
          <p:nvPr>
            <p:ph type="title"/>
          </p:nvPr>
        </p:nvSpPr>
        <p:spPr>
          <a:xfrm>
            <a:off x="401918" y="457722"/>
            <a:ext cx="11357960" cy="878025"/>
          </a:xfrm>
        </p:spPr>
        <p:txBody>
          <a:bodyPr>
            <a:normAutofit/>
          </a:bodyPr>
          <a:lstStyle>
            <a:lvl1pPr>
              <a:defRPr sz="3600">
                <a:solidFill>
                  <a:schemeClr val="bg2">
                    <a:lumMod val="75000"/>
                  </a:schemeClr>
                </a:solidFill>
              </a:defRPr>
            </a:lvl1pPr>
          </a:lstStyle>
          <a:p>
            <a:r>
              <a:rPr lang="en-GB"/>
              <a:t>Click to edit Master title style</a:t>
            </a:r>
            <a:endParaRPr lang="en-US"/>
          </a:p>
        </p:txBody>
      </p:sp>
      <p:sp>
        <p:nvSpPr>
          <p:cNvPr id="2" name="Content Placeholder 9">
            <a:extLst>
              <a:ext uri="{FF2B5EF4-FFF2-40B4-BE49-F238E27FC236}">
                <a16:creationId xmlns:a16="http://schemas.microsoft.com/office/drawing/2014/main" id="{F0BA0DAD-0278-8CC4-1D58-4C362E846CB2}"/>
              </a:ext>
            </a:extLst>
          </p:cNvPr>
          <p:cNvSpPr>
            <a:spLocks noGrp="1"/>
          </p:cNvSpPr>
          <p:nvPr>
            <p:ph sz="quarter" idx="11"/>
          </p:nvPr>
        </p:nvSpPr>
        <p:spPr>
          <a:xfrm>
            <a:off x="401918" y="1707626"/>
            <a:ext cx="11357960" cy="4303149"/>
          </a:xfrm>
        </p:spPr>
        <p:txBody>
          <a:bodyPr/>
          <a:lstStyle>
            <a:lvl1pPr>
              <a:defRPr>
                <a:solidFill>
                  <a:schemeClr val="bg2">
                    <a:lumMod val="75000"/>
                  </a:schemeClr>
                </a:solidFill>
              </a:defRPr>
            </a:lvl1pPr>
            <a:lvl2pPr>
              <a:defRPr>
                <a:solidFill>
                  <a:schemeClr val="bg2">
                    <a:lumMod val="75000"/>
                  </a:schemeClr>
                </a:solidFill>
              </a:defRPr>
            </a:lvl2pPr>
            <a:lvl3pPr>
              <a:defRPr>
                <a:solidFill>
                  <a:schemeClr val="bg2">
                    <a:lumMod val="75000"/>
                  </a:schemeClr>
                </a:solidFill>
              </a:defRPr>
            </a:lvl3pPr>
            <a:lvl4pPr>
              <a:defRPr>
                <a:solidFill>
                  <a:schemeClr val="bg2">
                    <a:lumMod val="75000"/>
                  </a:schemeClr>
                </a:solidFill>
              </a:defRPr>
            </a:lvl4pPr>
            <a:lvl5pPr>
              <a:defRPr>
                <a:solidFill>
                  <a:schemeClr val="bg2">
                    <a:lumMod val="75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4" name="Picture 3" descr="A blue and purple text&#10;&#10;Description automatically generated">
            <a:extLst>
              <a:ext uri="{FF2B5EF4-FFF2-40B4-BE49-F238E27FC236}">
                <a16:creationId xmlns:a16="http://schemas.microsoft.com/office/drawing/2014/main" id="{65922BD3-29CB-0809-61B5-F1B58539326B}"/>
              </a:ext>
            </a:extLst>
          </p:cNvPr>
          <p:cNvPicPr>
            <a:picLocks noChangeAspect="1"/>
          </p:cNvPicPr>
          <p:nvPr userDrawn="1"/>
        </p:nvPicPr>
        <p:blipFill>
          <a:blip r:embed="rId2"/>
          <a:stretch>
            <a:fillRect/>
          </a:stretch>
        </p:blipFill>
        <p:spPr>
          <a:xfrm>
            <a:off x="401918" y="6163234"/>
            <a:ext cx="1284790" cy="474087"/>
          </a:xfrm>
          <a:prstGeom prst="rect">
            <a:avLst/>
          </a:prstGeom>
        </p:spPr>
      </p:pic>
      <p:sp>
        <p:nvSpPr>
          <p:cNvPr id="5" name="TextBox 4">
            <a:extLst>
              <a:ext uri="{FF2B5EF4-FFF2-40B4-BE49-F238E27FC236}">
                <a16:creationId xmlns:a16="http://schemas.microsoft.com/office/drawing/2014/main" id="{0DAFC8F7-F465-85BA-7B55-5322CA56575A}"/>
              </a:ext>
            </a:extLst>
          </p:cNvPr>
          <p:cNvSpPr txBox="1"/>
          <p:nvPr userDrawn="1"/>
        </p:nvSpPr>
        <p:spPr>
          <a:xfrm>
            <a:off x="5516604" y="6261777"/>
            <a:ext cx="6273478" cy="276999"/>
          </a:xfrm>
          <a:prstGeom prst="rect">
            <a:avLst/>
          </a:prstGeom>
          <a:noFill/>
        </p:spPr>
        <p:txBody>
          <a:bodyPr wrap="square" rtlCol="0">
            <a:spAutoFit/>
          </a:bodyPr>
          <a:lstStyle/>
          <a:p>
            <a:pPr algn="r"/>
            <a:r>
              <a:rPr lang="en-US" sz="1200">
                <a:solidFill>
                  <a:schemeClr val="bg1">
                    <a:lumMod val="90000"/>
                    <a:lumOff val="10000"/>
                  </a:schemeClr>
                </a:solidFill>
              </a:rPr>
              <a:t>Creating better events through technology that makes a difference</a:t>
            </a:r>
          </a:p>
        </p:txBody>
      </p:sp>
    </p:spTree>
    <p:extLst>
      <p:ext uri="{BB962C8B-B14F-4D97-AF65-F5344CB8AC3E}">
        <p14:creationId xmlns:p14="http://schemas.microsoft.com/office/powerpoint/2010/main" val="162269714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C31CD4-A344-B015-6487-BECDE974B2F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26A3F87-DE9C-1FFA-2B79-7C1BFF0AE20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A8CA64E-2446-28E0-1BB9-961B195D5E39}"/>
              </a:ext>
            </a:extLst>
          </p:cNvPr>
          <p:cNvSpPr>
            <a:spLocks noGrp="1"/>
          </p:cNvSpPr>
          <p:nvPr>
            <p:ph type="dt" sz="half" idx="10"/>
          </p:nvPr>
        </p:nvSpPr>
        <p:spPr/>
        <p:txBody>
          <a:bodyPr/>
          <a:lstStyle/>
          <a:p>
            <a:fld id="{278DD62D-9961-4585-82C2-9AC35BA51174}" type="datetimeFigureOut">
              <a:rPr lang="en-US" smtClean="0"/>
              <a:t>8/5/2026</a:t>
            </a:fld>
            <a:endParaRPr lang="en-US"/>
          </a:p>
        </p:txBody>
      </p:sp>
      <p:sp>
        <p:nvSpPr>
          <p:cNvPr id="5" name="Footer Placeholder 4">
            <a:extLst>
              <a:ext uri="{FF2B5EF4-FFF2-40B4-BE49-F238E27FC236}">
                <a16:creationId xmlns:a16="http://schemas.microsoft.com/office/drawing/2014/main" id="{6AEC624A-1C83-D4DF-051F-6A317E6D22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41CB98-341E-C138-90B1-4D9AC149CB31}"/>
              </a:ext>
            </a:extLst>
          </p:cNvPr>
          <p:cNvSpPr>
            <a:spLocks noGrp="1"/>
          </p:cNvSpPr>
          <p:nvPr>
            <p:ph type="sldNum" sz="quarter" idx="12"/>
          </p:nvPr>
        </p:nvSpPr>
        <p:spPr/>
        <p:txBody>
          <a:bodyPr/>
          <a:lstStyle/>
          <a:p>
            <a:fld id="{D293AE4D-B10C-4CD4-BD88-881D31ACEBA1}" type="slidenum">
              <a:rPr lang="en-US" smtClean="0"/>
              <a:t>‹#›</a:t>
            </a:fld>
            <a:endParaRPr lang="en-US"/>
          </a:p>
        </p:txBody>
      </p:sp>
    </p:spTree>
    <p:extLst>
      <p:ext uri="{BB962C8B-B14F-4D97-AF65-F5344CB8AC3E}">
        <p14:creationId xmlns:p14="http://schemas.microsoft.com/office/powerpoint/2010/main" val="250641942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Title square photo">
    <p:bg>
      <p:bgPr>
        <a:solidFill>
          <a:srgbClr val="1A1A1A"/>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425541"/>
            <a:ext cx="4167887" cy="1107996"/>
          </a:xfrm>
        </p:spPr>
        <p:txBody>
          <a:bodyPr anchor="b" anchorCtr="0">
            <a:spAutoFit/>
          </a:bodyPr>
          <a:lstStyle>
            <a:lvl1pPr>
              <a:defRPr>
                <a:solidFill>
                  <a:schemeClr val="tx1"/>
                </a:solidFill>
              </a:defRPr>
            </a:lvl1pPr>
          </a:lstStyle>
          <a:p>
            <a:r>
              <a:rPr lang="en-US"/>
              <a:t>Event name or presentation title </a:t>
            </a:r>
          </a:p>
        </p:txBody>
      </p:sp>
      <p:sp>
        <p:nvSpPr>
          <p:cNvPr id="5" name="Text Placeholder 4"/>
          <p:cNvSpPr>
            <a:spLocks noGrp="1"/>
          </p:cNvSpPr>
          <p:nvPr>
            <p:ph type="body" sz="quarter" idx="12" hasCustomPrompt="1"/>
          </p:nvPr>
        </p:nvSpPr>
        <p:spPr>
          <a:xfrm>
            <a:off x="582042" y="3962400"/>
            <a:ext cx="4164583" cy="246221"/>
          </a:xfrm>
          <a:noFill/>
        </p:spPr>
        <p:txBody>
          <a:bodyPr wrap="square" lIns="0" tIns="0" rIns="0" bIns="0">
            <a:spAutoFit/>
          </a:bodyPr>
          <a:lstStyle>
            <a:lvl1pPr marL="0" indent="0">
              <a:spcBef>
                <a:spcPts val="0"/>
              </a:spcBef>
              <a:buNone/>
              <a:defRPr sz="1600" spc="0" baseline="0">
                <a:gradFill>
                  <a:gsLst>
                    <a:gs pos="91000">
                      <a:schemeClr val="tx1"/>
                    </a:gs>
                    <a:gs pos="0">
                      <a:schemeClr val="tx1"/>
                    </a:gs>
                  </a:gsLst>
                  <a:lin ang="5400000" scaled="0"/>
                </a:gradFill>
                <a:latin typeface="+mn-lt"/>
                <a:cs typeface="Segoe UI" panose="020B0502040204020203" pitchFamily="34" charset="0"/>
              </a:defRPr>
            </a:lvl1pPr>
          </a:lstStyle>
          <a:p>
            <a:pPr lvl="0"/>
            <a:r>
              <a:rPr lang="en-US"/>
              <a:t>Speaker name or subtitle</a:t>
            </a:r>
          </a:p>
        </p:txBody>
      </p:sp>
      <p:pic>
        <p:nvPicPr>
          <p:cNvPr id="6" name="MS logo gray - EMF">
            <a:extLst>
              <a:ext uri="{FF2B5EF4-FFF2-40B4-BE49-F238E27FC236}">
                <a16:creationId xmlns:a16="http://schemas.microsoft.com/office/drawing/2014/main" id="{8F86527F-B7BB-AF49-9D34-D1BF54FEAE0D}"/>
              </a:ext>
            </a:extLst>
          </p:cNvPr>
          <p:cNvPicPr>
            <a:picLocks noChangeAspect="1"/>
          </p:cNvPicPr>
          <p:nvPr userDrawn="1"/>
        </p:nvPicPr>
        <p:blipFill>
          <a:blip r:embed="rId2"/>
          <a:stretch>
            <a:fillRect/>
          </a:stretch>
        </p:blipFill>
        <p:spPr bwMode="black">
          <a:xfrm>
            <a:off x="283297" y="281709"/>
            <a:ext cx="2440148" cy="902854"/>
          </a:xfrm>
          <a:prstGeom prst="rect">
            <a:avLst/>
          </a:prstGeom>
        </p:spPr>
      </p:pic>
      <p:pic>
        <p:nvPicPr>
          <p:cNvPr id="7" name="Picture 6">
            <a:extLst>
              <a:ext uri="{FF2B5EF4-FFF2-40B4-BE49-F238E27FC236}">
                <a16:creationId xmlns:a16="http://schemas.microsoft.com/office/drawing/2014/main" id="{5EE30564-C64B-8E46-9139-9003B0DD2FEA}"/>
              </a:ext>
            </a:extLst>
          </p:cNvPr>
          <p:cNvPicPr>
            <a:picLocks noChangeAspect="1"/>
          </p:cNvPicPr>
          <p:nvPr userDrawn="1"/>
        </p:nvPicPr>
        <p:blipFill rotWithShape="1">
          <a:blip r:embed="rId3"/>
          <a:srcRect r="33360"/>
          <a:stretch/>
        </p:blipFill>
        <p:spPr>
          <a:xfrm>
            <a:off x="5343525" y="0"/>
            <a:ext cx="6848475" cy="6858000"/>
          </a:xfrm>
          <a:prstGeom prst="rect">
            <a:avLst/>
          </a:prstGeom>
        </p:spPr>
      </p:pic>
    </p:spTree>
    <p:extLst>
      <p:ext uri="{BB962C8B-B14F-4D97-AF65-F5344CB8AC3E}">
        <p14:creationId xmlns:p14="http://schemas.microsoft.com/office/powerpoint/2010/main" val="30734398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55">
          <p15:clr>
            <a:srgbClr val="FBAE4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Title square photo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671763"/>
            <a:ext cx="4167887" cy="861774"/>
          </a:xfrm>
        </p:spPr>
        <p:txBody>
          <a:bodyPr anchor="b" anchorCtr="0">
            <a:spAutoFit/>
          </a:bodyPr>
          <a:lstStyle>
            <a:lvl1pPr>
              <a:defRPr>
                <a:solidFill>
                  <a:srgbClr val="000000"/>
                </a:solidFill>
              </a:defRPr>
            </a:lvl1pPr>
          </a:lstStyle>
          <a:p>
            <a:r>
              <a:rPr lang="en-US"/>
              <a:t>Event name or presentation title </a:t>
            </a:r>
          </a:p>
        </p:txBody>
      </p:sp>
      <p:sp>
        <p:nvSpPr>
          <p:cNvPr id="5" name="Text Placeholder 4"/>
          <p:cNvSpPr>
            <a:spLocks noGrp="1"/>
          </p:cNvSpPr>
          <p:nvPr>
            <p:ph type="body" sz="quarter" idx="12" hasCustomPrompt="1"/>
          </p:nvPr>
        </p:nvSpPr>
        <p:spPr>
          <a:xfrm>
            <a:off x="582042" y="3962400"/>
            <a:ext cx="4164583" cy="246221"/>
          </a:xfrm>
          <a:noFill/>
        </p:spPr>
        <p:txBody>
          <a:bodyPr wrap="square" lIns="0" tIns="0" rIns="0" bIns="0">
            <a:spAutoFit/>
          </a:bodyPr>
          <a:lstStyle>
            <a:lvl1pPr marL="0" indent="0">
              <a:spcBef>
                <a:spcPts val="0"/>
              </a:spcBef>
              <a:buNone/>
              <a:defRPr sz="1600" spc="0" baseline="0">
                <a:solidFill>
                  <a:srgbClr val="000000"/>
                </a:solidFill>
                <a:latin typeface="+mn-lt"/>
                <a:cs typeface="Segoe UI" panose="020B0502040204020203" pitchFamily="34" charset="0"/>
              </a:defRPr>
            </a:lvl1pPr>
          </a:lstStyle>
          <a:p>
            <a:pPr lvl="0"/>
            <a:r>
              <a:rPr lang="en-US"/>
              <a:t>Speaker name or subtitle</a:t>
            </a:r>
          </a:p>
        </p:txBody>
      </p:sp>
      <p:pic>
        <p:nvPicPr>
          <p:cNvPr id="6" name="MS logo gray - EMF">
            <a:extLst>
              <a:ext uri="{FF2B5EF4-FFF2-40B4-BE49-F238E27FC236}">
                <a16:creationId xmlns:a16="http://schemas.microsoft.com/office/drawing/2014/main" id="{DBA914E4-44EB-1640-BCC3-F4246F350969}"/>
              </a:ext>
            </a:extLst>
          </p:cNvPr>
          <p:cNvPicPr>
            <a:picLocks noChangeAspect="1"/>
          </p:cNvPicPr>
          <p:nvPr userDrawn="1"/>
        </p:nvPicPr>
        <p:blipFill>
          <a:blip r:embed="rId2"/>
          <a:stretch>
            <a:fillRect/>
          </a:stretch>
        </p:blipFill>
        <p:spPr bwMode="black">
          <a:xfrm>
            <a:off x="283297" y="281709"/>
            <a:ext cx="2440148" cy="902855"/>
          </a:xfrm>
          <a:prstGeom prst="rect">
            <a:avLst/>
          </a:prstGeom>
        </p:spPr>
      </p:pic>
      <p:pic>
        <p:nvPicPr>
          <p:cNvPr id="9" name="Picture 8">
            <a:extLst>
              <a:ext uri="{FF2B5EF4-FFF2-40B4-BE49-F238E27FC236}">
                <a16:creationId xmlns:a16="http://schemas.microsoft.com/office/drawing/2014/main" id="{620CF735-8822-D546-BDF3-65F86EE07B52}"/>
              </a:ext>
            </a:extLst>
          </p:cNvPr>
          <p:cNvPicPr>
            <a:picLocks noChangeAspect="1"/>
          </p:cNvPicPr>
          <p:nvPr userDrawn="1"/>
        </p:nvPicPr>
        <p:blipFill rotWithShape="1">
          <a:blip r:embed="rId3"/>
          <a:srcRect l="10000" r="30085"/>
          <a:stretch/>
        </p:blipFill>
        <p:spPr bwMode="auto">
          <a:xfrm>
            <a:off x="5343525" y="-32320"/>
            <a:ext cx="6848476" cy="6890320"/>
          </a:xfrm>
          <a:prstGeom prst="rect">
            <a:avLst/>
          </a:prstGeom>
        </p:spPr>
      </p:pic>
    </p:spTree>
    <p:extLst>
      <p:ext uri="{BB962C8B-B14F-4D97-AF65-F5344CB8AC3E}">
        <p14:creationId xmlns:p14="http://schemas.microsoft.com/office/powerpoint/2010/main" val="3592455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60">
          <p15:clr>
            <a:srgbClr val="FBAE4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accent2"/>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79778"/>
            <a:ext cx="9144000" cy="553998"/>
          </a:xfrm>
          <a:noFill/>
        </p:spPr>
        <p:txBody>
          <a:bodyPr lIns="0" tIns="0" rIns="0" bIns="0" anchor="b" anchorCtr="0">
            <a:spAutoFit/>
          </a:bodyPr>
          <a:lstStyle>
            <a:lvl1pPr>
              <a:defRPr sz="3600" spc="-50" baseline="0">
                <a:gradFill>
                  <a:gsLst>
                    <a:gs pos="62564">
                      <a:schemeClr val="tx1"/>
                    </a:gs>
                    <a:gs pos="55000">
                      <a:schemeClr val="tx1"/>
                    </a:gs>
                  </a:gsLst>
                  <a:lin ang="5400000" scaled="0"/>
                </a:gra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9144000" cy="246221"/>
          </a:xfrm>
          <a:noFill/>
        </p:spPr>
        <p:txBody>
          <a:bodyPr wrap="square" lIns="0" tIns="0" rIns="0" bIns="0">
            <a:spAutoFit/>
          </a:bodyPr>
          <a:lstStyle>
            <a:lvl1pPr marL="0" indent="0">
              <a:spcBef>
                <a:spcPts val="0"/>
              </a:spcBef>
              <a:buNone/>
              <a:defRPr sz="1600" spc="0" baseline="0">
                <a:solidFill>
                  <a:schemeClr val="accent3"/>
                </a:solidFill>
                <a:latin typeface="+mn-lt"/>
                <a:cs typeface="Segoe UI" panose="020B0502040204020203" pitchFamily="34" charset="0"/>
              </a:defRPr>
            </a:lvl1pPr>
          </a:lstStyle>
          <a:p>
            <a:pPr lvl="0"/>
            <a:r>
              <a:rPr lang="en-US"/>
              <a:t>Speaker name or subtitle text</a:t>
            </a:r>
          </a:p>
        </p:txBody>
      </p:sp>
      <p:pic>
        <p:nvPicPr>
          <p:cNvPr id="6" name="MS logo gray - EMF">
            <a:extLst>
              <a:ext uri="{FF2B5EF4-FFF2-40B4-BE49-F238E27FC236}">
                <a16:creationId xmlns:a16="http://schemas.microsoft.com/office/drawing/2014/main" id="{D41543F4-CE18-594C-A501-0968DD537C55}"/>
              </a:ext>
            </a:extLst>
          </p:cNvPr>
          <p:cNvPicPr>
            <a:picLocks noChangeAspect="1"/>
          </p:cNvPicPr>
          <p:nvPr userDrawn="1"/>
        </p:nvPicPr>
        <p:blipFill>
          <a:blip r:embed="rId2"/>
          <a:stretch>
            <a:fillRect/>
          </a:stretch>
        </p:blipFill>
        <p:spPr bwMode="black">
          <a:xfrm>
            <a:off x="283297" y="281709"/>
            <a:ext cx="2440148" cy="902854"/>
          </a:xfrm>
          <a:prstGeom prst="rect">
            <a:avLst/>
          </a:prstGeom>
        </p:spPr>
      </p:pic>
    </p:spTree>
    <p:extLst>
      <p:ext uri="{BB962C8B-B14F-4D97-AF65-F5344CB8AC3E}">
        <p14:creationId xmlns:p14="http://schemas.microsoft.com/office/powerpoint/2010/main" val="45698231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E4C385-FCE8-2E66-17F2-C6882C510A9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24F53F2-99BC-9FF8-82EA-2F293C6F8A3D}"/>
              </a:ext>
            </a:extLst>
          </p:cNvPr>
          <p:cNvSpPr>
            <a:spLocks noGrp="1"/>
          </p:cNvSpPr>
          <p:nvPr>
            <p:ph type="dt" sz="half" idx="10"/>
          </p:nvPr>
        </p:nvSpPr>
        <p:spPr/>
        <p:txBody>
          <a:bodyPr/>
          <a:lstStyle/>
          <a:p>
            <a:fld id="{23FCEA23-F800-4AE1-B471-6FC524D05CC4}" type="datetimeFigureOut">
              <a:rPr lang="en-US" smtClean="0"/>
              <a:t>8/5/2026</a:t>
            </a:fld>
            <a:endParaRPr lang="en-US"/>
          </a:p>
        </p:txBody>
      </p:sp>
      <p:sp>
        <p:nvSpPr>
          <p:cNvPr id="4" name="Footer Placeholder 3">
            <a:extLst>
              <a:ext uri="{FF2B5EF4-FFF2-40B4-BE49-F238E27FC236}">
                <a16:creationId xmlns:a16="http://schemas.microsoft.com/office/drawing/2014/main" id="{6F0CB7F6-E629-AB6F-270A-C29FB7486C5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7A0E594-2622-A4E5-1642-5EC4961D7183}"/>
              </a:ext>
            </a:extLst>
          </p:cNvPr>
          <p:cNvSpPr>
            <a:spLocks noGrp="1"/>
          </p:cNvSpPr>
          <p:nvPr>
            <p:ph type="sldNum" sz="quarter" idx="12"/>
          </p:nvPr>
        </p:nvSpPr>
        <p:spPr/>
        <p:txBody>
          <a:bodyPr/>
          <a:lstStyle/>
          <a:p>
            <a:fld id="{1DEB5F38-3EC1-4F76-A136-CD9821235946}" type="slidenum">
              <a:rPr lang="en-US" smtClean="0"/>
              <a:t>‹#›</a:t>
            </a:fld>
            <a:endParaRPr lang="en-US"/>
          </a:p>
        </p:txBody>
      </p:sp>
    </p:spTree>
    <p:extLst>
      <p:ext uri="{BB962C8B-B14F-4D97-AF65-F5344CB8AC3E}">
        <p14:creationId xmlns:p14="http://schemas.microsoft.com/office/powerpoint/2010/main" val="421153125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Pr>
        <a:solidFill>
          <a:schemeClr val="bg1">
            <a:lumMod val="95000"/>
          </a:schemeClr>
        </a:solidFill>
        <a:effectLst/>
      </p:bgPr>
    </p:bg>
    <p:spTree>
      <p:nvGrpSpPr>
        <p:cNvPr id="1" name=""/>
        <p:cNvGrpSpPr/>
        <p:nvPr/>
      </p:nvGrpSpPr>
      <p:grpSpPr>
        <a:xfrm>
          <a:off x="0" y="0"/>
          <a:ext cx="0" cy="0"/>
          <a:chOff x="0" y="0"/>
          <a:chExt cx="0" cy="0"/>
        </a:xfrm>
      </p:grpSpPr>
      <p:pic>
        <p:nvPicPr>
          <p:cNvPr id="6" name="MS logo gray - EMF">
            <a:extLst>
              <a:ext uri="{FF2B5EF4-FFF2-40B4-BE49-F238E27FC236}">
                <a16:creationId xmlns:a16="http://schemas.microsoft.com/office/drawing/2014/main" id="{D3453B0B-33DE-4ED0-A610-D76D0E610F6F}"/>
              </a:ext>
            </a:extLst>
          </p:cNvPr>
          <p:cNvPicPr>
            <a:picLocks noChangeAspect="1"/>
          </p:cNvPicPr>
          <p:nvPr userDrawn="1"/>
        </p:nvPicPr>
        <p:blipFill>
          <a:blip r:embed="rId2"/>
          <a:stretch>
            <a:fillRect/>
          </a:stretch>
        </p:blipFill>
        <p:spPr bwMode="black">
          <a:xfrm>
            <a:off x="283297" y="281709"/>
            <a:ext cx="2440148" cy="902855"/>
          </a:xfrm>
          <a:prstGeom prst="rect">
            <a:avLst/>
          </a:prstGeom>
        </p:spPr>
      </p:pic>
      <p:sp>
        <p:nvSpPr>
          <p:cNvPr id="9" name="Title 1"/>
          <p:cNvSpPr>
            <a:spLocks noGrp="1"/>
          </p:cNvSpPr>
          <p:nvPr>
            <p:ph type="title" hasCustomPrompt="1"/>
          </p:nvPr>
        </p:nvSpPr>
        <p:spPr>
          <a:xfrm>
            <a:off x="584200" y="2979778"/>
            <a:ext cx="9144000" cy="553998"/>
          </a:xfrm>
          <a:noFill/>
        </p:spPr>
        <p:txBody>
          <a:bodyPr lIns="0" tIns="0" rIns="0" bIns="0" anchor="b" anchorCtr="0">
            <a:spAutoFit/>
          </a:bodyPr>
          <a:lstStyle>
            <a:lvl1pPr>
              <a:defRPr sz="3600" spc="-50" baseline="0">
                <a:solidFill>
                  <a:srgbClr val="000000"/>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9144000" cy="246221"/>
          </a:xfrm>
          <a:noFill/>
        </p:spPr>
        <p:txBody>
          <a:bodyPr wrap="square" lIns="0" tIns="0" rIns="0" bIns="0">
            <a:spAutoFit/>
          </a:bodyPr>
          <a:lstStyle>
            <a:lvl1pPr marL="0" indent="0">
              <a:spcBef>
                <a:spcPts val="0"/>
              </a:spcBef>
              <a:buNone/>
              <a:defRPr sz="1600" spc="0" baseline="0">
                <a:solidFill>
                  <a:srgbClr val="000000"/>
                </a:solidFill>
                <a:latin typeface="+mn-lt"/>
                <a:cs typeface="Segoe UI" panose="020B0502040204020203" pitchFamily="34" charset="0"/>
              </a:defRPr>
            </a:lvl1pPr>
          </a:lstStyle>
          <a:p>
            <a:pPr lvl="0"/>
            <a:r>
              <a:rPr lang="en-US"/>
              <a:t>Speaker name or subtitle text</a:t>
            </a:r>
          </a:p>
        </p:txBody>
      </p:sp>
    </p:spTree>
    <p:extLst>
      <p:ext uri="{BB962C8B-B14F-4D97-AF65-F5344CB8AC3E}">
        <p14:creationId xmlns:p14="http://schemas.microsoft.com/office/powerpoint/2010/main" val="674631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Title Slide wiith photo_black text">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62E1E1D-F8EE-C240-9AB2-FB6268723E08}"/>
              </a:ext>
            </a:extLst>
          </p:cNvPr>
          <p:cNvPicPr>
            <a:picLocks noChangeAspect="1"/>
          </p:cNvPicPr>
          <p:nvPr userDrawn="1"/>
        </p:nvPicPr>
        <p:blipFill rotWithShape="1">
          <a:blip r:embed="rId2"/>
          <a:srcRect l="6869" t="4813" r="352" b="16979"/>
          <a:stretch/>
        </p:blipFill>
        <p:spPr>
          <a:xfrm>
            <a:off x="0" y="0"/>
            <a:ext cx="12192000" cy="6858000"/>
          </a:xfrm>
          <a:prstGeom prst="rect">
            <a:avLst/>
          </a:prstGeom>
        </p:spPr>
      </p:pic>
      <p:sp>
        <p:nvSpPr>
          <p:cNvPr id="9" name="Title 1"/>
          <p:cNvSpPr>
            <a:spLocks noGrp="1"/>
          </p:cNvSpPr>
          <p:nvPr>
            <p:ph type="title" hasCustomPrompt="1"/>
          </p:nvPr>
        </p:nvSpPr>
        <p:spPr>
          <a:xfrm>
            <a:off x="584200" y="2425780"/>
            <a:ext cx="5083629" cy="1107996"/>
          </a:xfrm>
          <a:noFill/>
        </p:spPr>
        <p:txBody>
          <a:bodyPr wrap="square" lIns="0" tIns="0" rIns="0" bIns="0" anchor="b" anchorCtr="0">
            <a:spAutoFit/>
          </a:bodyPr>
          <a:lstStyle>
            <a:lvl1pPr>
              <a:defRPr sz="3600" spc="-50" baseline="0">
                <a:gradFill>
                  <a:gsLst>
                    <a:gs pos="21764">
                      <a:srgbClr val="1A1A1A"/>
                    </a:gs>
                    <a:gs pos="12500">
                      <a:srgbClr val="1A1A1A"/>
                    </a:gs>
                  </a:gsLst>
                  <a:lin ang="5400000" scaled="0"/>
                </a:gra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5084064" cy="246221"/>
          </a:xfrm>
          <a:noFill/>
        </p:spPr>
        <p:txBody>
          <a:bodyPr wrap="square" lIns="0" tIns="0" rIns="0" bIns="0">
            <a:spAutoFit/>
          </a:bodyPr>
          <a:lstStyle>
            <a:lvl1pPr marL="0" indent="0">
              <a:spcBef>
                <a:spcPts val="0"/>
              </a:spcBef>
              <a:buNone/>
              <a:defRPr sz="1600" spc="0" baseline="0">
                <a:gradFill>
                  <a:gsLst>
                    <a:gs pos="21764">
                      <a:srgbClr val="1A1A1A"/>
                    </a:gs>
                    <a:gs pos="12500">
                      <a:srgbClr val="1A1A1A"/>
                    </a:gs>
                  </a:gsLst>
                  <a:lin ang="5400000" scaled="0"/>
                </a:gradFill>
                <a:latin typeface="+mn-lt"/>
                <a:cs typeface="Segoe UI" panose="020B0502040204020203" pitchFamily="34" charset="0"/>
              </a:defRPr>
            </a:lvl1pPr>
          </a:lstStyle>
          <a:p>
            <a:pPr lvl="0"/>
            <a:r>
              <a:rPr lang="en-US"/>
              <a:t>Speaker name or subtitle text</a:t>
            </a:r>
          </a:p>
        </p:txBody>
      </p:sp>
      <p:pic>
        <p:nvPicPr>
          <p:cNvPr id="7" name="MS logo gray - EMF">
            <a:extLst>
              <a:ext uri="{FF2B5EF4-FFF2-40B4-BE49-F238E27FC236}">
                <a16:creationId xmlns:a16="http://schemas.microsoft.com/office/drawing/2014/main" id="{C4B60698-9D0C-2245-AB54-408320A04694}"/>
              </a:ext>
            </a:extLst>
          </p:cNvPr>
          <p:cNvPicPr>
            <a:picLocks noChangeAspect="1"/>
          </p:cNvPicPr>
          <p:nvPr userDrawn="1"/>
        </p:nvPicPr>
        <p:blipFill>
          <a:blip r:embed="rId3"/>
          <a:stretch>
            <a:fillRect/>
          </a:stretch>
        </p:blipFill>
        <p:spPr bwMode="black">
          <a:xfrm>
            <a:off x="283297" y="281709"/>
            <a:ext cx="2440148" cy="902855"/>
          </a:xfrm>
          <a:prstGeom prst="rect">
            <a:avLst/>
          </a:prstGeom>
        </p:spPr>
      </p:pic>
    </p:spTree>
    <p:extLst>
      <p:ext uri="{BB962C8B-B14F-4D97-AF65-F5344CB8AC3E}">
        <p14:creationId xmlns:p14="http://schemas.microsoft.com/office/powerpoint/2010/main" val="426077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1_Title Slide wiith photo_black text">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62E1E1D-F8EE-C240-9AB2-FB6268723E08}"/>
              </a:ext>
            </a:extLst>
          </p:cNvPr>
          <p:cNvPicPr>
            <a:picLocks noChangeAspect="1"/>
          </p:cNvPicPr>
          <p:nvPr userDrawn="1"/>
        </p:nvPicPr>
        <p:blipFill rotWithShape="1">
          <a:blip r:embed="rId2"/>
          <a:srcRect l="922" t="8425" r="3450" b="10953"/>
          <a:stretch/>
        </p:blipFill>
        <p:spPr>
          <a:xfrm>
            <a:off x="-1" y="-1"/>
            <a:ext cx="12192001" cy="6858001"/>
          </a:xfrm>
          <a:prstGeom prst="rect">
            <a:avLst/>
          </a:prstGeom>
        </p:spPr>
      </p:pic>
      <p:sp>
        <p:nvSpPr>
          <p:cNvPr id="9" name="Title 1"/>
          <p:cNvSpPr>
            <a:spLocks noGrp="1"/>
          </p:cNvSpPr>
          <p:nvPr>
            <p:ph type="title" hasCustomPrompt="1"/>
          </p:nvPr>
        </p:nvSpPr>
        <p:spPr>
          <a:xfrm>
            <a:off x="584200" y="2425780"/>
            <a:ext cx="5083629" cy="1107996"/>
          </a:xfrm>
          <a:noFill/>
        </p:spPr>
        <p:txBody>
          <a:bodyPr wrap="square" lIns="0" tIns="0" rIns="0" bIns="0" anchor="b" anchorCtr="0">
            <a:spAutoFit/>
          </a:bodyPr>
          <a:lstStyle>
            <a:lvl1pPr>
              <a:defRPr sz="3600" spc="-50" baseline="0">
                <a:solidFill>
                  <a:schemeClr val="bg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5084064" cy="246221"/>
          </a:xfrm>
          <a:noFill/>
        </p:spPr>
        <p:txBody>
          <a:bodyPr wrap="square" lIns="0" tIns="0" rIns="0" bIns="0">
            <a:spAutoFit/>
          </a:bodyPr>
          <a:lstStyle>
            <a:lvl1pPr marL="0" indent="0">
              <a:spcBef>
                <a:spcPts val="0"/>
              </a:spcBef>
              <a:buNone/>
              <a:defRPr sz="1600" spc="0" baseline="0">
                <a:solidFill>
                  <a:schemeClr val="bg1"/>
                </a:solidFill>
                <a:latin typeface="+mn-lt"/>
                <a:cs typeface="Segoe UI" panose="020B0502040204020203" pitchFamily="34" charset="0"/>
              </a:defRPr>
            </a:lvl1pPr>
          </a:lstStyle>
          <a:p>
            <a:pPr lvl="0"/>
            <a:r>
              <a:rPr lang="en-US"/>
              <a:t>Speaker name or subtitle text</a:t>
            </a:r>
          </a:p>
        </p:txBody>
      </p:sp>
      <p:pic>
        <p:nvPicPr>
          <p:cNvPr id="6" name="MS logo gray - EMF">
            <a:extLst>
              <a:ext uri="{FF2B5EF4-FFF2-40B4-BE49-F238E27FC236}">
                <a16:creationId xmlns:a16="http://schemas.microsoft.com/office/drawing/2014/main" id="{1A0A0744-85F1-0F43-8CD0-F540C13B0A75}"/>
              </a:ext>
            </a:extLst>
          </p:cNvPr>
          <p:cNvPicPr>
            <a:picLocks noChangeAspect="1"/>
          </p:cNvPicPr>
          <p:nvPr userDrawn="1"/>
        </p:nvPicPr>
        <p:blipFill>
          <a:blip r:embed="rId3"/>
          <a:stretch>
            <a:fillRect/>
          </a:stretch>
        </p:blipFill>
        <p:spPr bwMode="black">
          <a:xfrm>
            <a:off x="283297" y="281709"/>
            <a:ext cx="2440148" cy="902854"/>
          </a:xfrm>
          <a:prstGeom prst="rect">
            <a:avLst/>
          </a:prstGeom>
        </p:spPr>
      </p:pic>
    </p:spTree>
    <p:extLst>
      <p:ext uri="{BB962C8B-B14F-4D97-AF65-F5344CB8AC3E}">
        <p14:creationId xmlns:p14="http://schemas.microsoft.com/office/powerpoint/2010/main" val="1082670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Title Slide wiith photo_white text">
    <p:bg>
      <p:bgRef idx="1001">
        <a:schemeClr val="bg2"/>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199E035-8F3C-C54D-844B-D184582FA580}"/>
              </a:ext>
            </a:extLst>
          </p:cNvPr>
          <p:cNvPicPr>
            <a:picLocks noChangeAspect="1"/>
          </p:cNvPicPr>
          <p:nvPr userDrawn="1"/>
        </p:nvPicPr>
        <p:blipFill rotWithShape="1">
          <a:blip r:embed="rId2"/>
          <a:srcRect l="322" t="11533" b="4448"/>
          <a:stretch/>
        </p:blipFill>
        <p:spPr>
          <a:xfrm flipH="1">
            <a:off x="0" y="0"/>
            <a:ext cx="12192000" cy="6858000"/>
          </a:xfrm>
          <a:prstGeom prst="rect">
            <a:avLst/>
          </a:prstGeom>
        </p:spPr>
      </p:pic>
      <p:sp>
        <p:nvSpPr>
          <p:cNvPr id="9" name="Title 1"/>
          <p:cNvSpPr>
            <a:spLocks noGrp="1"/>
          </p:cNvSpPr>
          <p:nvPr>
            <p:ph type="title" hasCustomPrompt="1"/>
          </p:nvPr>
        </p:nvSpPr>
        <p:spPr bwMode="white">
          <a:xfrm>
            <a:off x="584635" y="2425780"/>
            <a:ext cx="5083629" cy="1107996"/>
          </a:xfrm>
          <a:noFill/>
        </p:spPr>
        <p:txBody>
          <a:bodyPr wrap="square" lIns="0" tIns="0" rIns="0" bIns="0" anchor="b" anchorCtr="0">
            <a:spAutoFit/>
          </a:bodyPr>
          <a:lstStyle>
            <a:lvl1pPr>
              <a:defRPr sz="3600" spc="-50" baseline="0">
                <a:gradFill>
                  <a:gsLst>
                    <a:gs pos="53365">
                      <a:srgbClr val="FFFFFF"/>
                    </a:gs>
                    <a:gs pos="21764">
                      <a:srgbClr val="FFFFFF"/>
                    </a:gs>
                  </a:gsLst>
                  <a:lin ang="5400000" scaled="0"/>
                </a:gra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bwMode="white">
          <a:xfrm>
            <a:off x="584200" y="3962400"/>
            <a:ext cx="5084064" cy="246221"/>
          </a:xfrm>
          <a:noFill/>
        </p:spPr>
        <p:txBody>
          <a:bodyPr wrap="square" lIns="0" tIns="0" rIns="0" bIns="0">
            <a:spAutoFit/>
          </a:bodyPr>
          <a:lstStyle>
            <a:lvl1pPr marL="0" indent="0">
              <a:spcBef>
                <a:spcPts val="0"/>
              </a:spcBef>
              <a:buNone/>
              <a:defRPr sz="1600" spc="0" baseline="0">
                <a:gradFill>
                  <a:gsLst>
                    <a:gs pos="53365">
                      <a:srgbClr val="FFFFFF"/>
                    </a:gs>
                    <a:gs pos="21764">
                      <a:srgbClr val="FFFFFF"/>
                    </a:gs>
                  </a:gsLst>
                  <a:lin ang="5400000" scaled="0"/>
                </a:gradFill>
                <a:latin typeface="+mn-lt"/>
                <a:cs typeface="Segoe UI" panose="020B0502040204020203" pitchFamily="34" charset="0"/>
              </a:defRPr>
            </a:lvl1pPr>
          </a:lstStyle>
          <a:p>
            <a:pPr lvl="0"/>
            <a:r>
              <a:rPr lang="en-US"/>
              <a:t>Speaker name or subtitle text</a:t>
            </a:r>
          </a:p>
        </p:txBody>
      </p:sp>
      <p:pic>
        <p:nvPicPr>
          <p:cNvPr id="7" name="MS logo gray - EMF">
            <a:extLst>
              <a:ext uri="{FF2B5EF4-FFF2-40B4-BE49-F238E27FC236}">
                <a16:creationId xmlns:a16="http://schemas.microsoft.com/office/drawing/2014/main" id="{19A64866-81C9-F346-A699-D5FE5F629732}"/>
              </a:ext>
            </a:extLst>
          </p:cNvPr>
          <p:cNvPicPr>
            <a:picLocks noChangeAspect="1"/>
          </p:cNvPicPr>
          <p:nvPr userDrawn="1"/>
        </p:nvPicPr>
        <p:blipFill>
          <a:blip r:embed="rId3"/>
          <a:stretch>
            <a:fillRect/>
          </a:stretch>
        </p:blipFill>
        <p:spPr bwMode="black">
          <a:xfrm>
            <a:off x="283297" y="281709"/>
            <a:ext cx="2440148" cy="902854"/>
          </a:xfrm>
          <a:prstGeom prst="rect">
            <a:avLst/>
          </a:prstGeom>
        </p:spPr>
      </p:pic>
    </p:spTree>
    <p:extLst>
      <p:ext uri="{BB962C8B-B14F-4D97-AF65-F5344CB8AC3E}">
        <p14:creationId xmlns:p14="http://schemas.microsoft.com/office/powerpoint/2010/main" val="261866166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1_Title Slide wiith photo_white text">
    <p:bg>
      <p:bgRef idx="1001">
        <a:schemeClr val="bg2"/>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199E035-8F3C-C54D-844B-D184582FA580}"/>
              </a:ext>
            </a:extLst>
          </p:cNvPr>
          <p:cNvPicPr>
            <a:picLocks noChangeAspect="1"/>
          </p:cNvPicPr>
          <p:nvPr userDrawn="1"/>
        </p:nvPicPr>
        <p:blipFill rotWithShape="1">
          <a:blip r:embed="rId2"/>
          <a:srcRect t="34669" b="9081"/>
          <a:stretch/>
        </p:blipFill>
        <p:spPr>
          <a:xfrm flipH="1">
            <a:off x="0" y="0"/>
            <a:ext cx="12192000" cy="6858000"/>
          </a:xfrm>
          <a:prstGeom prst="rect">
            <a:avLst/>
          </a:prstGeom>
        </p:spPr>
      </p:pic>
      <p:sp>
        <p:nvSpPr>
          <p:cNvPr id="9" name="Title 1"/>
          <p:cNvSpPr>
            <a:spLocks noGrp="1"/>
          </p:cNvSpPr>
          <p:nvPr>
            <p:ph type="title" hasCustomPrompt="1"/>
          </p:nvPr>
        </p:nvSpPr>
        <p:spPr bwMode="white">
          <a:xfrm>
            <a:off x="584635" y="2425780"/>
            <a:ext cx="5083629" cy="1107996"/>
          </a:xfrm>
          <a:noFill/>
        </p:spPr>
        <p:txBody>
          <a:bodyPr wrap="square" lIns="0" tIns="0" rIns="0" bIns="0" anchor="b" anchorCtr="0">
            <a:spAutoFit/>
          </a:bodyPr>
          <a:lstStyle>
            <a:lvl1pPr>
              <a:defRPr sz="3600" spc="-50" baseline="0">
                <a:gradFill>
                  <a:gsLst>
                    <a:gs pos="53365">
                      <a:srgbClr val="FFFFFF"/>
                    </a:gs>
                    <a:gs pos="21764">
                      <a:srgbClr val="FFFFFF"/>
                    </a:gs>
                  </a:gsLst>
                  <a:lin ang="5400000" scaled="0"/>
                </a:gra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bwMode="white">
          <a:xfrm>
            <a:off x="584200" y="3962400"/>
            <a:ext cx="5084064" cy="246221"/>
          </a:xfrm>
          <a:noFill/>
        </p:spPr>
        <p:txBody>
          <a:bodyPr wrap="square" lIns="0" tIns="0" rIns="0" bIns="0">
            <a:spAutoFit/>
          </a:bodyPr>
          <a:lstStyle>
            <a:lvl1pPr marL="0" indent="0">
              <a:spcBef>
                <a:spcPts val="0"/>
              </a:spcBef>
              <a:buNone/>
              <a:defRPr sz="1600" spc="0" baseline="0">
                <a:gradFill>
                  <a:gsLst>
                    <a:gs pos="53365">
                      <a:srgbClr val="FFFFFF"/>
                    </a:gs>
                    <a:gs pos="21764">
                      <a:srgbClr val="FFFFFF"/>
                    </a:gs>
                  </a:gsLst>
                  <a:lin ang="5400000" scaled="0"/>
                </a:gradFill>
                <a:latin typeface="+mn-lt"/>
                <a:cs typeface="Segoe UI" panose="020B0502040204020203" pitchFamily="34" charset="0"/>
              </a:defRPr>
            </a:lvl1pPr>
          </a:lstStyle>
          <a:p>
            <a:pPr lvl="0"/>
            <a:r>
              <a:rPr lang="en-US"/>
              <a:t>Speaker name or subtitle text</a:t>
            </a:r>
          </a:p>
        </p:txBody>
      </p:sp>
      <p:pic>
        <p:nvPicPr>
          <p:cNvPr id="7" name="MS logo gray - EMF">
            <a:extLst>
              <a:ext uri="{FF2B5EF4-FFF2-40B4-BE49-F238E27FC236}">
                <a16:creationId xmlns:a16="http://schemas.microsoft.com/office/drawing/2014/main" id="{19A64866-81C9-F346-A699-D5FE5F629732}"/>
              </a:ext>
            </a:extLst>
          </p:cNvPr>
          <p:cNvPicPr>
            <a:picLocks noChangeAspect="1"/>
          </p:cNvPicPr>
          <p:nvPr userDrawn="1"/>
        </p:nvPicPr>
        <p:blipFill>
          <a:blip r:embed="rId3"/>
          <a:stretch>
            <a:fillRect/>
          </a:stretch>
        </p:blipFill>
        <p:spPr bwMode="black">
          <a:xfrm>
            <a:off x="283297" y="281709"/>
            <a:ext cx="2440148" cy="902854"/>
          </a:xfrm>
          <a:prstGeom prst="rect">
            <a:avLst/>
          </a:prstGeom>
        </p:spPr>
      </p:pic>
    </p:spTree>
    <p:extLst>
      <p:ext uri="{BB962C8B-B14F-4D97-AF65-F5344CB8AC3E}">
        <p14:creationId xmlns:p14="http://schemas.microsoft.com/office/powerpoint/2010/main" val="152418532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Title &amp; Non-bulleted text">
    <p:bg>
      <p:bgPr>
        <a:solidFill>
          <a:schemeClr val="bg1">
            <a:lumMod val="95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a:xfrm>
            <a:off x="588263" y="498764"/>
            <a:ext cx="11018520" cy="553998"/>
          </a:xfrm>
        </p:spPr>
        <p:txBody>
          <a:bodyPr/>
          <a:lstStyle>
            <a:lvl1pPr>
              <a:defRPr sz="3600">
                <a:solidFill>
                  <a:srgbClr val="000000"/>
                </a:solidFill>
              </a:defRPr>
            </a:lvl1pPr>
          </a:lstStyle>
          <a:p>
            <a:r>
              <a:rPr lang="en-US"/>
              <a:t>Click to edit Master title style</a:t>
            </a:r>
          </a:p>
        </p:txBody>
      </p:sp>
      <p:sp>
        <p:nvSpPr>
          <p:cNvPr id="4" name="Text Placeholder 3"/>
          <p:cNvSpPr>
            <a:spLocks noGrp="1"/>
          </p:cNvSpPr>
          <p:nvPr>
            <p:ph type="body" sz="quarter" idx="10"/>
          </p:nvPr>
        </p:nvSpPr>
        <p:spPr>
          <a:xfrm>
            <a:off x="586390" y="1434370"/>
            <a:ext cx="11018520" cy="1083374"/>
          </a:xfrm>
        </p:spPr>
        <p:txBody>
          <a:bodyPr wrap="square">
            <a:spAutoFit/>
          </a:bodyPr>
          <a:lstStyle>
            <a:lvl1pPr marL="0" indent="0">
              <a:buNone/>
              <a:defRPr sz="2000" b="0" i="0">
                <a:solidFill>
                  <a:srgbClr val="000000"/>
                </a:solidFill>
                <a:latin typeface="+mn-lt"/>
                <a:cs typeface="Segoe UI" panose="020B0502040204020203" pitchFamily="34" charset="0"/>
              </a:defRPr>
            </a:lvl1pPr>
            <a:lvl2pPr marL="228600" indent="0">
              <a:buNone/>
              <a:defRPr sz="1600">
                <a:solidFill>
                  <a:srgbClr val="000000"/>
                </a:solidFill>
              </a:defRPr>
            </a:lvl2pPr>
            <a:lvl3pPr marL="457200" indent="0">
              <a:buNone/>
              <a:defRPr sz="1400">
                <a:solidFill>
                  <a:srgbClr val="000000"/>
                </a:solidFill>
              </a:defRPr>
            </a:lvl3pPr>
            <a:lvl4pPr marL="685800" indent="0">
              <a:buNone/>
              <a:defRPr sz="1200">
                <a:solidFill>
                  <a:srgbClr val="000000"/>
                </a:solidFill>
              </a:defRPr>
            </a:lvl4pPr>
            <a:lvl5pPr marL="914400" indent="0">
              <a:buNone/>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5" name="Footer Placeholder 10">
            <a:extLst>
              <a:ext uri="{FF2B5EF4-FFF2-40B4-BE49-F238E27FC236}">
                <a16:creationId xmlns:a16="http://schemas.microsoft.com/office/drawing/2014/main" id="{37A1A54A-CF38-9947-A8FB-BBD41DE025C0}"/>
              </a:ext>
            </a:extLst>
          </p:cNvPr>
          <p:cNvSpPr>
            <a:spLocks noGrp="1"/>
          </p:cNvSpPr>
          <p:nvPr>
            <p:ph type="ftr" sz="quarter" idx="3"/>
          </p:nvPr>
        </p:nvSpPr>
        <p:spPr>
          <a:xfrm>
            <a:off x="584201" y="6456459"/>
            <a:ext cx="11025188" cy="107854"/>
          </a:xfrm>
          <a:prstGeom prst="rect">
            <a:avLst/>
          </a:prstGeom>
        </p:spPr>
        <p:txBody>
          <a:bodyPr/>
          <a:lstStyle>
            <a:lvl1pPr>
              <a:defRPr sz="800">
                <a:solidFill>
                  <a:srgbClr val="000000"/>
                </a:solidFill>
              </a:defRPr>
            </a:lvl1pPr>
          </a:lstStyle>
          <a:p>
            <a:r>
              <a:rPr lang="en-US"/>
              <a:t>© Microsoft Corporation                                                                                  					   	    	                                     Microsoft 365 </a:t>
            </a:r>
          </a:p>
        </p:txBody>
      </p:sp>
    </p:spTree>
    <p:extLst>
      <p:ext uri="{BB962C8B-B14F-4D97-AF65-F5344CB8AC3E}">
        <p14:creationId xmlns:p14="http://schemas.microsoft.com/office/powerpoint/2010/main" val="155945027"/>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a:xfrm>
            <a:off x="588263" y="509155"/>
            <a:ext cx="11018520" cy="553998"/>
          </a:xfrm>
        </p:spPr>
        <p:txBody>
          <a:bodyPr/>
          <a:lstStyle>
            <a:lvl1pPr>
              <a:defRPr sz="3600">
                <a:solidFill>
                  <a:srgbClr val="000000"/>
                </a:solidFill>
              </a:defRPr>
            </a:lvl1pPr>
          </a:lstStyle>
          <a:p>
            <a:r>
              <a:rPr lang="en-US"/>
              <a:t>Click to edit Master title style</a:t>
            </a:r>
          </a:p>
        </p:txBody>
      </p:sp>
      <p:sp>
        <p:nvSpPr>
          <p:cNvPr id="3" name="Text Placeholder 2"/>
          <p:cNvSpPr>
            <a:spLocks noGrp="1"/>
          </p:cNvSpPr>
          <p:nvPr>
            <p:ph type="body" sz="quarter" idx="10"/>
          </p:nvPr>
        </p:nvSpPr>
        <p:spPr>
          <a:xfrm>
            <a:off x="584200" y="1435497"/>
            <a:ext cx="11018520" cy="1268039"/>
          </a:xfrm>
        </p:spPr>
        <p:txBody>
          <a:bodyPr/>
          <a:lstStyle>
            <a:lvl1pPr>
              <a:defRPr sz="2000">
                <a:solidFill>
                  <a:srgbClr val="000000"/>
                </a:solidFill>
                <a:latin typeface="+mn-lt"/>
              </a:defRPr>
            </a:lvl1pPr>
            <a:lvl2pPr>
              <a:defRPr sz="1600">
                <a:solidFill>
                  <a:srgbClr val="000000"/>
                </a:solidFill>
              </a:defRPr>
            </a:lvl2pPr>
            <a:lvl3pPr>
              <a:defRPr sz="1400">
                <a:solidFill>
                  <a:srgbClr val="000000"/>
                </a:solidFill>
              </a:defRPr>
            </a:lvl3pPr>
            <a:lvl4pPr>
              <a:defRPr sz="1200">
                <a:solidFill>
                  <a:srgbClr val="000000"/>
                </a:solidFill>
              </a:defRPr>
            </a:lvl4pPr>
            <a:lvl5pPr>
              <a:defRPr sz="1000">
                <a:solidFill>
                  <a:srgbClr val="000000"/>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10">
            <a:extLst>
              <a:ext uri="{FF2B5EF4-FFF2-40B4-BE49-F238E27FC236}">
                <a16:creationId xmlns:a16="http://schemas.microsoft.com/office/drawing/2014/main" id="{DD1BEEC7-5874-1E48-8B60-B1E5D9779C29}"/>
              </a:ext>
            </a:extLst>
          </p:cNvPr>
          <p:cNvSpPr>
            <a:spLocks noGrp="1"/>
          </p:cNvSpPr>
          <p:nvPr>
            <p:ph type="ftr" sz="quarter" idx="3"/>
          </p:nvPr>
        </p:nvSpPr>
        <p:spPr>
          <a:xfrm>
            <a:off x="584201" y="6456459"/>
            <a:ext cx="11025188" cy="107854"/>
          </a:xfrm>
          <a:prstGeom prst="rect">
            <a:avLst/>
          </a:prstGeom>
        </p:spPr>
        <p:txBody>
          <a:bodyPr/>
          <a:lstStyle>
            <a:lvl1pPr>
              <a:defRPr sz="800">
                <a:solidFill>
                  <a:srgbClr val="000000"/>
                </a:solidFill>
              </a:defRPr>
            </a:lvl1pPr>
          </a:lstStyle>
          <a:p>
            <a:r>
              <a:rPr lang="en-US"/>
              <a:t>© Microsoft Corporation                                                                                  					   	    	                                     Microsoft 365 </a:t>
            </a:r>
          </a:p>
        </p:txBody>
      </p:sp>
    </p:spTree>
    <p:extLst>
      <p:ext uri="{BB962C8B-B14F-4D97-AF65-F5344CB8AC3E}">
        <p14:creationId xmlns:p14="http://schemas.microsoft.com/office/powerpoint/2010/main" val="1778362988"/>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CNB_Title and Content">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3E22BCC-7032-17F0-B273-F935DF91BB2C}"/>
              </a:ext>
            </a:extLst>
          </p:cNvPr>
          <p:cNvPicPr>
            <a:picLocks noChangeAspect="1"/>
          </p:cNvPicPr>
          <p:nvPr userDrawn="1"/>
        </p:nvPicPr>
        <p:blipFill rotWithShape="1">
          <a:blip r:embed="rId2"/>
          <a:srcRect l="383"/>
          <a:stretch/>
        </p:blipFill>
        <p:spPr>
          <a:xfrm>
            <a:off x="-5080" y="-6350"/>
            <a:ext cx="12197080" cy="1180614"/>
          </a:xfrm>
          <a:prstGeom prst="rect">
            <a:avLst/>
          </a:prstGeom>
        </p:spPr>
      </p:pic>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a:xfrm>
            <a:off x="500979" y="285070"/>
            <a:ext cx="11018520" cy="553998"/>
          </a:xfrm>
        </p:spPr>
        <p:txBody>
          <a:bodyPr/>
          <a:lstStyle>
            <a:lvl1pPr>
              <a:defRPr sz="3600">
                <a:solidFill>
                  <a:schemeClr val="bg1"/>
                </a:solidFill>
              </a:defRPr>
            </a:lvl1pPr>
          </a:lstStyle>
          <a:p>
            <a:r>
              <a:rPr lang="en-US"/>
              <a:t>Click to edit Master title style</a:t>
            </a:r>
          </a:p>
        </p:txBody>
      </p:sp>
      <p:sp>
        <p:nvSpPr>
          <p:cNvPr id="3" name="Text Placeholder 2"/>
          <p:cNvSpPr>
            <a:spLocks noGrp="1"/>
          </p:cNvSpPr>
          <p:nvPr>
            <p:ph type="body" sz="quarter" idx="10"/>
          </p:nvPr>
        </p:nvSpPr>
        <p:spPr>
          <a:xfrm>
            <a:off x="584200" y="1435497"/>
            <a:ext cx="11018520" cy="1268039"/>
          </a:xfrm>
        </p:spPr>
        <p:txBody>
          <a:bodyPr/>
          <a:lstStyle>
            <a:lvl1pPr>
              <a:defRPr sz="2000">
                <a:solidFill>
                  <a:srgbClr val="000000"/>
                </a:solidFill>
                <a:latin typeface="+mn-lt"/>
              </a:defRPr>
            </a:lvl1pPr>
            <a:lvl2pPr>
              <a:defRPr sz="1600">
                <a:solidFill>
                  <a:srgbClr val="000000"/>
                </a:solidFill>
              </a:defRPr>
            </a:lvl2pPr>
            <a:lvl3pPr>
              <a:defRPr sz="1400">
                <a:solidFill>
                  <a:srgbClr val="000000"/>
                </a:solidFill>
              </a:defRPr>
            </a:lvl3pPr>
            <a:lvl4pPr>
              <a:defRPr sz="1200">
                <a:solidFill>
                  <a:srgbClr val="000000"/>
                </a:solidFill>
              </a:defRPr>
            </a:lvl4pPr>
            <a:lvl5pPr>
              <a:defRPr sz="1000">
                <a:solidFill>
                  <a:srgbClr val="000000"/>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10">
            <a:extLst>
              <a:ext uri="{FF2B5EF4-FFF2-40B4-BE49-F238E27FC236}">
                <a16:creationId xmlns:a16="http://schemas.microsoft.com/office/drawing/2014/main" id="{DD1BEEC7-5874-1E48-8B60-B1E5D9779C29}"/>
              </a:ext>
            </a:extLst>
          </p:cNvPr>
          <p:cNvSpPr>
            <a:spLocks noGrp="1"/>
          </p:cNvSpPr>
          <p:nvPr>
            <p:ph type="ftr" sz="quarter" idx="3"/>
          </p:nvPr>
        </p:nvSpPr>
        <p:spPr>
          <a:xfrm>
            <a:off x="584201" y="6456459"/>
            <a:ext cx="11025188" cy="107854"/>
          </a:xfrm>
          <a:prstGeom prst="rect">
            <a:avLst/>
          </a:prstGeom>
        </p:spPr>
        <p:txBody>
          <a:bodyPr/>
          <a:lstStyle>
            <a:lvl1pPr>
              <a:defRPr sz="800">
                <a:solidFill>
                  <a:srgbClr val="000000"/>
                </a:solidFill>
              </a:defRPr>
            </a:lvl1pPr>
          </a:lstStyle>
          <a:p>
            <a:r>
              <a:rPr lang="en-US"/>
              <a:t>© Microsoft Corporation                                                                                  					   	    	                                     Microsoft 365 </a:t>
            </a:r>
          </a:p>
        </p:txBody>
      </p:sp>
    </p:spTree>
    <p:extLst>
      <p:ext uri="{BB962C8B-B14F-4D97-AF65-F5344CB8AC3E}">
        <p14:creationId xmlns:p14="http://schemas.microsoft.com/office/powerpoint/2010/main" val="281582170"/>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CNB_Title, content and resource banner">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3E22BCC-7032-17F0-B273-F935DF91BB2C}"/>
              </a:ext>
            </a:extLst>
          </p:cNvPr>
          <p:cNvPicPr>
            <a:picLocks noChangeAspect="1"/>
          </p:cNvPicPr>
          <p:nvPr userDrawn="1"/>
        </p:nvPicPr>
        <p:blipFill rotWithShape="1">
          <a:blip r:embed="rId2"/>
          <a:srcRect l="383"/>
          <a:stretch/>
        </p:blipFill>
        <p:spPr>
          <a:xfrm>
            <a:off x="-5080" y="-6350"/>
            <a:ext cx="12197080" cy="1180614"/>
          </a:xfrm>
          <a:prstGeom prst="rect">
            <a:avLst/>
          </a:prstGeom>
        </p:spPr>
      </p:pic>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a:xfrm>
            <a:off x="500979" y="285070"/>
            <a:ext cx="11018520" cy="553998"/>
          </a:xfrm>
        </p:spPr>
        <p:txBody>
          <a:bodyPr/>
          <a:lstStyle>
            <a:lvl1pPr>
              <a:defRPr sz="3600">
                <a:solidFill>
                  <a:schemeClr val="bg1"/>
                </a:solidFill>
              </a:defRPr>
            </a:lvl1pPr>
          </a:lstStyle>
          <a:p>
            <a:r>
              <a:rPr lang="en-US"/>
              <a:t>Click to edit Master title style</a:t>
            </a:r>
          </a:p>
        </p:txBody>
      </p:sp>
      <p:sp>
        <p:nvSpPr>
          <p:cNvPr id="3" name="Text Placeholder 2"/>
          <p:cNvSpPr>
            <a:spLocks noGrp="1"/>
          </p:cNvSpPr>
          <p:nvPr>
            <p:ph type="body" sz="quarter" idx="10"/>
          </p:nvPr>
        </p:nvSpPr>
        <p:spPr>
          <a:xfrm>
            <a:off x="584200" y="1435497"/>
            <a:ext cx="11018520" cy="1268039"/>
          </a:xfrm>
        </p:spPr>
        <p:txBody>
          <a:bodyPr/>
          <a:lstStyle>
            <a:lvl1pPr>
              <a:defRPr sz="2000">
                <a:solidFill>
                  <a:srgbClr val="000000"/>
                </a:solidFill>
                <a:latin typeface="+mn-lt"/>
              </a:defRPr>
            </a:lvl1pPr>
            <a:lvl2pPr>
              <a:defRPr sz="1600">
                <a:solidFill>
                  <a:srgbClr val="000000"/>
                </a:solidFill>
              </a:defRPr>
            </a:lvl2pPr>
            <a:lvl3pPr>
              <a:defRPr sz="1400">
                <a:solidFill>
                  <a:srgbClr val="000000"/>
                </a:solidFill>
              </a:defRPr>
            </a:lvl3pPr>
            <a:lvl4pPr>
              <a:defRPr sz="1200">
                <a:solidFill>
                  <a:srgbClr val="000000"/>
                </a:solidFill>
              </a:defRPr>
            </a:lvl4pPr>
            <a:lvl5pPr>
              <a:defRPr sz="1000">
                <a:solidFill>
                  <a:srgbClr val="000000"/>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ounded Rectangle 6">
            <a:extLst>
              <a:ext uri="{FF2B5EF4-FFF2-40B4-BE49-F238E27FC236}">
                <a16:creationId xmlns:a16="http://schemas.microsoft.com/office/drawing/2014/main" id="{F1F6ECD6-0872-3D76-0A88-B53820253296}"/>
              </a:ext>
            </a:extLst>
          </p:cNvPr>
          <p:cNvSpPr/>
          <p:nvPr userDrawn="1"/>
        </p:nvSpPr>
        <p:spPr>
          <a:xfrm>
            <a:off x="0" y="5849078"/>
            <a:ext cx="5165521" cy="1011104"/>
          </a:xfrm>
          <a:prstGeom prst="roundRect">
            <a:avLst>
              <a:gd name="adj" fmla="val 0"/>
            </a:avLst>
          </a:prstGeom>
          <a:solidFill>
            <a:srgbClr val="2C7E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8">
            <a:extLst>
              <a:ext uri="{FF2B5EF4-FFF2-40B4-BE49-F238E27FC236}">
                <a16:creationId xmlns:a16="http://schemas.microsoft.com/office/drawing/2014/main" id="{14F8B1A8-2C10-27D2-A0CC-B065DAFCDB19}"/>
              </a:ext>
            </a:extLst>
          </p:cNvPr>
          <p:cNvSpPr>
            <a:spLocks noGrp="1"/>
          </p:cNvSpPr>
          <p:nvPr>
            <p:ph type="body" sz="quarter" idx="11" hasCustomPrompt="1"/>
          </p:nvPr>
        </p:nvSpPr>
        <p:spPr>
          <a:xfrm>
            <a:off x="300038" y="6059672"/>
            <a:ext cx="4094162" cy="307777"/>
          </a:xfrm>
        </p:spPr>
        <p:txBody>
          <a:bodyPr/>
          <a:lstStyle>
            <a:lvl1pPr marL="0" indent="0">
              <a:buNone/>
              <a:defRPr>
                <a:solidFill>
                  <a:schemeClr val="bg1"/>
                </a:solidFill>
              </a:defRPr>
            </a:lvl1pPr>
            <a:lvl2pPr marL="228600" indent="0">
              <a:buNone/>
              <a:defRPr/>
            </a:lvl2pPr>
          </a:lstStyle>
          <a:p>
            <a:pPr lvl="0"/>
            <a:r>
              <a:rPr lang="en-US"/>
              <a:t>Click to add key resource link</a:t>
            </a:r>
          </a:p>
        </p:txBody>
      </p:sp>
    </p:spTree>
    <p:extLst>
      <p:ext uri="{BB962C8B-B14F-4D97-AF65-F5344CB8AC3E}">
        <p14:creationId xmlns:p14="http://schemas.microsoft.com/office/powerpoint/2010/main" val="2018351698"/>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1_CNB_Updates">
    <p:bg>
      <p:bgPr>
        <a:solidFill>
          <a:schemeClr val="bg1"/>
        </a:solidFill>
        <a:effectLst/>
      </p:bgPr>
    </p:bg>
    <p:spTree>
      <p:nvGrpSpPr>
        <p:cNvPr id="1" name=""/>
        <p:cNvGrpSpPr/>
        <p:nvPr/>
      </p:nvGrpSpPr>
      <p:grpSpPr>
        <a:xfrm>
          <a:off x="0" y="0"/>
          <a:ext cx="0" cy="0"/>
          <a:chOff x="0" y="0"/>
          <a:chExt cx="0" cy="0"/>
        </a:xfrm>
      </p:grpSpPr>
      <p:sp>
        <p:nvSpPr>
          <p:cNvPr id="6" name="Rounded Rectangle 4">
            <a:extLst>
              <a:ext uri="{FF2B5EF4-FFF2-40B4-BE49-F238E27FC236}">
                <a16:creationId xmlns:a16="http://schemas.microsoft.com/office/drawing/2014/main" id="{6A1507C7-C542-E81C-EF4A-218C3711D00D}"/>
              </a:ext>
            </a:extLst>
          </p:cNvPr>
          <p:cNvSpPr/>
          <p:nvPr userDrawn="1"/>
        </p:nvSpPr>
        <p:spPr>
          <a:xfrm>
            <a:off x="8928100" y="1151393"/>
            <a:ext cx="3263900" cy="5706606"/>
          </a:xfrm>
          <a:prstGeom prst="roundRect">
            <a:avLst>
              <a:gd name="adj" fmla="val 0"/>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53E22BCC-7032-17F0-B273-F935DF91BB2C}"/>
              </a:ext>
            </a:extLst>
          </p:cNvPr>
          <p:cNvPicPr>
            <a:picLocks noChangeAspect="1"/>
          </p:cNvPicPr>
          <p:nvPr userDrawn="1"/>
        </p:nvPicPr>
        <p:blipFill rotWithShape="1">
          <a:blip r:embed="rId2"/>
          <a:srcRect l="383"/>
          <a:stretch/>
        </p:blipFill>
        <p:spPr>
          <a:xfrm>
            <a:off x="-5080" y="-6350"/>
            <a:ext cx="12197080" cy="1180614"/>
          </a:xfrm>
          <a:prstGeom prst="rect">
            <a:avLst/>
          </a:prstGeom>
        </p:spPr>
      </p:pic>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a:xfrm>
            <a:off x="500979" y="285070"/>
            <a:ext cx="11018520" cy="553998"/>
          </a:xfrm>
        </p:spPr>
        <p:txBody>
          <a:bodyPr/>
          <a:lstStyle>
            <a:lvl1pPr>
              <a:defRPr sz="3600">
                <a:solidFill>
                  <a:schemeClr val="bg1"/>
                </a:solidFill>
              </a:defRPr>
            </a:lvl1pPr>
          </a:lstStyle>
          <a:p>
            <a:r>
              <a:rPr lang="en-US"/>
              <a:t>Click to edit Master title style</a:t>
            </a:r>
          </a:p>
        </p:txBody>
      </p:sp>
      <p:sp>
        <p:nvSpPr>
          <p:cNvPr id="4" name="Footer Placeholder 10">
            <a:extLst>
              <a:ext uri="{FF2B5EF4-FFF2-40B4-BE49-F238E27FC236}">
                <a16:creationId xmlns:a16="http://schemas.microsoft.com/office/drawing/2014/main" id="{DD1BEEC7-5874-1E48-8B60-B1E5D9779C29}"/>
              </a:ext>
            </a:extLst>
          </p:cNvPr>
          <p:cNvSpPr>
            <a:spLocks noGrp="1"/>
          </p:cNvSpPr>
          <p:nvPr>
            <p:ph type="ftr" sz="quarter" idx="3"/>
          </p:nvPr>
        </p:nvSpPr>
        <p:spPr>
          <a:xfrm>
            <a:off x="584201" y="6456459"/>
            <a:ext cx="11025188" cy="107854"/>
          </a:xfrm>
          <a:prstGeom prst="rect">
            <a:avLst/>
          </a:prstGeom>
        </p:spPr>
        <p:txBody>
          <a:bodyPr/>
          <a:lstStyle>
            <a:lvl1pPr>
              <a:defRPr sz="800">
                <a:solidFill>
                  <a:srgbClr val="000000"/>
                </a:solidFill>
              </a:defRPr>
            </a:lvl1pPr>
          </a:lstStyle>
          <a:p>
            <a:r>
              <a:rPr lang="en-US"/>
              <a:t>© Microsoft Corporation                                                                                  					   	    	                                     Microsoft 365 </a:t>
            </a:r>
          </a:p>
        </p:txBody>
      </p:sp>
      <p:sp>
        <p:nvSpPr>
          <p:cNvPr id="10" name="Rounded Rectangle 1">
            <a:extLst>
              <a:ext uri="{FF2B5EF4-FFF2-40B4-BE49-F238E27FC236}">
                <a16:creationId xmlns:a16="http://schemas.microsoft.com/office/drawing/2014/main" id="{A3FE6813-A34B-408D-5E57-9D178EE76FD8}"/>
              </a:ext>
            </a:extLst>
          </p:cNvPr>
          <p:cNvSpPr/>
          <p:nvPr userDrawn="1"/>
        </p:nvSpPr>
        <p:spPr>
          <a:xfrm>
            <a:off x="0" y="1173570"/>
            <a:ext cx="4152900" cy="468061"/>
          </a:xfrm>
          <a:prstGeom prst="roundRect">
            <a:avLst>
              <a:gd name="adj" fmla="val 0"/>
            </a:avLst>
          </a:prstGeom>
          <a:solidFill>
            <a:srgbClr val="2C7E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7" name="Picture Placeholder 16">
            <a:extLst>
              <a:ext uri="{FF2B5EF4-FFF2-40B4-BE49-F238E27FC236}">
                <a16:creationId xmlns:a16="http://schemas.microsoft.com/office/drawing/2014/main" id="{05AA3CE7-CCC3-9EBF-4083-17CD49870263}"/>
              </a:ext>
            </a:extLst>
          </p:cNvPr>
          <p:cNvSpPr>
            <a:spLocks noGrp="1"/>
          </p:cNvSpPr>
          <p:nvPr>
            <p:ph type="pic" sz="quarter" idx="11" hasCustomPrompt="1"/>
          </p:nvPr>
        </p:nvSpPr>
        <p:spPr>
          <a:xfrm>
            <a:off x="5650395" y="2239963"/>
            <a:ext cx="6262206" cy="3246437"/>
          </a:xfrm>
          <a:prstGeom prst="roundRect">
            <a:avLst>
              <a:gd name="adj" fmla="val 4622"/>
            </a:avLst>
          </a:prstGeom>
          <a:solidFill>
            <a:schemeClr val="bg2"/>
          </a:solidFill>
        </p:spPr>
        <p:txBody>
          <a:bodyPr anchor="ctr">
            <a:noAutofit/>
          </a:bodyPr>
          <a:lstStyle>
            <a:lvl1pPr marL="0" indent="0" algn="ctr">
              <a:buNone/>
              <a:defRPr/>
            </a:lvl1pPr>
          </a:lstStyle>
          <a:p>
            <a:r>
              <a:rPr lang="en-US"/>
              <a:t>Click to insert picture</a:t>
            </a:r>
          </a:p>
        </p:txBody>
      </p:sp>
      <p:sp>
        <p:nvSpPr>
          <p:cNvPr id="19" name="Text Placeholder 18">
            <a:extLst>
              <a:ext uri="{FF2B5EF4-FFF2-40B4-BE49-F238E27FC236}">
                <a16:creationId xmlns:a16="http://schemas.microsoft.com/office/drawing/2014/main" id="{6E0B161C-8EF0-F07D-6565-5AC5DAF93DB4}"/>
              </a:ext>
            </a:extLst>
          </p:cNvPr>
          <p:cNvSpPr>
            <a:spLocks noGrp="1"/>
          </p:cNvSpPr>
          <p:nvPr>
            <p:ph type="body" sz="quarter" idx="12"/>
          </p:nvPr>
        </p:nvSpPr>
        <p:spPr>
          <a:xfrm>
            <a:off x="461963" y="1257671"/>
            <a:ext cx="3617912" cy="307777"/>
          </a:xfrm>
        </p:spPr>
        <p:txBody>
          <a:bodyPr/>
          <a:lstStyle>
            <a:lvl1pPr marL="0" indent="0">
              <a:buNone/>
              <a:defRPr>
                <a:solidFill>
                  <a:schemeClr val="bg1"/>
                </a:solidFill>
                <a:latin typeface="+mj-lt"/>
              </a:defRPr>
            </a:lvl1pPr>
            <a:lvl2pPr marL="228600" indent="0">
              <a:buNone/>
              <a:defRPr/>
            </a:lvl2pPr>
          </a:lstStyle>
          <a:p>
            <a:pPr lvl="0"/>
            <a:r>
              <a:rPr lang="en-US"/>
              <a:t>Click to edit Master text styles</a:t>
            </a:r>
          </a:p>
        </p:txBody>
      </p:sp>
      <p:sp>
        <p:nvSpPr>
          <p:cNvPr id="21" name="Text Placeholder 20">
            <a:extLst>
              <a:ext uri="{FF2B5EF4-FFF2-40B4-BE49-F238E27FC236}">
                <a16:creationId xmlns:a16="http://schemas.microsoft.com/office/drawing/2014/main" id="{0E79AF9F-FE77-CCB9-F3E4-8905E3B043A1}"/>
              </a:ext>
            </a:extLst>
          </p:cNvPr>
          <p:cNvSpPr>
            <a:spLocks noGrp="1"/>
          </p:cNvSpPr>
          <p:nvPr>
            <p:ph type="body" sz="quarter" idx="13" hasCustomPrompt="1"/>
          </p:nvPr>
        </p:nvSpPr>
        <p:spPr>
          <a:xfrm>
            <a:off x="584200" y="2239963"/>
            <a:ext cx="4927600" cy="3137269"/>
          </a:xfrm>
        </p:spPr>
        <p:txBody>
          <a:bodyPr/>
          <a:lstStyle>
            <a:lvl1pPr marL="0" indent="0">
              <a:buNone/>
              <a:defRPr/>
            </a:lvl1pPr>
          </a:lstStyle>
          <a:p>
            <a:pPr marL="0" indent="0">
              <a:lnSpc>
                <a:spcPct val="90000"/>
              </a:lnSpc>
              <a:spcBef>
                <a:spcPts val="1000"/>
              </a:spcBef>
              <a:buNone/>
            </a:pPr>
            <a:r>
              <a:rPr lang="en-US" sz="2800">
                <a:latin typeface="+mj-lt"/>
                <a:cs typeface="Segoe UI Semibold" panose="020B0502040204020203" pitchFamily="34" charset="0"/>
              </a:rPr>
              <a:t>Lorem ipsum dolor sit </a:t>
            </a:r>
            <a:r>
              <a:rPr lang="en-US" sz="2800" err="1">
                <a:latin typeface="+mj-lt"/>
                <a:cs typeface="Segoe UI Semibold" panose="020B0502040204020203" pitchFamily="34" charset="0"/>
              </a:rPr>
              <a:t>amet</a:t>
            </a:r>
            <a:endParaRPr lang="en-US" sz="2000">
              <a:latin typeface="+mj-lt"/>
              <a:cs typeface="Segoe UI" panose="020B0502040204020203" pitchFamily="34" charset="0"/>
            </a:endParaRPr>
          </a:p>
          <a:p>
            <a:pPr marL="0" indent="0">
              <a:lnSpc>
                <a:spcPct val="90000"/>
              </a:lnSpc>
              <a:spcBef>
                <a:spcPts val="1000"/>
              </a:spcBef>
              <a:buNone/>
            </a:pPr>
            <a:r>
              <a:rPr lang="en-US" sz="2000">
                <a:solidFill>
                  <a:srgbClr val="000000"/>
                </a:solidFill>
                <a:effectLst/>
                <a:highlight>
                  <a:srgbClr val="FFFFFF"/>
                </a:highlight>
                <a:latin typeface="Segoe UI" panose="020B0502040204020203" pitchFamily="34" charset="0"/>
                <a:cs typeface="Segoe UI" panose="020B0502040204020203" pitchFamily="34" charset="0"/>
              </a:rPr>
              <a:t>Vestibulum cursus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quam</a:t>
            </a:r>
            <a:r>
              <a:rPr lang="en-US" sz="2000">
                <a:solidFill>
                  <a:srgbClr val="000000"/>
                </a:solidFill>
                <a:effectLst/>
                <a:highlight>
                  <a:srgbClr val="FFFFFF"/>
                </a:highlight>
                <a:latin typeface="Segoe UI" panose="020B0502040204020203" pitchFamily="34" charset="0"/>
                <a:cs typeface="Segoe UI" panose="020B0502040204020203" pitchFamily="34" charset="0"/>
              </a:rPr>
              <a:t> vitae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erat</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rutrum</a:t>
            </a:r>
            <a:r>
              <a:rPr lang="en-US" sz="2000">
                <a:solidFill>
                  <a:srgbClr val="000000"/>
                </a:solidFill>
                <a:effectLst/>
                <a:highlight>
                  <a:srgbClr val="FFFFFF"/>
                </a:highlight>
                <a:latin typeface="Segoe UI" panose="020B0502040204020203" pitchFamily="34" charset="0"/>
                <a:cs typeface="Segoe UI" panose="020B0502040204020203" pitchFamily="34" charset="0"/>
              </a:rPr>
              <a:t>, sit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amet</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commodo</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felis</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commodo</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Vivamus</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finibus</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arcu</a:t>
            </a:r>
            <a:r>
              <a:rPr lang="en-US" sz="2000">
                <a:solidFill>
                  <a:srgbClr val="000000"/>
                </a:solidFill>
                <a:effectLst/>
                <a:highlight>
                  <a:srgbClr val="FFFFFF"/>
                </a:highlight>
                <a:latin typeface="Segoe UI" panose="020B0502040204020203" pitchFamily="34" charset="0"/>
                <a:cs typeface="Segoe UI" panose="020B0502040204020203" pitchFamily="34" charset="0"/>
              </a:rPr>
              <a:t> vel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tellus</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varius</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nec</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laoreet</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massa</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condimentum</a:t>
            </a:r>
            <a:r>
              <a:rPr lang="en-US" sz="2000">
                <a:solidFill>
                  <a:srgbClr val="000000"/>
                </a:solidFill>
                <a:effectLst/>
                <a:highlight>
                  <a:srgbClr val="FFFFFF"/>
                </a:highlight>
                <a:latin typeface="Segoe UI" panose="020B0502040204020203" pitchFamily="34" charset="0"/>
                <a:cs typeface="Segoe UI" panose="020B0502040204020203" pitchFamily="34" charset="0"/>
              </a:rPr>
              <a:t>. Lorem ipsum dolor sit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amet</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consectetur</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adipiscing</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elit</a:t>
            </a:r>
            <a:r>
              <a:rPr lang="en-US" sz="2000">
                <a:solidFill>
                  <a:srgbClr val="000000"/>
                </a:solidFill>
                <a:effectLst/>
                <a:highlight>
                  <a:srgbClr val="FFFFFF"/>
                </a:highlight>
                <a:latin typeface="Segoe UI" panose="020B0502040204020203" pitchFamily="34" charset="0"/>
                <a:cs typeface="Segoe UI" panose="020B0502040204020203" pitchFamily="34" charset="0"/>
              </a:rPr>
              <a:t>. Vestibulum fermentum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imperdiet</a:t>
            </a:r>
            <a:r>
              <a:rPr lang="en-US" sz="2000">
                <a:solidFill>
                  <a:srgbClr val="000000"/>
                </a:solidFill>
                <a:effectLst/>
                <a:highlight>
                  <a:srgbClr val="FFFFFF"/>
                </a:highlight>
                <a:latin typeface="Segoe UI" panose="020B0502040204020203" pitchFamily="34" charset="0"/>
                <a:cs typeface="Segoe UI" panose="020B0502040204020203" pitchFamily="34" charset="0"/>
              </a:rPr>
              <a:t> ex,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nec</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consequat</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felis</a:t>
            </a:r>
            <a:r>
              <a:rPr lang="en-US" sz="2000">
                <a:solidFill>
                  <a:srgbClr val="000000"/>
                </a:solidFill>
                <a:effectLst/>
                <a:highlight>
                  <a:srgbClr val="FFFFFF"/>
                </a:highlight>
                <a:latin typeface="Segoe UI" panose="020B0502040204020203" pitchFamily="34" charset="0"/>
                <a:cs typeface="Segoe UI" panose="020B0502040204020203" pitchFamily="34" charset="0"/>
              </a:rPr>
              <a:t> tempus vitae.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Phasellus</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lobortis</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laoreet</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erat</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p>
          <a:p>
            <a:pPr marL="0" indent="0">
              <a:lnSpc>
                <a:spcPct val="90000"/>
              </a:lnSpc>
              <a:spcBef>
                <a:spcPts val="1000"/>
              </a:spcBef>
              <a:buNone/>
            </a:pPr>
            <a:r>
              <a:rPr lang="en-US" sz="2000">
                <a:highlight>
                  <a:srgbClr val="FFFFFF"/>
                </a:highlight>
                <a:latin typeface="Segoe UI" panose="020B0502040204020203" pitchFamily="34" charset="0"/>
                <a:cs typeface="Segoe UI" panose="020B0502040204020203" pitchFamily="34" charset="0"/>
              </a:rPr>
              <a:t>Learn more at aka.ms/community.</a:t>
            </a:r>
            <a:endParaRPr lang="en-US" sz="200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80395177"/>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389E5F6-71EA-823C-5481-9137C1C479FA}"/>
              </a:ext>
            </a:extLst>
          </p:cNvPr>
          <p:cNvSpPr>
            <a:spLocks noGrp="1"/>
          </p:cNvSpPr>
          <p:nvPr>
            <p:ph type="dt" sz="half" idx="10"/>
          </p:nvPr>
        </p:nvSpPr>
        <p:spPr/>
        <p:txBody>
          <a:bodyPr/>
          <a:lstStyle/>
          <a:p>
            <a:fld id="{23FCEA23-F800-4AE1-B471-6FC524D05CC4}" type="datetimeFigureOut">
              <a:rPr lang="en-US" smtClean="0"/>
              <a:t>8/5/2026</a:t>
            </a:fld>
            <a:endParaRPr lang="en-US"/>
          </a:p>
        </p:txBody>
      </p:sp>
      <p:sp>
        <p:nvSpPr>
          <p:cNvPr id="3" name="Footer Placeholder 2">
            <a:extLst>
              <a:ext uri="{FF2B5EF4-FFF2-40B4-BE49-F238E27FC236}">
                <a16:creationId xmlns:a16="http://schemas.microsoft.com/office/drawing/2014/main" id="{54EE0DE5-0164-5E90-0D0D-F5575EF2A77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2CA36B8-8345-091C-D2CA-BBC53FB5BAFD}"/>
              </a:ext>
            </a:extLst>
          </p:cNvPr>
          <p:cNvSpPr>
            <a:spLocks noGrp="1"/>
          </p:cNvSpPr>
          <p:nvPr>
            <p:ph type="sldNum" sz="quarter" idx="12"/>
          </p:nvPr>
        </p:nvSpPr>
        <p:spPr/>
        <p:txBody>
          <a:bodyPr/>
          <a:lstStyle/>
          <a:p>
            <a:fld id="{1DEB5F38-3EC1-4F76-A136-CD9821235946}" type="slidenum">
              <a:rPr lang="en-US" smtClean="0"/>
              <a:t>‹#›</a:t>
            </a:fld>
            <a:endParaRPr lang="en-US"/>
          </a:p>
        </p:txBody>
      </p:sp>
    </p:spTree>
    <p:extLst>
      <p:ext uri="{BB962C8B-B14F-4D97-AF65-F5344CB8AC3E}">
        <p14:creationId xmlns:p14="http://schemas.microsoft.com/office/powerpoint/2010/main" val="65919023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Two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98764"/>
            <a:ext cx="11018520" cy="553998"/>
          </a:xfrm>
        </p:spPr>
        <p:txBody>
          <a:bodyPr/>
          <a:lstStyle>
            <a:lvl1pPr>
              <a:defRPr sz="3600">
                <a:solidFill>
                  <a:srgbClr val="000000"/>
                </a:solidFill>
              </a:defRPr>
            </a:lvl1pPr>
          </a:lstStyle>
          <a:p>
            <a:r>
              <a:rPr lang="en-US"/>
              <a:t>Click to edit Master title style</a:t>
            </a:r>
          </a:p>
        </p:txBody>
      </p:sp>
      <p:sp>
        <p:nvSpPr>
          <p:cNvPr id="4" name="Text Placeholder 3"/>
          <p:cNvSpPr>
            <a:spLocks noGrp="1"/>
          </p:cNvSpPr>
          <p:nvPr>
            <p:ph type="body" sz="quarter" idx="10"/>
          </p:nvPr>
        </p:nvSpPr>
        <p:spPr>
          <a:xfrm>
            <a:off x="584200" y="1435100"/>
            <a:ext cx="5212080" cy="1268039"/>
          </a:xfrm>
        </p:spPr>
        <p:txBody>
          <a:bodyPr wrap="square">
            <a:spAutoFit/>
          </a:bodyPr>
          <a:lstStyle>
            <a:lvl1pPr marL="0" indent="0">
              <a:spcBef>
                <a:spcPts val="1224"/>
              </a:spcBef>
              <a:buClr>
                <a:schemeClr val="tx1"/>
              </a:buClr>
              <a:buFont typeface="Wingdings" panose="05000000000000000000" pitchFamily="2" charset="2"/>
              <a:buNone/>
              <a:defRPr sz="2000" b="0">
                <a:solidFill>
                  <a:srgbClr val="000000"/>
                </a:solidFill>
                <a:latin typeface="+mn-lt"/>
                <a:cs typeface="Segoe UI Semilight" panose="020B0402040204020203" pitchFamily="34" charset="0"/>
              </a:defRPr>
            </a:lvl1pPr>
            <a:lvl2pPr marL="255588" indent="0">
              <a:buFont typeface="Wingdings" panose="05000000000000000000" pitchFamily="2" charset="2"/>
              <a:buNone/>
              <a:defRPr sz="1600" b="0">
                <a:solidFill>
                  <a:srgbClr val="000000"/>
                </a:solidFill>
              </a:defRPr>
            </a:lvl2pPr>
            <a:lvl3pPr marL="450850" indent="0">
              <a:buFont typeface="Wingdings" panose="05000000000000000000" pitchFamily="2" charset="2"/>
              <a:buNone/>
              <a:tabLst/>
              <a:defRPr sz="1400" b="0">
                <a:solidFill>
                  <a:srgbClr val="000000"/>
                </a:solidFill>
              </a:defRPr>
            </a:lvl3pPr>
            <a:lvl4pPr marL="652462" indent="0">
              <a:buFont typeface="Wingdings" panose="05000000000000000000" pitchFamily="2" charset="2"/>
              <a:buNone/>
              <a:defRPr sz="1200" b="0">
                <a:solidFill>
                  <a:srgbClr val="000000"/>
                </a:solidFill>
              </a:defRPr>
            </a:lvl4pPr>
            <a:lvl5pPr marL="854075" indent="0">
              <a:buFont typeface="Wingdings" panose="05000000000000000000" pitchFamily="2" charset="2"/>
              <a:buNone/>
              <a:tabLst/>
              <a:defRPr sz="1000" b="0">
                <a:solidFill>
                  <a:srgbClr val="000000"/>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6397171" y="1435100"/>
            <a:ext cx="5212080" cy="1268039"/>
          </a:xfrm>
        </p:spPr>
        <p:txBody>
          <a:bodyPr wrap="square">
            <a:spAutoFit/>
          </a:bodyPr>
          <a:lstStyle>
            <a:lvl1pPr marL="0" indent="0">
              <a:spcBef>
                <a:spcPts val="1224"/>
              </a:spcBef>
              <a:buClr>
                <a:schemeClr val="tx1"/>
              </a:buClr>
              <a:buFont typeface="Wingdings" panose="05000000000000000000" pitchFamily="2" charset="2"/>
              <a:buNone/>
              <a:defRPr sz="2000" b="0">
                <a:solidFill>
                  <a:srgbClr val="000000"/>
                </a:solidFill>
                <a:latin typeface="+mn-lt"/>
                <a:cs typeface="Segoe UI Semilight" panose="020B0402040204020203" pitchFamily="34" charset="0"/>
              </a:defRPr>
            </a:lvl1pPr>
            <a:lvl2pPr marL="255588" indent="0">
              <a:buFont typeface="Wingdings" panose="05000000000000000000" pitchFamily="2" charset="2"/>
              <a:buNone/>
              <a:defRPr sz="1600" b="0">
                <a:solidFill>
                  <a:srgbClr val="000000"/>
                </a:solidFill>
              </a:defRPr>
            </a:lvl2pPr>
            <a:lvl3pPr marL="450850" indent="0">
              <a:buFont typeface="Wingdings" panose="05000000000000000000" pitchFamily="2" charset="2"/>
              <a:buNone/>
              <a:tabLst/>
              <a:defRPr sz="1400" b="0">
                <a:solidFill>
                  <a:srgbClr val="000000"/>
                </a:solidFill>
              </a:defRPr>
            </a:lvl3pPr>
            <a:lvl4pPr marL="652462" indent="0">
              <a:buFont typeface="Wingdings" panose="05000000000000000000" pitchFamily="2" charset="2"/>
              <a:buNone/>
              <a:defRPr sz="1200" b="0">
                <a:solidFill>
                  <a:srgbClr val="000000"/>
                </a:solidFill>
              </a:defRPr>
            </a:lvl4pPr>
            <a:lvl5pPr marL="854075" indent="0">
              <a:buFont typeface="Wingdings" panose="05000000000000000000" pitchFamily="2" charset="2"/>
              <a:buNone/>
              <a:tabLst/>
              <a:defRPr sz="1000" b="0">
                <a:solidFill>
                  <a:srgbClr val="000000"/>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10">
            <a:extLst>
              <a:ext uri="{FF2B5EF4-FFF2-40B4-BE49-F238E27FC236}">
                <a16:creationId xmlns:a16="http://schemas.microsoft.com/office/drawing/2014/main" id="{22BDE9B7-BF0F-DF45-BCD0-D6165D547D13}"/>
              </a:ext>
            </a:extLst>
          </p:cNvPr>
          <p:cNvSpPr>
            <a:spLocks noGrp="1"/>
          </p:cNvSpPr>
          <p:nvPr>
            <p:ph type="ftr" sz="quarter" idx="3"/>
          </p:nvPr>
        </p:nvSpPr>
        <p:spPr>
          <a:xfrm>
            <a:off x="584201" y="6456459"/>
            <a:ext cx="11025188" cy="107854"/>
          </a:xfrm>
          <a:prstGeom prst="rect">
            <a:avLst/>
          </a:prstGeom>
        </p:spPr>
        <p:txBody>
          <a:bodyPr/>
          <a:lstStyle>
            <a:lvl1pPr>
              <a:defRPr sz="800">
                <a:solidFill>
                  <a:srgbClr val="000000"/>
                </a:solidFill>
              </a:defRPr>
            </a:lvl1pPr>
          </a:lstStyle>
          <a:p>
            <a:r>
              <a:rPr lang="en-US"/>
              <a:t>© Microsoft Corporation                                                                                  					   	    	                                     Microsoft 365 </a:t>
            </a:r>
          </a:p>
        </p:txBody>
      </p:sp>
    </p:spTree>
    <p:extLst>
      <p:ext uri="{BB962C8B-B14F-4D97-AF65-F5344CB8AC3E}">
        <p14:creationId xmlns:p14="http://schemas.microsoft.com/office/powerpoint/2010/main" val="1801641171"/>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2">
          <p15:clr>
            <a:srgbClr val="5ACBF0"/>
          </p15:clr>
        </p15:guide>
        <p15:guide id="3" orient="horz" pos="904">
          <p15:clr>
            <a:srgbClr val="5ACBF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Two Column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a:xfrm>
            <a:off x="588263" y="497541"/>
            <a:ext cx="11018520" cy="553998"/>
          </a:xfrm>
        </p:spPr>
        <p:txBody>
          <a:bodyPr/>
          <a:lstStyle>
            <a:lvl1pPr>
              <a:defRPr sz="3600">
                <a:solidFill>
                  <a:srgbClr val="000000"/>
                </a:solidFill>
              </a:defRPr>
            </a:lvl1pPr>
          </a:lstStyle>
          <a:p>
            <a:r>
              <a:rPr lang="en-US"/>
              <a:t>Click to edit Master title style</a:t>
            </a:r>
          </a:p>
        </p:txBody>
      </p:sp>
      <p:sp>
        <p:nvSpPr>
          <p:cNvPr id="4" name="Text Placeholder 3"/>
          <p:cNvSpPr>
            <a:spLocks noGrp="1"/>
          </p:cNvSpPr>
          <p:nvPr>
            <p:ph type="body" sz="quarter" idx="10"/>
          </p:nvPr>
        </p:nvSpPr>
        <p:spPr>
          <a:xfrm>
            <a:off x="584200" y="1437481"/>
            <a:ext cx="5212080" cy="1268039"/>
          </a:xfrm>
        </p:spPr>
        <p:txBody>
          <a:bodyPr wrap="square">
            <a:spAutoFit/>
          </a:bodyPr>
          <a:lstStyle>
            <a:lvl1pPr marL="231775" indent="-231775">
              <a:spcBef>
                <a:spcPts val="1224"/>
              </a:spcBef>
              <a:buClr>
                <a:schemeClr val="tx1"/>
              </a:buClr>
              <a:buFont typeface="Wingdings" panose="05000000000000000000" pitchFamily="2" charset="2"/>
              <a:buChar char=""/>
              <a:defRPr sz="2000" b="0">
                <a:solidFill>
                  <a:srgbClr val="000000"/>
                </a:solidFill>
                <a:latin typeface="+mn-lt"/>
                <a:cs typeface="Segoe UI Semilight" panose="020B0402040204020203" pitchFamily="34" charset="0"/>
              </a:defRPr>
            </a:lvl1pPr>
            <a:lvl2pPr marL="427038" indent="-171450">
              <a:buFont typeface="Wingdings" panose="05000000000000000000" pitchFamily="2" charset="2"/>
              <a:buChar char=""/>
              <a:defRPr sz="1600" b="0">
                <a:solidFill>
                  <a:srgbClr val="000000"/>
                </a:solidFill>
              </a:defRPr>
            </a:lvl2pPr>
            <a:lvl3pPr marL="639763" indent="-188913">
              <a:buFont typeface="Wingdings" panose="05000000000000000000" pitchFamily="2" charset="2"/>
              <a:buChar char=""/>
              <a:tabLst/>
              <a:defRPr sz="1400" b="0">
                <a:solidFill>
                  <a:srgbClr val="000000"/>
                </a:solidFill>
              </a:defRPr>
            </a:lvl3pPr>
            <a:lvl4pPr marL="828675" indent="-176213">
              <a:buFont typeface="Wingdings" panose="05000000000000000000" pitchFamily="2" charset="2"/>
              <a:buChar char=""/>
              <a:defRPr sz="1200" b="0">
                <a:solidFill>
                  <a:srgbClr val="000000"/>
                </a:solidFill>
              </a:defRPr>
            </a:lvl4pPr>
            <a:lvl5pPr marL="1023938" indent="-169863">
              <a:buFont typeface="Wingdings" panose="05000000000000000000" pitchFamily="2" charset="2"/>
              <a:buChar char=""/>
              <a:tabLst/>
              <a:defRPr sz="1000" b="0">
                <a:solidFill>
                  <a:srgbClr val="000000"/>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1EF8841F-D2F8-0646-B645-839893A70343}"/>
              </a:ext>
            </a:extLst>
          </p:cNvPr>
          <p:cNvSpPr>
            <a:spLocks noGrp="1"/>
          </p:cNvSpPr>
          <p:nvPr>
            <p:ph type="body" sz="quarter" idx="12"/>
          </p:nvPr>
        </p:nvSpPr>
        <p:spPr>
          <a:xfrm>
            <a:off x="6392849" y="1437481"/>
            <a:ext cx="5212080" cy="1268039"/>
          </a:xfrm>
        </p:spPr>
        <p:txBody>
          <a:bodyPr wrap="square">
            <a:spAutoFit/>
          </a:bodyPr>
          <a:lstStyle>
            <a:lvl1pPr marL="231775" indent="-231775">
              <a:spcBef>
                <a:spcPts val="1224"/>
              </a:spcBef>
              <a:buClr>
                <a:schemeClr val="tx1"/>
              </a:buClr>
              <a:buFont typeface="Wingdings" panose="05000000000000000000" pitchFamily="2" charset="2"/>
              <a:buChar char=""/>
              <a:defRPr sz="2000" b="0">
                <a:solidFill>
                  <a:srgbClr val="000000"/>
                </a:solidFill>
                <a:latin typeface="+mn-lt"/>
                <a:cs typeface="Segoe UI Semilight" panose="020B0402040204020203" pitchFamily="34" charset="0"/>
              </a:defRPr>
            </a:lvl1pPr>
            <a:lvl2pPr marL="427038" indent="-171450">
              <a:buFont typeface="Wingdings" panose="05000000000000000000" pitchFamily="2" charset="2"/>
              <a:buChar char=""/>
              <a:defRPr sz="1600" b="0">
                <a:solidFill>
                  <a:srgbClr val="000000"/>
                </a:solidFill>
              </a:defRPr>
            </a:lvl2pPr>
            <a:lvl3pPr marL="639763" indent="-188913">
              <a:buFont typeface="Wingdings" panose="05000000000000000000" pitchFamily="2" charset="2"/>
              <a:buChar char=""/>
              <a:tabLst/>
              <a:defRPr sz="1400" b="0">
                <a:solidFill>
                  <a:srgbClr val="000000"/>
                </a:solidFill>
              </a:defRPr>
            </a:lvl3pPr>
            <a:lvl4pPr marL="828675" indent="-176213">
              <a:buFont typeface="Wingdings" panose="05000000000000000000" pitchFamily="2" charset="2"/>
              <a:buChar char=""/>
              <a:defRPr sz="1200" b="0">
                <a:solidFill>
                  <a:srgbClr val="000000"/>
                </a:solidFill>
              </a:defRPr>
            </a:lvl4pPr>
            <a:lvl5pPr marL="1023938" indent="-169863">
              <a:buFont typeface="Wingdings" panose="05000000000000000000" pitchFamily="2" charset="2"/>
              <a:buChar char=""/>
              <a:tabLst/>
              <a:defRPr sz="1000" b="0">
                <a:solidFill>
                  <a:srgbClr val="000000"/>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10">
            <a:extLst>
              <a:ext uri="{FF2B5EF4-FFF2-40B4-BE49-F238E27FC236}">
                <a16:creationId xmlns:a16="http://schemas.microsoft.com/office/drawing/2014/main" id="{9EF2168D-ABC8-AA43-9EDB-A155583EFD61}"/>
              </a:ext>
            </a:extLst>
          </p:cNvPr>
          <p:cNvSpPr>
            <a:spLocks noGrp="1"/>
          </p:cNvSpPr>
          <p:nvPr>
            <p:ph type="ftr" sz="quarter" idx="3"/>
          </p:nvPr>
        </p:nvSpPr>
        <p:spPr>
          <a:xfrm>
            <a:off x="584201" y="6456459"/>
            <a:ext cx="11025188" cy="107854"/>
          </a:xfrm>
          <a:prstGeom prst="rect">
            <a:avLst/>
          </a:prstGeom>
        </p:spPr>
        <p:txBody>
          <a:bodyPr/>
          <a:lstStyle>
            <a:lvl1pPr>
              <a:defRPr sz="800">
                <a:solidFill>
                  <a:srgbClr val="000000"/>
                </a:solidFill>
              </a:defRPr>
            </a:lvl1pPr>
          </a:lstStyle>
          <a:p>
            <a:r>
              <a:rPr lang="en-US"/>
              <a:t>© Microsoft Corporation                                                                                  					   	    	                                     Microsoft 365 </a:t>
            </a:r>
          </a:p>
        </p:txBody>
      </p:sp>
    </p:spTree>
    <p:extLst>
      <p:ext uri="{BB962C8B-B14F-4D97-AF65-F5344CB8AC3E}">
        <p14:creationId xmlns:p14="http://schemas.microsoft.com/office/powerpoint/2010/main" val="195414520"/>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6">
          <p15:clr>
            <a:srgbClr val="5ACBF0"/>
          </p15:clr>
        </p15:guide>
        <p15:guide id="3" orient="horz" pos="904">
          <p15:clr>
            <a:srgbClr val="5ACBF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2754DF-CB0E-46F9-AA3C-00BC673EBDF3}"/>
              </a:ext>
            </a:extLst>
          </p:cNvPr>
          <p:cNvSpPr>
            <a:spLocks noGrp="1"/>
          </p:cNvSpPr>
          <p:nvPr>
            <p:ph type="title"/>
          </p:nvPr>
        </p:nvSpPr>
        <p:spPr>
          <a:xfrm>
            <a:off x="588263" y="497541"/>
            <a:ext cx="11018520" cy="553998"/>
          </a:xfrm>
        </p:spPr>
        <p:txBody>
          <a:bodyPr/>
          <a:lstStyle>
            <a:lvl1pPr>
              <a:defRPr sz="3600">
                <a:solidFill>
                  <a:srgbClr val="000000"/>
                </a:solidFill>
              </a:defRPr>
            </a:lvl1pPr>
          </a:lstStyle>
          <a:p>
            <a:r>
              <a:rPr lang="en-US"/>
              <a:t>Click to edit Master title style</a:t>
            </a:r>
          </a:p>
        </p:txBody>
      </p:sp>
      <p:sp>
        <p:nvSpPr>
          <p:cNvPr id="3" name="Footer Placeholder 10">
            <a:extLst>
              <a:ext uri="{FF2B5EF4-FFF2-40B4-BE49-F238E27FC236}">
                <a16:creationId xmlns:a16="http://schemas.microsoft.com/office/drawing/2014/main" id="{9438946C-117E-D444-B499-2F521D38BF54}"/>
              </a:ext>
            </a:extLst>
          </p:cNvPr>
          <p:cNvSpPr>
            <a:spLocks noGrp="1"/>
          </p:cNvSpPr>
          <p:nvPr>
            <p:ph type="ftr" sz="quarter" idx="3"/>
          </p:nvPr>
        </p:nvSpPr>
        <p:spPr>
          <a:xfrm>
            <a:off x="584201" y="6456459"/>
            <a:ext cx="11025188" cy="107854"/>
          </a:xfrm>
          <a:prstGeom prst="rect">
            <a:avLst/>
          </a:prstGeom>
        </p:spPr>
        <p:txBody>
          <a:bodyPr/>
          <a:lstStyle>
            <a:lvl1pPr>
              <a:defRPr sz="800">
                <a:solidFill>
                  <a:srgbClr val="000000"/>
                </a:solidFill>
              </a:defRPr>
            </a:lvl1pPr>
          </a:lstStyle>
          <a:p>
            <a:r>
              <a:rPr lang="en-US"/>
              <a:t>© Microsoft Corporation                                                                                  					   	    	                                     Microsoft 365 </a:t>
            </a:r>
          </a:p>
        </p:txBody>
      </p:sp>
    </p:spTree>
    <p:extLst>
      <p:ext uri="{BB962C8B-B14F-4D97-AF65-F5344CB8AC3E}">
        <p14:creationId xmlns:p14="http://schemas.microsoft.com/office/powerpoint/2010/main" val="2632410857"/>
      </p:ext>
    </p:extLst>
  </p:cSld>
  <p:clrMapOvr>
    <a:masterClrMapping/>
  </p:clrMapOvr>
  <p:transition>
    <p:fade/>
  </p:transition>
  <p:extLst>
    <p:ext uri="{DCECCB84-F9BA-43D5-87BE-67443E8EF086}">
      <p15:sldGuideLst xmlns:p15="http://schemas.microsoft.com/office/powerpoint/2012/main">
        <p15:guide id="3" orient="horz" pos="900">
          <p15:clr>
            <a:srgbClr val="5ACBF0"/>
          </p15:clr>
        </p15:guide>
        <p15:guide id="4" orient="horz" pos="1276">
          <p15:clr>
            <a:srgbClr val="5ACBF0"/>
          </p15:clr>
        </p15:guide>
        <p15:guide id="5" orient="horz" pos="288">
          <p15:clr>
            <a:srgbClr val="5ACBF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Title Only with gri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D31026A-4A74-439D-A8F5-DB82A03E713C}"/>
              </a:ext>
            </a:extLst>
          </p:cNvPr>
          <p:cNvSpPr>
            <a:spLocks noGrp="1"/>
          </p:cNvSpPr>
          <p:nvPr>
            <p:ph type="title"/>
          </p:nvPr>
        </p:nvSpPr>
        <p:spPr>
          <a:xfrm>
            <a:off x="588263" y="497541"/>
            <a:ext cx="11018520" cy="553998"/>
          </a:xfrm>
        </p:spPr>
        <p:txBody>
          <a:bodyPr/>
          <a:lstStyle>
            <a:lvl1pPr>
              <a:defRPr sz="3600">
                <a:solidFill>
                  <a:srgbClr val="000000"/>
                </a:solidFill>
              </a:defRPr>
            </a:lvl1pPr>
          </a:lstStyle>
          <a:p>
            <a:r>
              <a:rPr lang="en-US"/>
              <a:t>Click to edit Master title style</a:t>
            </a:r>
          </a:p>
        </p:txBody>
      </p:sp>
      <p:sp>
        <p:nvSpPr>
          <p:cNvPr id="4" name="Footer Placeholder 10">
            <a:extLst>
              <a:ext uri="{FF2B5EF4-FFF2-40B4-BE49-F238E27FC236}">
                <a16:creationId xmlns:a16="http://schemas.microsoft.com/office/drawing/2014/main" id="{59A66667-56DD-0944-88F2-9EEF75B94EAF}"/>
              </a:ext>
            </a:extLst>
          </p:cNvPr>
          <p:cNvSpPr>
            <a:spLocks noGrp="1"/>
          </p:cNvSpPr>
          <p:nvPr>
            <p:ph type="ftr" sz="quarter" idx="3"/>
          </p:nvPr>
        </p:nvSpPr>
        <p:spPr>
          <a:xfrm>
            <a:off x="584201" y="6456459"/>
            <a:ext cx="11025188" cy="107854"/>
          </a:xfrm>
          <a:prstGeom prst="rect">
            <a:avLst/>
          </a:prstGeom>
        </p:spPr>
        <p:txBody>
          <a:bodyPr/>
          <a:lstStyle>
            <a:lvl1pPr>
              <a:defRPr sz="800">
                <a:solidFill>
                  <a:srgbClr val="000000"/>
                </a:solidFill>
              </a:defRPr>
            </a:lvl1pPr>
          </a:lstStyle>
          <a:p>
            <a:r>
              <a:rPr lang="en-US"/>
              <a:t>© Microsoft Corporation                                                                                  					   	    	                                     Microsoft 365 </a:t>
            </a:r>
          </a:p>
        </p:txBody>
      </p:sp>
    </p:spTree>
    <p:extLst>
      <p:ext uri="{BB962C8B-B14F-4D97-AF65-F5344CB8AC3E}">
        <p14:creationId xmlns:p14="http://schemas.microsoft.com/office/powerpoint/2010/main" val="862880222"/>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Small title - half page">
    <p:bg>
      <p:bgPr>
        <a:solidFill>
          <a:schemeClr val="bg1">
            <a:lumMod val="95000"/>
          </a:schemeClr>
        </a:solidFill>
        <a:effectLst/>
      </p:bgPr>
    </p:bg>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4B2500C4-B436-4E3A-8A91-A02448A774DB}"/>
              </a:ext>
            </a:extLst>
          </p:cNvPr>
          <p:cNvSpPr>
            <a:spLocks noGrp="1"/>
          </p:cNvSpPr>
          <p:nvPr>
            <p:ph type="title"/>
          </p:nvPr>
        </p:nvSpPr>
        <p:spPr>
          <a:xfrm>
            <a:off x="584200" y="484094"/>
            <a:ext cx="5508419" cy="372410"/>
          </a:xfrm>
        </p:spPr>
        <p:txBody>
          <a:bodyPr tIns="64008"/>
          <a:lstStyle>
            <a:lvl1pPr>
              <a:defRPr sz="2000" spc="0">
                <a:solidFill>
                  <a:srgbClr val="000000"/>
                </a:solidFill>
                <a:latin typeface="+mj-lt"/>
                <a:cs typeface="Segoe UI" panose="020B0502040204020203" pitchFamily="34" charset="0"/>
              </a:defRPr>
            </a:lvl1pPr>
          </a:lstStyle>
          <a:p>
            <a:r>
              <a:rPr lang="en-US"/>
              <a:t>Click to edit Master title style</a:t>
            </a:r>
          </a:p>
        </p:txBody>
      </p:sp>
      <p:sp>
        <p:nvSpPr>
          <p:cNvPr id="3" name="Footer Placeholder 10">
            <a:extLst>
              <a:ext uri="{FF2B5EF4-FFF2-40B4-BE49-F238E27FC236}">
                <a16:creationId xmlns:a16="http://schemas.microsoft.com/office/drawing/2014/main" id="{04552FE7-359D-6544-B2BC-512289B79DFF}"/>
              </a:ext>
            </a:extLst>
          </p:cNvPr>
          <p:cNvSpPr>
            <a:spLocks noGrp="1"/>
          </p:cNvSpPr>
          <p:nvPr>
            <p:ph type="ftr" sz="quarter" idx="3"/>
          </p:nvPr>
        </p:nvSpPr>
        <p:spPr>
          <a:xfrm>
            <a:off x="584201" y="6456459"/>
            <a:ext cx="11025188" cy="107854"/>
          </a:xfrm>
          <a:prstGeom prst="rect">
            <a:avLst/>
          </a:prstGeom>
        </p:spPr>
        <p:txBody>
          <a:bodyPr/>
          <a:lstStyle>
            <a:lvl1pPr>
              <a:defRPr sz="800">
                <a:solidFill>
                  <a:srgbClr val="000000"/>
                </a:solidFill>
              </a:defRPr>
            </a:lvl1pPr>
          </a:lstStyle>
          <a:p>
            <a:r>
              <a:rPr lang="en-US"/>
              <a:t>© Microsoft Corporation                                                                                  					   	    	                                     Microsoft 365 </a:t>
            </a:r>
          </a:p>
        </p:txBody>
      </p:sp>
    </p:spTree>
    <p:extLst>
      <p:ext uri="{BB962C8B-B14F-4D97-AF65-F5344CB8AC3E}">
        <p14:creationId xmlns:p14="http://schemas.microsoft.com/office/powerpoint/2010/main" val="3341267530"/>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Updates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4009" y="1287364"/>
            <a:ext cx="4201714" cy="620349"/>
          </a:xfrm>
        </p:spPr>
        <p:txBody>
          <a:bodyPr wrap="square" rIns="0" anchor="t">
            <a:noAutofit/>
          </a:bodyPr>
          <a:lstStyle>
            <a:lvl1pPr>
              <a:lnSpc>
                <a:spcPct val="100000"/>
              </a:lnSpc>
              <a:defRPr sz="2000" b="0" spc="-49" baseline="0">
                <a:solidFill>
                  <a:srgbClr val="000000"/>
                </a:solidFill>
                <a:latin typeface="+mj-lt"/>
                <a:cs typeface="Segoe UI Semilight" panose="020B0402040204020203" pitchFamily="34" charset="0"/>
              </a:defRPr>
            </a:lvl1pPr>
          </a:lstStyle>
          <a:p>
            <a:r>
              <a:rPr lang="en-US"/>
              <a:t>Title format square photo layout </a:t>
            </a:r>
          </a:p>
        </p:txBody>
      </p:sp>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hasCustomPrompt="1"/>
          </p:nvPr>
        </p:nvSpPr>
        <p:spPr>
          <a:xfrm>
            <a:off x="384009" y="2067179"/>
            <a:ext cx="4201714" cy="3289256"/>
          </a:xfrm>
        </p:spPr>
        <p:txBody>
          <a:bodyPr>
            <a:noAutofit/>
          </a:bodyPr>
          <a:lstStyle>
            <a:lvl1pPr marL="0" indent="0">
              <a:buNone/>
              <a:defRPr sz="1400">
                <a:solidFill>
                  <a:srgbClr val="000000"/>
                </a:solidFill>
                <a:latin typeface="+mn-lt"/>
              </a:defRPr>
            </a:lvl1pPr>
            <a:lvl2pPr marL="228600" indent="0">
              <a:buNone/>
              <a:defRPr/>
            </a:lvl2pPr>
            <a:lvl3pPr marL="457200" indent="0">
              <a:buNone/>
              <a:defRPr/>
            </a:lvl3pPr>
            <a:lvl4pPr marL="661988" indent="0">
              <a:buNone/>
              <a:defRPr/>
            </a:lvl4pPr>
            <a:lvl5pPr marL="855663" indent="0">
              <a:buNone/>
              <a:defRPr/>
            </a:lvl5pPr>
          </a:lstStyle>
          <a:p>
            <a:pPr lvl="0"/>
            <a:r>
              <a:rPr lang="en-US"/>
              <a:t>Edit Master text styles</a:t>
            </a:r>
          </a:p>
        </p:txBody>
      </p:sp>
      <p:sp>
        <p:nvSpPr>
          <p:cNvPr id="6" name="Rectangle 5">
            <a:extLst>
              <a:ext uri="{FF2B5EF4-FFF2-40B4-BE49-F238E27FC236}">
                <a16:creationId xmlns:a16="http://schemas.microsoft.com/office/drawing/2014/main" id="{10B7B646-5077-24A0-1EC0-D8D72CAF7AA6}"/>
              </a:ext>
              <a:ext uri="{C183D7F6-B498-43B3-948B-1728B52AA6E4}">
                <adec:decorative xmlns:adec="http://schemas.microsoft.com/office/drawing/2017/decorative" val="1"/>
              </a:ext>
            </a:extLst>
          </p:cNvPr>
          <p:cNvSpPr/>
          <p:nvPr userDrawn="1"/>
        </p:nvSpPr>
        <p:spPr>
          <a:xfrm>
            <a:off x="5263616" y="0"/>
            <a:ext cx="6928384" cy="6858000"/>
          </a:xfrm>
          <a:prstGeom prst="rect">
            <a:avLst/>
          </a:prstGeom>
          <a:solidFill>
            <a:srgbClr val="001B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B8F2A55A-54F2-9F08-283C-F966780DD624}"/>
              </a:ext>
              <a:ext uri="{C183D7F6-B498-43B3-948B-1728B52AA6E4}">
                <adec:decorative xmlns:adec="http://schemas.microsoft.com/office/drawing/2017/decorative" val="1"/>
              </a:ext>
            </a:extLst>
          </p:cNvPr>
          <p:cNvSpPr/>
          <p:nvPr userDrawn="1"/>
        </p:nvSpPr>
        <p:spPr>
          <a:xfrm>
            <a:off x="384009" y="500873"/>
            <a:ext cx="45719" cy="473920"/>
          </a:xfrm>
          <a:prstGeom prst="rect">
            <a:avLst/>
          </a:prstGeom>
          <a:solidFill>
            <a:srgbClr val="001B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94B83"/>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1867297"/>
      </p:ext>
    </p:extLst>
  </p:cSld>
  <p:clrMapOvr>
    <a:masterClrMapping/>
  </p:clrMapOvr>
  <p:transition>
    <p:fade/>
  </p:transition>
  <p:extLst>
    <p:ext uri="{DCECCB84-F9BA-43D5-87BE-67443E8EF086}">
      <p15:sldGuideLst xmlns:p15="http://schemas.microsoft.com/office/powerpoint/2012/main">
        <p15:guide id="2" pos="3360">
          <p15:clr>
            <a:srgbClr val="FBAE40"/>
          </p15:clr>
        </p15:guide>
        <p15:guide id="6" orient="horz" pos="904">
          <p15:clr>
            <a:srgbClr val="5ACBF0"/>
          </p15:clr>
        </p15:guide>
        <p15:guide id="7" orient="horz" pos="1276">
          <p15:clr>
            <a:srgbClr val="5ACBF0"/>
          </p15:clr>
        </p15:guide>
        <p15:guide id="8" orient="horz" pos="2226">
          <p15:clr>
            <a:srgbClr val="5ACBF0"/>
          </p15:clr>
        </p15:guide>
        <p15:guide id="10" pos="3729">
          <p15:clr>
            <a:srgbClr val="C35EA4"/>
          </p15:clr>
        </p15:guide>
        <p15:guide id="11" pos="2993">
          <p15:clr>
            <a:srgbClr val="5ACBF0"/>
          </p15:clr>
        </p15:guide>
        <p15:guide id="12" pos="3543">
          <p15:clr>
            <a:srgbClr val="A4A3A4"/>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1_Title &amp; Non-bulleted text">
    <p:bg>
      <p:bgPr>
        <a:solidFill>
          <a:schemeClr val="bg1">
            <a:lumMod val="95000"/>
          </a:schemeClr>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05D753A-2494-D76F-9BFE-BBE32685DD66}"/>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rgbClr val="001B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a:xfrm>
            <a:off x="588263" y="498764"/>
            <a:ext cx="11018520" cy="553998"/>
          </a:xfrm>
        </p:spPr>
        <p:txBody>
          <a:bodyPr/>
          <a:lstStyle>
            <a:lvl1pPr>
              <a:defRPr sz="3600">
                <a:solidFill>
                  <a:schemeClr val="bg1"/>
                </a:solidFill>
              </a:defRPr>
            </a:lvl1pPr>
          </a:lstStyle>
          <a:p>
            <a:r>
              <a:rPr lang="en-US"/>
              <a:t>Click to edit Master title style</a:t>
            </a:r>
          </a:p>
        </p:txBody>
      </p:sp>
      <p:sp>
        <p:nvSpPr>
          <p:cNvPr id="4" name="Text Placeholder 3"/>
          <p:cNvSpPr>
            <a:spLocks noGrp="1"/>
          </p:cNvSpPr>
          <p:nvPr>
            <p:ph type="body" sz="quarter" idx="10"/>
          </p:nvPr>
        </p:nvSpPr>
        <p:spPr>
          <a:xfrm>
            <a:off x="586390" y="1434370"/>
            <a:ext cx="11018520" cy="1083374"/>
          </a:xfrm>
        </p:spPr>
        <p:txBody>
          <a:bodyPr wrap="square">
            <a:spAutoFit/>
          </a:bodyPr>
          <a:lstStyle>
            <a:lvl1pPr marL="0" indent="0">
              <a:buNone/>
              <a:defRPr sz="2000" b="0" i="0">
                <a:solidFill>
                  <a:schemeClr val="bg1"/>
                </a:solidFill>
                <a:latin typeface="+mn-lt"/>
                <a:cs typeface="Segoe UI" panose="020B0502040204020203" pitchFamily="34" charset="0"/>
              </a:defRPr>
            </a:lvl1pPr>
            <a:lvl2pPr marL="228600" indent="0">
              <a:buNone/>
              <a:defRPr sz="1600">
                <a:solidFill>
                  <a:schemeClr val="bg1"/>
                </a:solidFill>
              </a:defRPr>
            </a:lvl2pPr>
            <a:lvl3pPr marL="457200" indent="0">
              <a:buNone/>
              <a:defRPr sz="1400">
                <a:solidFill>
                  <a:schemeClr val="bg1"/>
                </a:solidFill>
              </a:defRPr>
            </a:lvl3pPr>
            <a:lvl4pPr marL="685800" indent="0">
              <a:buNone/>
              <a:defRPr sz="1200">
                <a:solidFill>
                  <a:schemeClr val="bg1"/>
                </a:solidFill>
              </a:defRPr>
            </a:lvl4pPr>
            <a:lvl5pPr marL="914400" indent="0">
              <a:buNone/>
              <a:defRPr/>
            </a:lvl5pPr>
          </a:lstStyle>
          <a:p>
            <a:pPr lvl="0"/>
            <a:r>
              <a:rPr lang="en-US"/>
              <a:t>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166078127"/>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1_Title - Square Photo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4200" y="2271872"/>
            <a:ext cx="4161981" cy="861774"/>
          </a:xfrm>
        </p:spPr>
        <p:txBody>
          <a:bodyPr wrap="square" rIns="0" anchor="b">
            <a:spAutoFit/>
          </a:bodyPr>
          <a:lstStyle>
            <a:lvl1pPr>
              <a:lnSpc>
                <a:spcPct val="100000"/>
              </a:lnSpc>
              <a:defRPr sz="2800" b="0" spc="-49" baseline="0">
                <a:solidFill>
                  <a:srgbClr val="000000"/>
                </a:solidFill>
                <a:latin typeface="+mj-lt"/>
                <a:cs typeface="Segoe UI Semilight" panose="020B0402040204020203" pitchFamily="34" charset="0"/>
              </a:defRPr>
            </a:lvl1pPr>
          </a:lstStyle>
          <a:p>
            <a:r>
              <a:rPr lang="en-US"/>
              <a:t>Title format square photo layout </a:t>
            </a:r>
          </a:p>
        </p:txBody>
      </p:sp>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p:nvPr>
        </p:nvSpPr>
        <p:spPr>
          <a:xfrm>
            <a:off x="584200" y="3535541"/>
            <a:ext cx="4162425" cy="246221"/>
          </a:xfrm>
        </p:spPr>
        <p:txBody>
          <a:bodyPr/>
          <a:lstStyle>
            <a:lvl1pPr marL="0" indent="0">
              <a:buNone/>
              <a:defRPr sz="1600">
                <a:solidFill>
                  <a:srgbClr val="000000"/>
                </a:solidFill>
                <a:latin typeface="+mn-lt"/>
              </a:defRPr>
            </a:lvl1pPr>
            <a:lvl2pPr marL="228600" indent="0">
              <a:buNone/>
              <a:defRPr/>
            </a:lvl2pPr>
            <a:lvl3pPr marL="457200" indent="0">
              <a:buNone/>
              <a:defRPr/>
            </a:lvl3pPr>
            <a:lvl4pPr marL="661988" indent="0">
              <a:buNone/>
              <a:defRPr/>
            </a:lvl4pPr>
            <a:lvl5pPr marL="855663" indent="0">
              <a:buNone/>
              <a:defRPr/>
            </a:lvl5pPr>
          </a:lstStyle>
          <a:p>
            <a:pPr lvl="0"/>
            <a:r>
              <a:rPr lang="en-US"/>
              <a:t>Edit Master text styles</a:t>
            </a:r>
          </a:p>
        </p:txBody>
      </p:sp>
      <p:sp>
        <p:nvSpPr>
          <p:cNvPr id="5" name="Picture Placeholder">
            <a:extLst>
              <a:ext uri="{FF2B5EF4-FFF2-40B4-BE49-F238E27FC236}">
                <a16:creationId xmlns:a16="http://schemas.microsoft.com/office/drawing/2014/main" id="{6178F5D2-7CA2-4202-8FD2-95D8F7A2E98D}"/>
              </a:ext>
            </a:extLst>
          </p:cNvPr>
          <p:cNvSpPr>
            <a:spLocks noGrp="1"/>
          </p:cNvSpPr>
          <p:nvPr>
            <p:ph type="pic" sz="quarter" idx="11" hasCustomPrompt="1"/>
          </p:nvPr>
        </p:nvSpPr>
        <p:spPr bwMode="gray">
          <a:xfrm>
            <a:off x="5334000" y="0"/>
            <a:ext cx="6858000" cy="6858000"/>
          </a:xfrm>
          <a:blipFill>
            <a:blip r:embed="rId2"/>
            <a:stretch>
              <a:fillRect/>
            </a:stretch>
          </a:blipFill>
        </p:spPr>
        <p:txBody>
          <a:bodyPr lIns="0" tIns="2011680" rIns="0" anchor="t" anchorCtr="0">
            <a:noAutofit/>
          </a:bodyPr>
          <a:lstStyle>
            <a:lvl1pPr marL="0" indent="0" algn="ctr">
              <a:lnSpc>
                <a:spcPct val="100000"/>
              </a:lnSpc>
              <a:buNone/>
              <a:defRPr sz="1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Tree>
    <p:extLst>
      <p:ext uri="{BB962C8B-B14F-4D97-AF65-F5344CB8AC3E}">
        <p14:creationId xmlns:p14="http://schemas.microsoft.com/office/powerpoint/2010/main" val="65724861"/>
      </p:ext>
    </p:extLst>
  </p:cSld>
  <p:clrMapOvr>
    <a:masterClrMapping/>
  </p:clrMapOvr>
  <p:transition>
    <p:fade/>
  </p:transition>
  <p:extLst>
    <p:ext uri="{DCECCB84-F9BA-43D5-87BE-67443E8EF086}">
      <p15:sldGuideLst xmlns:p15="http://schemas.microsoft.com/office/powerpoint/2012/main">
        <p15:guide id="2" pos="3360">
          <p15:clr>
            <a:srgbClr val="FBAE40"/>
          </p15:clr>
        </p15:guide>
        <p15:guide id="6" orient="horz" pos="904">
          <p15:clr>
            <a:srgbClr val="5ACBF0"/>
          </p15:clr>
        </p15:guide>
        <p15:guide id="7" orient="horz" pos="1276">
          <p15:clr>
            <a:srgbClr val="5ACBF0"/>
          </p15:clr>
        </p15:guide>
        <p15:guide id="8" orient="horz" pos="2226">
          <p15:clr>
            <a:srgbClr val="5ACBF0"/>
          </p15:clr>
        </p15:guide>
        <p15:guide id="10" pos="3729">
          <p15:clr>
            <a:srgbClr val="C35EA4"/>
          </p15:clr>
        </p15:guide>
        <p15:guide id="11" pos="2993">
          <p15:clr>
            <a:srgbClr val="5ACBF0"/>
          </p15:clr>
        </p15:guide>
        <p15:guide id="12" pos="3543">
          <p15:clr>
            <a:srgbClr val="A4A3A4"/>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Square Photo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4025" y="2998113"/>
            <a:ext cx="4161981" cy="861774"/>
          </a:xfrm>
        </p:spPr>
        <p:txBody>
          <a:bodyPr wrap="square" rIns="0" anchor="ctr" anchorCtr="0">
            <a:spAutoFit/>
          </a:bodyPr>
          <a:lstStyle>
            <a:lvl1pPr>
              <a:lnSpc>
                <a:spcPct val="100000"/>
              </a:lnSpc>
              <a:defRPr sz="2800" b="0" spc="-49" baseline="0">
                <a:solidFill>
                  <a:srgbClr val="000000"/>
                </a:solidFill>
                <a:latin typeface="+mj-lt"/>
                <a:cs typeface="Segoe UI Semilight" panose="020B0402040204020203" pitchFamily="34" charset="0"/>
              </a:defRPr>
            </a:lvl1pPr>
          </a:lstStyle>
          <a:p>
            <a:r>
              <a:rPr lang="en-US"/>
              <a:t>Square photo layout with Title  </a:t>
            </a:r>
          </a:p>
        </p:txBody>
      </p:sp>
      <p:sp>
        <p:nvSpPr>
          <p:cNvPr id="4" name="Picture Placeholder">
            <a:extLst>
              <a:ext uri="{FF2B5EF4-FFF2-40B4-BE49-F238E27FC236}">
                <a16:creationId xmlns:a16="http://schemas.microsoft.com/office/drawing/2014/main" id="{3956AAB8-C2DF-40F3-A72B-0FA6F47702E6}"/>
              </a:ext>
            </a:extLst>
          </p:cNvPr>
          <p:cNvSpPr>
            <a:spLocks noGrp="1"/>
          </p:cNvSpPr>
          <p:nvPr>
            <p:ph type="pic" sz="quarter" idx="11" hasCustomPrompt="1"/>
          </p:nvPr>
        </p:nvSpPr>
        <p:spPr bwMode="gray">
          <a:xfrm>
            <a:off x="5334000" y="0"/>
            <a:ext cx="6858000" cy="6858000"/>
          </a:xfrm>
          <a:blipFill>
            <a:blip r:embed="rId2"/>
            <a:stretch>
              <a:fillRect/>
            </a:stretch>
          </a:blipFill>
        </p:spPr>
        <p:txBody>
          <a:bodyPr lIns="0" tIns="2011680" rIns="0" anchor="t" anchorCtr="0">
            <a:noAutofit/>
          </a:bodyPr>
          <a:lstStyle>
            <a:lvl1pPr marL="0" indent="0" algn="ctr">
              <a:lnSpc>
                <a:spcPct val="100000"/>
              </a:lnSpc>
              <a:buNone/>
              <a:defRPr sz="1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Tree>
    <p:extLst>
      <p:ext uri="{BB962C8B-B14F-4D97-AF65-F5344CB8AC3E}">
        <p14:creationId xmlns:p14="http://schemas.microsoft.com/office/powerpoint/2010/main" val="3245468345"/>
      </p:ext>
    </p:extLst>
  </p:cSld>
  <p:clrMapOvr>
    <a:masterClrMapping/>
  </p:clrMapOvr>
  <p:transition>
    <p:fade/>
  </p:transition>
  <p:extLst>
    <p:ext uri="{DCECCB84-F9BA-43D5-87BE-67443E8EF086}">
      <p15:sldGuideLst xmlns:p15="http://schemas.microsoft.com/office/powerpoint/2012/main">
        <p15:guide id="2" pos="3360">
          <p15:clr>
            <a:srgbClr val="FBAE40"/>
          </p15:clr>
        </p15:guide>
        <p15:guide id="5" orient="horz" pos="2160">
          <p15:clr>
            <a:srgbClr val="FBAE40"/>
          </p15:clr>
        </p15:guide>
        <p15:guide id="6" pos="2991">
          <p15:clr>
            <a:srgbClr val="5ACBF0"/>
          </p15:clr>
        </p15:guide>
        <p15:guide id="7" pos="3728">
          <p15:clr>
            <a:srgbClr val="C35EA4"/>
          </p15:clr>
        </p15:guide>
        <p15:guide id="8" pos="3544">
          <p15:clr>
            <a:srgbClr val="A4A3A4"/>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Square Photo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4200" y="2981637"/>
            <a:ext cx="4160520" cy="615553"/>
          </a:xfrm>
        </p:spPr>
        <p:txBody>
          <a:bodyPr wrap="square" anchor="t">
            <a:spAutoFit/>
          </a:bodyPr>
          <a:lstStyle>
            <a:lvl1pPr>
              <a:lnSpc>
                <a:spcPct val="100000"/>
              </a:lnSpc>
              <a:defRPr sz="2000" b="0" spc="0" baseline="0">
                <a:gradFill>
                  <a:gsLst>
                    <a:gs pos="1250">
                      <a:schemeClr val="tx1"/>
                    </a:gs>
                    <a:gs pos="100000">
                      <a:schemeClr val="tx1"/>
                    </a:gs>
                  </a:gsLst>
                  <a:lin ang="5400000" scaled="0"/>
                </a:gradFill>
                <a:latin typeface="+mj-lt"/>
                <a:cs typeface="Segoe UI Semilight" panose="020B0402040204020203" pitchFamily="34" charset="0"/>
              </a:defRPr>
            </a:lvl1pPr>
          </a:lstStyle>
          <a:p>
            <a:r>
              <a:rPr lang="en-US"/>
              <a:t>Square photo layout with smaller text</a:t>
            </a:r>
          </a:p>
        </p:txBody>
      </p:sp>
      <p:sp>
        <p:nvSpPr>
          <p:cNvPr id="4" name="Picture Placeholder">
            <a:extLst>
              <a:ext uri="{FF2B5EF4-FFF2-40B4-BE49-F238E27FC236}">
                <a16:creationId xmlns:a16="http://schemas.microsoft.com/office/drawing/2014/main" id="{18102CFD-D7DD-461F-B675-FAE01404E555}"/>
              </a:ext>
            </a:extLst>
          </p:cNvPr>
          <p:cNvSpPr>
            <a:spLocks noGrp="1"/>
          </p:cNvSpPr>
          <p:nvPr>
            <p:ph type="pic" sz="quarter" idx="11" hasCustomPrompt="1"/>
          </p:nvPr>
        </p:nvSpPr>
        <p:spPr bwMode="gray">
          <a:xfrm>
            <a:off x="5334000" y="0"/>
            <a:ext cx="6858000" cy="6858000"/>
          </a:xfrm>
          <a:blipFill>
            <a:blip r:embed="rId2"/>
            <a:stretch>
              <a:fillRect/>
            </a:stretch>
          </a:blipFill>
        </p:spPr>
        <p:txBody>
          <a:bodyPr lIns="0" tIns="2011680" rIns="0" anchor="t" anchorCtr="0">
            <a:noAutofit/>
          </a:bodyPr>
          <a:lstStyle>
            <a:lvl1pPr marL="0" indent="0" algn="ctr">
              <a:lnSpc>
                <a:spcPct val="100000"/>
              </a:lnSpc>
              <a:buNone/>
              <a:defRPr sz="1600" b="1">
                <a:solidFill>
                  <a:srgbClr val="FFFFFF"/>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Tree>
    <p:extLst>
      <p:ext uri="{BB962C8B-B14F-4D97-AF65-F5344CB8AC3E}">
        <p14:creationId xmlns:p14="http://schemas.microsoft.com/office/powerpoint/2010/main" val="1402672911"/>
      </p:ext>
    </p:extLst>
  </p:cSld>
  <p:clrMapOvr>
    <a:masterClrMapping/>
  </p:clrMapOvr>
  <p:transition>
    <p:fade/>
  </p:transition>
  <p:extLst>
    <p:ext uri="{DCECCB84-F9BA-43D5-87BE-67443E8EF086}">
      <p15:sldGuideLst xmlns:p15="http://schemas.microsoft.com/office/powerpoint/2012/main">
        <p15:guide id="2" pos="3360">
          <p15:clr>
            <a:srgbClr val="FBAE40"/>
          </p15:clr>
        </p15:guide>
        <p15:guide id="3" orient="horz" pos="1877">
          <p15:clr>
            <a:srgbClr val="5ACBF0"/>
          </p15:clr>
        </p15:guide>
        <p15:guide id="4" pos="3731">
          <p15:clr>
            <a:srgbClr val="C35EA4"/>
          </p15:clr>
        </p15:guide>
        <p15:guide id="5" pos="2993">
          <p15:clr>
            <a:srgbClr val="5ACBF0"/>
          </p15:clr>
        </p15:guide>
        <p15:guide id="6" pos="3547">
          <p15:clr>
            <a:srgbClr val="A4A3A4"/>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2A6C6C-1030-4276-153D-D2F299C106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8F88CC5-D699-FB26-E157-85408BA6EF2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81424CA-63E0-64FB-7B68-CC9603C511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162DE67-273B-F362-D217-A01F3C487157}"/>
              </a:ext>
            </a:extLst>
          </p:cNvPr>
          <p:cNvSpPr>
            <a:spLocks noGrp="1"/>
          </p:cNvSpPr>
          <p:nvPr>
            <p:ph type="dt" sz="half" idx="10"/>
          </p:nvPr>
        </p:nvSpPr>
        <p:spPr/>
        <p:txBody>
          <a:bodyPr/>
          <a:lstStyle/>
          <a:p>
            <a:fld id="{23FCEA23-F800-4AE1-B471-6FC524D05CC4}" type="datetimeFigureOut">
              <a:rPr lang="en-US" smtClean="0"/>
              <a:t>8/5/2026</a:t>
            </a:fld>
            <a:endParaRPr lang="en-US"/>
          </a:p>
        </p:txBody>
      </p:sp>
      <p:sp>
        <p:nvSpPr>
          <p:cNvPr id="6" name="Footer Placeholder 5">
            <a:extLst>
              <a:ext uri="{FF2B5EF4-FFF2-40B4-BE49-F238E27FC236}">
                <a16:creationId xmlns:a16="http://schemas.microsoft.com/office/drawing/2014/main" id="{D3A6E8F9-1CB1-B337-28C2-7448778BE3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3234618-B822-63F8-2FC1-F7BC246D2080}"/>
              </a:ext>
            </a:extLst>
          </p:cNvPr>
          <p:cNvSpPr>
            <a:spLocks noGrp="1"/>
          </p:cNvSpPr>
          <p:nvPr>
            <p:ph type="sldNum" sz="quarter" idx="12"/>
          </p:nvPr>
        </p:nvSpPr>
        <p:spPr/>
        <p:txBody>
          <a:bodyPr/>
          <a:lstStyle/>
          <a:p>
            <a:fld id="{1DEB5F38-3EC1-4F76-A136-CD9821235946}" type="slidenum">
              <a:rPr lang="en-US" smtClean="0"/>
              <a:t>‹#›</a:t>
            </a:fld>
            <a:endParaRPr lang="en-US"/>
          </a:p>
        </p:txBody>
      </p:sp>
    </p:spTree>
    <p:extLst>
      <p:ext uri="{BB962C8B-B14F-4D97-AF65-F5344CB8AC3E}">
        <p14:creationId xmlns:p14="http://schemas.microsoft.com/office/powerpoint/2010/main" val="128054830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Demo slide">
    <p:bg>
      <p:bgPr>
        <a:solidFill>
          <a:srgbClr val="1A1A1A"/>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gradFill>
                  <a:gsLst>
                    <a:gs pos="62564">
                      <a:schemeClr val="tx1"/>
                    </a:gs>
                    <a:gs pos="55000">
                      <a:schemeClr val="tx1"/>
                    </a:gs>
                  </a:gsLst>
                  <a:lin ang="5400000" scaled="0"/>
                </a:gradFill>
                <a:effectLst/>
                <a:latin typeface="+mj-lt"/>
                <a:ea typeface="+mn-ea"/>
                <a:cs typeface="Segoe UI" pitchFamily="34" charset="0"/>
              </a:defRPr>
            </a:lvl1pPr>
          </a:lstStyle>
          <a:p>
            <a:r>
              <a:rPr lang="en-US"/>
              <a:t>Demo title</a:t>
            </a:r>
          </a:p>
        </p:txBody>
      </p:sp>
      <p:sp>
        <p:nvSpPr>
          <p:cNvPr id="5" name="Text Placeholder 4"/>
          <p:cNvSpPr>
            <a:spLocks noGrp="1"/>
          </p:cNvSpPr>
          <p:nvPr>
            <p:ph type="body" sz="quarter" idx="12" hasCustomPrompt="1"/>
          </p:nvPr>
        </p:nvSpPr>
        <p:spPr>
          <a:xfrm>
            <a:off x="585216" y="3977319"/>
            <a:ext cx="9144000" cy="307777"/>
          </a:xfrm>
          <a:noFill/>
        </p:spPr>
        <p:txBody>
          <a:bodyPr lIns="0" tIns="0" rIns="0" bIns="0">
            <a:spAutoFit/>
          </a:bodyPr>
          <a:lstStyle>
            <a:lvl1pPr marL="0" indent="0">
              <a:spcBef>
                <a:spcPts val="0"/>
              </a:spcBef>
              <a:spcAft>
                <a:spcPts val="0"/>
              </a:spcAft>
              <a:buFont typeface="Arial" panose="020B0604020202020204" pitchFamily="34" charset="0"/>
              <a:buNone/>
              <a:defRPr sz="2000" spc="0" baseline="0">
                <a:gradFill>
                  <a:gsLst>
                    <a:gs pos="0">
                      <a:schemeClr val="tx1"/>
                    </a:gs>
                    <a:gs pos="100000">
                      <a:schemeClr val="tx1"/>
                    </a:gs>
                  </a:gsLst>
                  <a:lin ang="5400000" scaled="0"/>
                </a:gradFill>
                <a:latin typeface="+mn-lt"/>
              </a:defRPr>
            </a:lvl1pPr>
          </a:lstStyle>
          <a:p>
            <a:pPr lvl="0"/>
            <a:r>
              <a:rPr lang="en-US"/>
              <a:t>Speaker name</a:t>
            </a:r>
          </a:p>
        </p:txBody>
      </p:sp>
    </p:spTree>
    <p:extLst>
      <p:ext uri="{BB962C8B-B14F-4D97-AF65-F5344CB8AC3E}">
        <p14:creationId xmlns:p14="http://schemas.microsoft.com/office/powerpoint/2010/main" val="323298821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Demo slide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gradFill>
                  <a:gsLst>
                    <a:gs pos="62564">
                      <a:schemeClr val="tx1"/>
                    </a:gs>
                    <a:gs pos="55000">
                      <a:schemeClr val="tx1"/>
                    </a:gs>
                  </a:gsLst>
                  <a:lin ang="5400000" scaled="0"/>
                </a:gradFill>
                <a:effectLst/>
                <a:latin typeface="+mj-lt"/>
                <a:ea typeface="+mn-ea"/>
                <a:cs typeface="Segoe UI" pitchFamily="34" charset="0"/>
              </a:defRPr>
            </a:lvl1pPr>
          </a:lstStyle>
          <a:p>
            <a:r>
              <a:rPr lang="en-US"/>
              <a:t>Demo title</a:t>
            </a:r>
          </a:p>
        </p:txBody>
      </p:sp>
      <p:sp>
        <p:nvSpPr>
          <p:cNvPr id="5" name="Text Placeholder 4"/>
          <p:cNvSpPr>
            <a:spLocks noGrp="1"/>
          </p:cNvSpPr>
          <p:nvPr>
            <p:ph type="body" sz="quarter" idx="12" hasCustomPrompt="1"/>
          </p:nvPr>
        </p:nvSpPr>
        <p:spPr>
          <a:xfrm>
            <a:off x="585216" y="3977319"/>
            <a:ext cx="9144000" cy="246221"/>
          </a:xfrm>
          <a:noFill/>
        </p:spPr>
        <p:txBody>
          <a:bodyPr lIns="0" tIns="0" rIns="0" bIns="0">
            <a:spAutoFit/>
          </a:bodyPr>
          <a:lstStyle>
            <a:lvl1pPr marL="0" indent="0">
              <a:spcBef>
                <a:spcPts val="0"/>
              </a:spcBef>
              <a:spcAft>
                <a:spcPts val="0"/>
              </a:spcAft>
              <a:buFont typeface="Arial" panose="020B0604020202020204" pitchFamily="34" charset="0"/>
              <a:buNone/>
              <a:defRPr sz="1600" spc="0" baseline="0">
                <a:gradFill>
                  <a:gsLst>
                    <a:gs pos="0">
                      <a:schemeClr val="tx1"/>
                    </a:gs>
                    <a:gs pos="100000">
                      <a:schemeClr val="tx1"/>
                    </a:gs>
                  </a:gsLst>
                  <a:lin ang="5400000" scaled="0"/>
                </a:gradFill>
                <a:latin typeface="+mn-lt"/>
              </a:defRPr>
            </a:lvl1pPr>
          </a:lstStyle>
          <a:p>
            <a:pPr lvl="0"/>
            <a:r>
              <a:rPr lang="en-US"/>
              <a:t>Speaker name</a:t>
            </a:r>
          </a:p>
        </p:txBody>
      </p:sp>
    </p:spTree>
    <p:extLst>
      <p:ext uri="{BB962C8B-B14F-4D97-AF65-F5344CB8AC3E}">
        <p14:creationId xmlns:p14="http://schemas.microsoft.com/office/powerpoint/2010/main" val="581177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Video slide">
    <p:bg>
      <p:bgPr>
        <a:solidFill>
          <a:srgbClr val="1A1A1A"/>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gradFill>
                  <a:gsLst>
                    <a:gs pos="62564">
                      <a:schemeClr val="tx1"/>
                    </a:gs>
                    <a:gs pos="55000">
                      <a:schemeClr val="tx1"/>
                    </a:gs>
                  </a:gsLst>
                  <a:lin ang="5400000" scaled="0"/>
                </a:gradFill>
                <a:effectLst/>
                <a:latin typeface="+mj-lt"/>
                <a:ea typeface="+mn-ea"/>
                <a:cs typeface="Segoe UI" pitchFamily="34" charset="0"/>
              </a:defRPr>
            </a:lvl1pPr>
          </a:lstStyle>
          <a:p>
            <a:r>
              <a:rPr lang="en-US"/>
              <a:t>Video</a:t>
            </a:r>
          </a:p>
        </p:txBody>
      </p:sp>
    </p:spTree>
    <p:extLst>
      <p:ext uri="{BB962C8B-B14F-4D97-AF65-F5344CB8AC3E}">
        <p14:creationId xmlns:p14="http://schemas.microsoft.com/office/powerpoint/2010/main" val="399081145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1">
          <p15:clr>
            <a:srgbClr val="5ACBF0"/>
          </p15:clr>
        </p15:guide>
        <p15:guide id="3" orient="horz" pos="1914">
          <p15:clr>
            <a:srgbClr val="5ACBF0"/>
          </p15:clr>
        </p15:guide>
        <p15:guide id="4" orient="horz" pos="2505">
          <p15:clr>
            <a:srgbClr val="5ACBF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Video slide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gradFill>
                  <a:gsLst>
                    <a:gs pos="62564">
                      <a:schemeClr val="tx1"/>
                    </a:gs>
                    <a:gs pos="55000">
                      <a:schemeClr val="tx1"/>
                    </a:gs>
                  </a:gsLst>
                  <a:lin ang="5400000" scaled="0"/>
                </a:gradFill>
                <a:effectLst/>
                <a:latin typeface="+mj-lt"/>
                <a:ea typeface="+mn-ea"/>
                <a:cs typeface="Segoe UI" pitchFamily="34" charset="0"/>
              </a:defRPr>
            </a:lvl1pPr>
          </a:lstStyle>
          <a:p>
            <a:r>
              <a:rPr lang="en-US"/>
              <a:t>Video</a:t>
            </a:r>
          </a:p>
        </p:txBody>
      </p:sp>
    </p:spTree>
    <p:extLst>
      <p:ext uri="{BB962C8B-B14F-4D97-AF65-F5344CB8AC3E}">
        <p14:creationId xmlns:p14="http://schemas.microsoft.com/office/powerpoint/2010/main" val="3069369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1">
          <p15:clr>
            <a:srgbClr val="5ACBF0"/>
          </p15:clr>
        </p15:guide>
        <p15:guide id="3" orient="horz" pos="1914">
          <p15:clr>
            <a:srgbClr val="5ACBF0"/>
          </p15:clr>
        </p15:guide>
        <p15:guide id="4" orient="horz" pos="2505">
          <p15:clr>
            <a:srgbClr val="5ACBF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Section Title">
    <p:bg>
      <p:bgPr>
        <a:solidFill>
          <a:srgbClr val="1A1A1A"/>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gradFill>
                  <a:gsLst>
                    <a:gs pos="62564">
                      <a:schemeClr val="tx1"/>
                    </a:gs>
                    <a:gs pos="55000">
                      <a:schemeClr val="tx1"/>
                    </a:gs>
                  </a:gsLst>
                  <a:lin ang="5400000" scaled="0"/>
                </a:gra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1223791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guide id="4" orient="horz" pos="2505">
          <p15:clr>
            <a:srgbClr val="5ACBF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Section Title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rgbClr val="000000"/>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2639455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93304469"/>
      </p:ext>
    </p:extLst>
  </p:cSld>
  <p:clrMapOvr>
    <a:masterClrMapping/>
  </p:clrMapOvr>
  <p:transition>
    <p:fade/>
  </p:transition>
  <p:extLst>
    <p:ext uri="{DCECCB84-F9BA-43D5-87BE-67443E8EF086}">
      <p15:sldGuideLst xmlns:p15="http://schemas.microsoft.com/office/powerpoint/2012/main">
        <p15:guide id="1" orient="horz" pos="1272">
          <p15:clr>
            <a:srgbClr val="5ACBF0"/>
          </p15:clr>
        </p15:guide>
        <p15:guide id="2" orient="horz" pos="904">
          <p15:clr>
            <a:srgbClr val="5ACBF0"/>
          </p15:clr>
        </p15:guide>
        <p15:guide id="3" orient="horz" pos="288">
          <p15:clr>
            <a:srgbClr val="5ACBF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Blank 2">
    <p:bg>
      <p:bgPr>
        <a:solidFill>
          <a:srgbClr val="1A1A1A"/>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4244658"/>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904">
          <p15:clr>
            <a:srgbClr val="5ACBF0"/>
          </p15:clr>
        </p15:guide>
        <p15:guide id="2" orient="horz" pos="1272">
          <p15:clr>
            <a:srgbClr val="5ACBF0"/>
          </p15:clr>
        </p15:guide>
        <p15:guide id="3" orient="horz" pos="288">
          <p15:clr>
            <a:srgbClr val="5ACBF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Developer Code Layou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D0DF2A6-26A8-4810-95DF-F65F123C6660}"/>
              </a:ext>
            </a:extLst>
          </p:cNvPr>
          <p:cNvSpPr>
            <a:spLocks noGrp="1"/>
          </p:cNvSpPr>
          <p:nvPr>
            <p:ph type="title" hasCustomPrompt="1"/>
          </p:nvPr>
        </p:nvSpPr>
        <p:spPr>
          <a:xfrm>
            <a:off x="588263" y="497541"/>
            <a:ext cx="11018520" cy="430887"/>
          </a:xfrm>
        </p:spPr>
        <p:txBody>
          <a:bodyPr/>
          <a:lstStyle>
            <a:lvl1pPr>
              <a:defRPr sz="2800"/>
            </a:lvl1pPr>
          </a:lstStyle>
          <a:p>
            <a:r>
              <a:rPr lang="en-US"/>
              <a:t>Software code slide</a:t>
            </a:r>
          </a:p>
        </p:txBody>
      </p:sp>
      <p:sp>
        <p:nvSpPr>
          <p:cNvPr id="5" name="Text Placeholder 4">
            <a:extLst>
              <a:ext uri="{FF2B5EF4-FFF2-40B4-BE49-F238E27FC236}">
                <a16:creationId xmlns:a16="http://schemas.microsoft.com/office/drawing/2014/main" id="{BA9F61CF-FF79-485A-A6C8-A1952EFD58AE}"/>
              </a:ext>
            </a:extLst>
          </p:cNvPr>
          <p:cNvSpPr>
            <a:spLocks noGrp="1"/>
          </p:cNvSpPr>
          <p:nvPr>
            <p:ph type="body" sz="quarter" idx="10"/>
          </p:nvPr>
        </p:nvSpPr>
        <p:spPr>
          <a:xfrm>
            <a:off x="588263" y="1436688"/>
            <a:ext cx="11018520" cy="1908215"/>
          </a:xfrm>
        </p:spPr>
        <p:txBody>
          <a:bodyPr/>
          <a:lstStyle>
            <a:lvl1pPr marL="0" indent="0">
              <a:buNone/>
              <a:defRPr sz="2800">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1pPr>
            <a:lvl2pPr marL="346553" indent="0">
              <a:buNone/>
              <a:defRPr sz="2400">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607" indent="0">
              <a:buNone/>
              <a:defRPr sz="2000">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563" indent="0">
              <a:buNone/>
              <a:defRPr sz="1800">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997" indent="0">
              <a:buNone/>
              <a:defRPr sz="1800">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10">
            <a:extLst>
              <a:ext uri="{FF2B5EF4-FFF2-40B4-BE49-F238E27FC236}">
                <a16:creationId xmlns:a16="http://schemas.microsoft.com/office/drawing/2014/main" id="{CD7C51EB-D279-154E-8F43-40608F83D105}"/>
              </a:ext>
            </a:extLst>
          </p:cNvPr>
          <p:cNvSpPr>
            <a:spLocks noGrp="1"/>
          </p:cNvSpPr>
          <p:nvPr>
            <p:ph type="ftr" sz="quarter" idx="3"/>
          </p:nvPr>
        </p:nvSpPr>
        <p:spPr>
          <a:xfrm>
            <a:off x="584201" y="6456459"/>
            <a:ext cx="11025188" cy="107854"/>
          </a:xfrm>
          <a:prstGeom prst="rect">
            <a:avLst/>
          </a:prstGeom>
        </p:spPr>
        <p:txBody>
          <a:bodyPr/>
          <a:lstStyle>
            <a:lvl1pPr>
              <a:defRPr sz="800">
                <a:solidFill>
                  <a:schemeClr val="bg2">
                    <a:lumMod val="50000"/>
                  </a:schemeClr>
                </a:solidFill>
              </a:defRPr>
            </a:lvl1pPr>
          </a:lstStyle>
          <a:p>
            <a:r>
              <a:rPr lang="en-US"/>
              <a:t>© Microsoft Corporation                                                                                  					   	    	                                     Microsoft 365 </a:t>
            </a:r>
          </a:p>
        </p:txBody>
      </p:sp>
    </p:spTree>
    <p:extLst>
      <p:ext uri="{BB962C8B-B14F-4D97-AF65-F5344CB8AC3E}">
        <p14:creationId xmlns:p14="http://schemas.microsoft.com/office/powerpoint/2010/main" val="855698775"/>
      </p:ext>
    </p:extLst>
  </p:cSld>
  <p:clrMapOvr>
    <a:masterClrMapping/>
  </p:clrMapOvr>
  <p:transition>
    <p:fade/>
  </p:transition>
  <p:extLst>
    <p:ext uri="{DCECCB84-F9BA-43D5-87BE-67443E8EF086}">
      <p15:sldGuideLst xmlns:p15="http://schemas.microsoft.com/office/powerpoint/2012/main">
        <p15:guide id="1" orient="horz" pos="1272">
          <p15:clr>
            <a:srgbClr val="5ACBF0"/>
          </p15:clr>
        </p15:guide>
        <p15:guide id="2" orient="horz" pos="905">
          <p15:clr>
            <a:srgbClr val="5ACBF0"/>
          </p15:clr>
        </p15:guide>
        <p15:guide id="3" orient="horz" pos="288">
          <p15:clr>
            <a:srgbClr val="5ACBF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Black Notes slide Layout">
    <p:bg bwMode="black">
      <p:bgPr>
        <a:solidFill>
          <a:srgbClr val="000000"/>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bwMode="white">
          <a:xfrm>
            <a:off x="588263" y="510988"/>
            <a:ext cx="11018520" cy="430887"/>
          </a:xfrm>
        </p:spPr>
        <p:txBody>
          <a:bodyPr/>
          <a:lstStyle>
            <a:lvl1pPr>
              <a:defRPr b="0">
                <a:gradFill>
                  <a:gsLst>
                    <a:gs pos="1250">
                      <a:schemeClr val="tx1"/>
                    </a:gs>
                    <a:gs pos="100000">
                      <a:schemeClr val="tx1"/>
                    </a:gs>
                  </a:gsLst>
                  <a:lin ang="5400000" scaled="0"/>
                </a:gradFill>
                <a:latin typeface="Segoe UI" pitchFamily="34" charset="0"/>
                <a:ea typeface="Segoe UI" pitchFamily="34" charset="0"/>
                <a:cs typeface="Segoe UI" pitchFamily="34" charset="0"/>
              </a:defRPr>
            </a:lvl1pPr>
          </a:lstStyle>
          <a:p>
            <a:r>
              <a:rPr lang="en-US"/>
              <a:t>Click to edit Master title style</a:t>
            </a:r>
          </a:p>
        </p:txBody>
      </p:sp>
      <p:sp>
        <p:nvSpPr>
          <p:cNvPr id="5" name="Text Placeholder 4">
            <a:extLst>
              <a:ext uri="{FF2B5EF4-FFF2-40B4-BE49-F238E27FC236}">
                <a16:creationId xmlns:a16="http://schemas.microsoft.com/office/drawing/2014/main" id="{F4B6606D-2DF9-48CD-BBE9-B751BF55CD2B}"/>
              </a:ext>
            </a:extLst>
          </p:cNvPr>
          <p:cNvSpPr>
            <a:spLocks noGrp="1"/>
          </p:cNvSpPr>
          <p:nvPr>
            <p:ph type="body" sz="quarter" idx="12"/>
          </p:nvPr>
        </p:nvSpPr>
        <p:spPr bwMode="white">
          <a:xfrm>
            <a:off x="584200" y="1436688"/>
            <a:ext cx="11018838" cy="2215991"/>
          </a:xfrm>
        </p:spPr>
        <p:txBody>
          <a:bodyPr>
            <a:spAutoFit/>
          </a:bodyPr>
          <a:lstStyle>
            <a:lvl1pPr>
              <a:defRPr sz="3600">
                <a:latin typeface="+mn-lt"/>
              </a:defRPr>
            </a:lvl1pPr>
            <a:lvl2pPr>
              <a:defRPr sz="2800">
                <a:latin typeface="+mn-lt"/>
              </a:defRPr>
            </a:lvl2pPr>
            <a:lvl3pPr>
              <a:defRPr sz="2400">
                <a:latin typeface="+mn-lt"/>
              </a:defRPr>
            </a:lvl3pPr>
            <a:lvl4pPr>
              <a:defRPr sz="2000">
                <a:latin typeface="+mn-lt"/>
              </a:defRPr>
            </a:lvl4pPr>
            <a:lvl5pPr>
              <a:defRPr sz="1800">
                <a:latin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Next slide"/>
          <p:cNvSpPr>
            <a:spLocks noGrp="1"/>
          </p:cNvSpPr>
          <p:nvPr>
            <p:ph type="body" sz="quarter" idx="11" hasCustomPrompt="1"/>
          </p:nvPr>
        </p:nvSpPr>
        <p:spPr>
          <a:xfrm>
            <a:off x="1" y="6269038"/>
            <a:ext cx="12192001" cy="588963"/>
          </a:xfrm>
          <a:prstGeom prst="rect">
            <a:avLst/>
          </a:prstGeom>
          <a:solidFill>
            <a:srgbClr val="FFFF99"/>
          </a:solidFill>
        </p:spPr>
        <p:txBody>
          <a:bodyPr wrap="square" lIns="155457" tIns="77729" rIns="155457" bIns="45720" anchor="b" anchorCtr="0">
            <a:noAutofit/>
          </a:bodyPr>
          <a:lstStyle>
            <a:lvl1pPr algn="r">
              <a:buFont typeface="Arial" pitchFamily="34" charset="0"/>
              <a:buNone/>
              <a:defRPr sz="3700" spc="-51" baseline="0">
                <a:gradFill>
                  <a:gsLst>
                    <a:gs pos="0">
                      <a:srgbClr val="000000"/>
                    </a:gs>
                    <a:gs pos="100000">
                      <a:srgbClr val="000000"/>
                    </a:gs>
                  </a:gsLst>
                  <a:lin ang="5400000" scaled="0"/>
                </a:gradFill>
                <a:effectLst/>
                <a:latin typeface="Segoe UI" pitchFamily="34" charset="0"/>
                <a:ea typeface="Segoe UI" pitchFamily="34" charset="0"/>
                <a:cs typeface="Segoe UI" pitchFamily="34" charset="0"/>
              </a:defRPr>
            </a:lvl1pPr>
          </a:lstStyle>
          <a:p>
            <a:pPr lvl="0"/>
            <a:r>
              <a:rPr lang="en-US"/>
              <a:t>Next:</a:t>
            </a:r>
          </a:p>
        </p:txBody>
      </p:sp>
    </p:spTree>
    <p:extLst>
      <p:ext uri="{BB962C8B-B14F-4D97-AF65-F5344CB8AC3E}">
        <p14:creationId xmlns:p14="http://schemas.microsoft.com/office/powerpoint/2010/main" val="3897075251"/>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904">
          <p15:clr>
            <a:srgbClr val="5ACBF0"/>
          </p15:clr>
        </p15:guide>
        <p15:guide id="2" orient="horz" pos="288">
          <p15:clr>
            <a:srgbClr val="5ACBF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30.xml"/><Relationship Id="rId18" Type="http://schemas.openxmlformats.org/officeDocument/2006/relationships/slideLayout" Target="../slideLayouts/slideLayout35.xml"/><Relationship Id="rId26" Type="http://schemas.openxmlformats.org/officeDocument/2006/relationships/slideLayout" Target="../slideLayouts/slideLayout43.xml"/><Relationship Id="rId39" Type="http://schemas.openxmlformats.org/officeDocument/2006/relationships/slideLayout" Target="../slideLayouts/slideLayout56.xml"/><Relationship Id="rId21" Type="http://schemas.openxmlformats.org/officeDocument/2006/relationships/slideLayout" Target="../slideLayouts/slideLayout38.xml"/><Relationship Id="rId34" Type="http://schemas.openxmlformats.org/officeDocument/2006/relationships/slideLayout" Target="../slideLayouts/slideLayout51.xml"/><Relationship Id="rId42" Type="http://schemas.openxmlformats.org/officeDocument/2006/relationships/slideLayout" Target="../slideLayouts/slideLayout59.xml"/><Relationship Id="rId47" Type="http://schemas.openxmlformats.org/officeDocument/2006/relationships/slideLayout" Target="../slideLayouts/slideLayout64.xml"/><Relationship Id="rId50" Type="http://schemas.openxmlformats.org/officeDocument/2006/relationships/theme" Target="../theme/theme2.xml"/><Relationship Id="rId7" Type="http://schemas.openxmlformats.org/officeDocument/2006/relationships/slideLayout" Target="../slideLayouts/slideLayout2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29" Type="http://schemas.openxmlformats.org/officeDocument/2006/relationships/slideLayout" Target="../slideLayouts/slideLayout46.xml"/><Relationship Id="rId11" Type="http://schemas.openxmlformats.org/officeDocument/2006/relationships/slideLayout" Target="../slideLayouts/slideLayout28.xml"/><Relationship Id="rId24" Type="http://schemas.openxmlformats.org/officeDocument/2006/relationships/slideLayout" Target="../slideLayouts/slideLayout41.xml"/><Relationship Id="rId32" Type="http://schemas.openxmlformats.org/officeDocument/2006/relationships/slideLayout" Target="../slideLayouts/slideLayout49.xml"/><Relationship Id="rId37" Type="http://schemas.openxmlformats.org/officeDocument/2006/relationships/slideLayout" Target="../slideLayouts/slideLayout54.xml"/><Relationship Id="rId40" Type="http://schemas.openxmlformats.org/officeDocument/2006/relationships/slideLayout" Target="../slideLayouts/slideLayout57.xml"/><Relationship Id="rId45" Type="http://schemas.openxmlformats.org/officeDocument/2006/relationships/slideLayout" Target="../slideLayouts/slideLayout62.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23" Type="http://schemas.openxmlformats.org/officeDocument/2006/relationships/slideLayout" Target="../slideLayouts/slideLayout40.xml"/><Relationship Id="rId28" Type="http://schemas.openxmlformats.org/officeDocument/2006/relationships/slideLayout" Target="../slideLayouts/slideLayout45.xml"/><Relationship Id="rId36" Type="http://schemas.openxmlformats.org/officeDocument/2006/relationships/slideLayout" Target="../slideLayouts/slideLayout53.xml"/><Relationship Id="rId49" Type="http://schemas.openxmlformats.org/officeDocument/2006/relationships/slideLayout" Target="../slideLayouts/slideLayout66.xml"/><Relationship Id="rId10" Type="http://schemas.openxmlformats.org/officeDocument/2006/relationships/slideLayout" Target="../slideLayouts/slideLayout27.xml"/><Relationship Id="rId19" Type="http://schemas.openxmlformats.org/officeDocument/2006/relationships/slideLayout" Target="../slideLayouts/slideLayout36.xml"/><Relationship Id="rId31" Type="http://schemas.openxmlformats.org/officeDocument/2006/relationships/slideLayout" Target="../slideLayouts/slideLayout48.xml"/><Relationship Id="rId44" Type="http://schemas.openxmlformats.org/officeDocument/2006/relationships/slideLayout" Target="../slideLayouts/slideLayout61.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 Id="rId22" Type="http://schemas.openxmlformats.org/officeDocument/2006/relationships/slideLayout" Target="../slideLayouts/slideLayout39.xml"/><Relationship Id="rId27" Type="http://schemas.openxmlformats.org/officeDocument/2006/relationships/slideLayout" Target="../slideLayouts/slideLayout44.xml"/><Relationship Id="rId30" Type="http://schemas.openxmlformats.org/officeDocument/2006/relationships/slideLayout" Target="../slideLayouts/slideLayout47.xml"/><Relationship Id="rId35" Type="http://schemas.openxmlformats.org/officeDocument/2006/relationships/slideLayout" Target="../slideLayouts/slideLayout52.xml"/><Relationship Id="rId43" Type="http://schemas.openxmlformats.org/officeDocument/2006/relationships/slideLayout" Target="../slideLayouts/slideLayout60.xml"/><Relationship Id="rId48" Type="http://schemas.openxmlformats.org/officeDocument/2006/relationships/slideLayout" Target="../slideLayouts/slideLayout65.xml"/><Relationship Id="rId8" Type="http://schemas.openxmlformats.org/officeDocument/2006/relationships/slideLayout" Target="../slideLayouts/slideLayout25.xml"/><Relationship Id="rId51" Type="http://schemas.openxmlformats.org/officeDocument/2006/relationships/image" Target="../media/image3.emf"/><Relationship Id="rId3" Type="http://schemas.openxmlformats.org/officeDocument/2006/relationships/slideLayout" Target="../slideLayouts/slideLayout20.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5" Type="http://schemas.openxmlformats.org/officeDocument/2006/relationships/slideLayout" Target="../slideLayouts/slideLayout42.xml"/><Relationship Id="rId33" Type="http://schemas.openxmlformats.org/officeDocument/2006/relationships/slideLayout" Target="../slideLayouts/slideLayout50.xml"/><Relationship Id="rId38" Type="http://schemas.openxmlformats.org/officeDocument/2006/relationships/slideLayout" Target="../slideLayouts/slideLayout55.xml"/><Relationship Id="rId46" Type="http://schemas.openxmlformats.org/officeDocument/2006/relationships/slideLayout" Target="../slideLayouts/slideLayout63.xml"/><Relationship Id="rId20" Type="http://schemas.openxmlformats.org/officeDocument/2006/relationships/slideLayout" Target="../slideLayouts/slideLayout37.xml"/><Relationship Id="rId41" Type="http://schemas.openxmlformats.org/officeDocument/2006/relationships/slideLayout" Target="../slideLayouts/slideLayout58.xml"/><Relationship Id="rId1" Type="http://schemas.openxmlformats.org/officeDocument/2006/relationships/slideLayout" Target="../slideLayouts/slideLayout18.xml"/><Relationship Id="rId6"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79.xml"/><Relationship Id="rId18" Type="http://schemas.openxmlformats.org/officeDocument/2006/relationships/slideLayout" Target="../slideLayouts/slideLayout84.xml"/><Relationship Id="rId26" Type="http://schemas.openxmlformats.org/officeDocument/2006/relationships/slideLayout" Target="../slideLayouts/slideLayout92.xml"/><Relationship Id="rId39" Type="http://schemas.openxmlformats.org/officeDocument/2006/relationships/slideLayout" Target="../slideLayouts/slideLayout105.xml"/><Relationship Id="rId21" Type="http://schemas.openxmlformats.org/officeDocument/2006/relationships/slideLayout" Target="../slideLayouts/slideLayout87.xml"/><Relationship Id="rId34" Type="http://schemas.openxmlformats.org/officeDocument/2006/relationships/slideLayout" Target="../slideLayouts/slideLayout100.xml"/><Relationship Id="rId42" Type="http://schemas.openxmlformats.org/officeDocument/2006/relationships/slideLayout" Target="../slideLayouts/slideLayout108.xml"/><Relationship Id="rId47" Type="http://schemas.openxmlformats.org/officeDocument/2006/relationships/slideLayout" Target="../slideLayouts/slideLayout113.xml"/><Relationship Id="rId50" Type="http://schemas.openxmlformats.org/officeDocument/2006/relationships/theme" Target="../theme/theme3.xml"/><Relationship Id="rId7" Type="http://schemas.openxmlformats.org/officeDocument/2006/relationships/slideLayout" Target="../slideLayouts/slideLayout73.xml"/><Relationship Id="rId2" Type="http://schemas.openxmlformats.org/officeDocument/2006/relationships/slideLayout" Target="../slideLayouts/slideLayout68.xml"/><Relationship Id="rId16" Type="http://schemas.openxmlformats.org/officeDocument/2006/relationships/slideLayout" Target="../slideLayouts/slideLayout82.xml"/><Relationship Id="rId29" Type="http://schemas.openxmlformats.org/officeDocument/2006/relationships/slideLayout" Target="../slideLayouts/slideLayout95.xml"/><Relationship Id="rId11" Type="http://schemas.openxmlformats.org/officeDocument/2006/relationships/slideLayout" Target="../slideLayouts/slideLayout77.xml"/><Relationship Id="rId24" Type="http://schemas.openxmlformats.org/officeDocument/2006/relationships/slideLayout" Target="../slideLayouts/slideLayout90.xml"/><Relationship Id="rId32" Type="http://schemas.openxmlformats.org/officeDocument/2006/relationships/slideLayout" Target="../slideLayouts/slideLayout98.xml"/><Relationship Id="rId37" Type="http://schemas.openxmlformats.org/officeDocument/2006/relationships/slideLayout" Target="../slideLayouts/slideLayout103.xml"/><Relationship Id="rId40" Type="http://schemas.openxmlformats.org/officeDocument/2006/relationships/slideLayout" Target="../slideLayouts/slideLayout106.xml"/><Relationship Id="rId45" Type="http://schemas.openxmlformats.org/officeDocument/2006/relationships/slideLayout" Target="../slideLayouts/slideLayout111.xml"/><Relationship Id="rId5" Type="http://schemas.openxmlformats.org/officeDocument/2006/relationships/slideLayout" Target="../slideLayouts/slideLayout71.xml"/><Relationship Id="rId15" Type="http://schemas.openxmlformats.org/officeDocument/2006/relationships/slideLayout" Target="../slideLayouts/slideLayout81.xml"/><Relationship Id="rId23" Type="http://schemas.openxmlformats.org/officeDocument/2006/relationships/slideLayout" Target="../slideLayouts/slideLayout89.xml"/><Relationship Id="rId28" Type="http://schemas.openxmlformats.org/officeDocument/2006/relationships/slideLayout" Target="../slideLayouts/slideLayout94.xml"/><Relationship Id="rId36" Type="http://schemas.openxmlformats.org/officeDocument/2006/relationships/slideLayout" Target="../slideLayouts/slideLayout102.xml"/><Relationship Id="rId49" Type="http://schemas.openxmlformats.org/officeDocument/2006/relationships/slideLayout" Target="../slideLayouts/slideLayout115.xml"/><Relationship Id="rId10" Type="http://schemas.openxmlformats.org/officeDocument/2006/relationships/slideLayout" Target="../slideLayouts/slideLayout76.xml"/><Relationship Id="rId19" Type="http://schemas.openxmlformats.org/officeDocument/2006/relationships/slideLayout" Target="../slideLayouts/slideLayout85.xml"/><Relationship Id="rId31" Type="http://schemas.openxmlformats.org/officeDocument/2006/relationships/slideLayout" Target="../slideLayouts/slideLayout97.xml"/><Relationship Id="rId44" Type="http://schemas.openxmlformats.org/officeDocument/2006/relationships/slideLayout" Target="../slideLayouts/slideLayout110.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slideLayout" Target="../slideLayouts/slideLayout80.xml"/><Relationship Id="rId22" Type="http://schemas.openxmlformats.org/officeDocument/2006/relationships/slideLayout" Target="../slideLayouts/slideLayout88.xml"/><Relationship Id="rId27" Type="http://schemas.openxmlformats.org/officeDocument/2006/relationships/slideLayout" Target="../slideLayouts/slideLayout93.xml"/><Relationship Id="rId30" Type="http://schemas.openxmlformats.org/officeDocument/2006/relationships/slideLayout" Target="../slideLayouts/slideLayout96.xml"/><Relationship Id="rId35" Type="http://schemas.openxmlformats.org/officeDocument/2006/relationships/slideLayout" Target="../slideLayouts/slideLayout101.xml"/><Relationship Id="rId43" Type="http://schemas.openxmlformats.org/officeDocument/2006/relationships/slideLayout" Target="../slideLayouts/slideLayout109.xml"/><Relationship Id="rId48" Type="http://schemas.openxmlformats.org/officeDocument/2006/relationships/slideLayout" Target="../slideLayouts/slideLayout114.xml"/><Relationship Id="rId8" Type="http://schemas.openxmlformats.org/officeDocument/2006/relationships/slideLayout" Target="../slideLayouts/slideLayout74.xml"/><Relationship Id="rId51" Type="http://schemas.openxmlformats.org/officeDocument/2006/relationships/image" Target="../media/image24.emf"/><Relationship Id="rId3" Type="http://schemas.openxmlformats.org/officeDocument/2006/relationships/slideLayout" Target="../slideLayouts/slideLayout69.xml"/><Relationship Id="rId12" Type="http://schemas.openxmlformats.org/officeDocument/2006/relationships/slideLayout" Target="../slideLayouts/slideLayout78.xml"/><Relationship Id="rId17" Type="http://schemas.openxmlformats.org/officeDocument/2006/relationships/slideLayout" Target="../slideLayouts/slideLayout83.xml"/><Relationship Id="rId25" Type="http://schemas.openxmlformats.org/officeDocument/2006/relationships/slideLayout" Target="../slideLayouts/slideLayout91.xml"/><Relationship Id="rId33" Type="http://schemas.openxmlformats.org/officeDocument/2006/relationships/slideLayout" Target="../slideLayouts/slideLayout99.xml"/><Relationship Id="rId38" Type="http://schemas.openxmlformats.org/officeDocument/2006/relationships/slideLayout" Target="../slideLayouts/slideLayout104.xml"/><Relationship Id="rId46" Type="http://schemas.openxmlformats.org/officeDocument/2006/relationships/slideLayout" Target="../slideLayouts/slideLayout112.xml"/><Relationship Id="rId20" Type="http://schemas.openxmlformats.org/officeDocument/2006/relationships/slideLayout" Target="../slideLayouts/slideLayout86.xml"/><Relationship Id="rId41" Type="http://schemas.openxmlformats.org/officeDocument/2006/relationships/slideLayout" Target="../slideLayouts/slideLayout107.xml"/><Relationship Id="rId1" Type="http://schemas.openxmlformats.org/officeDocument/2006/relationships/slideLayout" Target="../slideLayouts/slideLayout67.xml"/><Relationship Id="rId6" Type="http://schemas.openxmlformats.org/officeDocument/2006/relationships/slideLayout" Target="../slideLayouts/slideLayout72.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28.xml"/><Relationship Id="rId18" Type="http://schemas.openxmlformats.org/officeDocument/2006/relationships/slideLayout" Target="../slideLayouts/slideLayout133.xml"/><Relationship Id="rId26" Type="http://schemas.openxmlformats.org/officeDocument/2006/relationships/slideLayout" Target="../slideLayouts/slideLayout141.xml"/><Relationship Id="rId39" Type="http://schemas.openxmlformats.org/officeDocument/2006/relationships/theme" Target="../theme/theme4.xml"/><Relationship Id="rId21" Type="http://schemas.openxmlformats.org/officeDocument/2006/relationships/slideLayout" Target="../slideLayouts/slideLayout136.xml"/><Relationship Id="rId34" Type="http://schemas.openxmlformats.org/officeDocument/2006/relationships/slideLayout" Target="../slideLayouts/slideLayout149.xml"/><Relationship Id="rId7" Type="http://schemas.openxmlformats.org/officeDocument/2006/relationships/slideLayout" Target="../slideLayouts/slideLayout122.xml"/><Relationship Id="rId12" Type="http://schemas.openxmlformats.org/officeDocument/2006/relationships/slideLayout" Target="../slideLayouts/slideLayout127.xml"/><Relationship Id="rId17" Type="http://schemas.openxmlformats.org/officeDocument/2006/relationships/slideLayout" Target="../slideLayouts/slideLayout132.xml"/><Relationship Id="rId25" Type="http://schemas.openxmlformats.org/officeDocument/2006/relationships/slideLayout" Target="../slideLayouts/slideLayout140.xml"/><Relationship Id="rId33" Type="http://schemas.openxmlformats.org/officeDocument/2006/relationships/slideLayout" Target="../slideLayouts/slideLayout148.xml"/><Relationship Id="rId38" Type="http://schemas.openxmlformats.org/officeDocument/2006/relationships/slideLayout" Target="../slideLayouts/slideLayout153.xml"/><Relationship Id="rId2" Type="http://schemas.openxmlformats.org/officeDocument/2006/relationships/slideLayout" Target="../slideLayouts/slideLayout117.xml"/><Relationship Id="rId16" Type="http://schemas.openxmlformats.org/officeDocument/2006/relationships/slideLayout" Target="../slideLayouts/slideLayout131.xml"/><Relationship Id="rId20" Type="http://schemas.openxmlformats.org/officeDocument/2006/relationships/slideLayout" Target="../slideLayouts/slideLayout135.xml"/><Relationship Id="rId29" Type="http://schemas.openxmlformats.org/officeDocument/2006/relationships/slideLayout" Target="../slideLayouts/slideLayout144.xml"/><Relationship Id="rId1" Type="http://schemas.openxmlformats.org/officeDocument/2006/relationships/slideLayout" Target="../slideLayouts/slideLayout116.xml"/><Relationship Id="rId6" Type="http://schemas.openxmlformats.org/officeDocument/2006/relationships/slideLayout" Target="../slideLayouts/slideLayout121.xml"/><Relationship Id="rId11" Type="http://schemas.openxmlformats.org/officeDocument/2006/relationships/slideLayout" Target="../slideLayouts/slideLayout126.xml"/><Relationship Id="rId24" Type="http://schemas.openxmlformats.org/officeDocument/2006/relationships/slideLayout" Target="../slideLayouts/slideLayout139.xml"/><Relationship Id="rId32" Type="http://schemas.openxmlformats.org/officeDocument/2006/relationships/slideLayout" Target="../slideLayouts/slideLayout147.xml"/><Relationship Id="rId37" Type="http://schemas.openxmlformats.org/officeDocument/2006/relationships/slideLayout" Target="../slideLayouts/slideLayout152.xml"/><Relationship Id="rId40" Type="http://schemas.openxmlformats.org/officeDocument/2006/relationships/image" Target="../media/image3.emf"/><Relationship Id="rId5" Type="http://schemas.openxmlformats.org/officeDocument/2006/relationships/slideLayout" Target="../slideLayouts/slideLayout120.xml"/><Relationship Id="rId15" Type="http://schemas.openxmlformats.org/officeDocument/2006/relationships/slideLayout" Target="../slideLayouts/slideLayout130.xml"/><Relationship Id="rId23" Type="http://schemas.openxmlformats.org/officeDocument/2006/relationships/slideLayout" Target="../slideLayouts/slideLayout138.xml"/><Relationship Id="rId28" Type="http://schemas.openxmlformats.org/officeDocument/2006/relationships/slideLayout" Target="../slideLayouts/slideLayout143.xml"/><Relationship Id="rId36" Type="http://schemas.openxmlformats.org/officeDocument/2006/relationships/slideLayout" Target="../slideLayouts/slideLayout151.xml"/><Relationship Id="rId10" Type="http://schemas.openxmlformats.org/officeDocument/2006/relationships/slideLayout" Target="../slideLayouts/slideLayout125.xml"/><Relationship Id="rId19" Type="http://schemas.openxmlformats.org/officeDocument/2006/relationships/slideLayout" Target="../slideLayouts/slideLayout134.xml"/><Relationship Id="rId31" Type="http://schemas.openxmlformats.org/officeDocument/2006/relationships/slideLayout" Target="../slideLayouts/slideLayout146.xml"/><Relationship Id="rId4" Type="http://schemas.openxmlformats.org/officeDocument/2006/relationships/slideLayout" Target="../slideLayouts/slideLayout119.xml"/><Relationship Id="rId9" Type="http://schemas.openxmlformats.org/officeDocument/2006/relationships/slideLayout" Target="../slideLayouts/slideLayout124.xml"/><Relationship Id="rId14" Type="http://schemas.openxmlformats.org/officeDocument/2006/relationships/slideLayout" Target="../slideLayouts/slideLayout129.xml"/><Relationship Id="rId22" Type="http://schemas.openxmlformats.org/officeDocument/2006/relationships/slideLayout" Target="../slideLayouts/slideLayout137.xml"/><Relationship Id="rId27" Type="http://schemas.openxmlformats.org/officeDocument/2006/relationships/slideLayout" Target="../slideLayouts/slideLayout142.xml"/><Relationship Id="rId30" Type="http://schemas.openxmlformats.org/officeDocument/2006/relationships/slideLayout" Target="../slideLayouts/slideLayout145.xml"/><Relationship Id="rId35" Type="http://schemas.openxmlformats.org/officeDocument/2006/relationships/slideLayout" Target="../slideLayouts/slideLayout150.xml"/><Relationship Id="rId8" Type="http://schemas.openxmlformats.org/officeDocument/2006/relationships/slideLayout" Target="../slideLayouts/slideLayout123.xml"/><Relationship Id="rId3" Type="http://schemas.openxmlformats.org/officeDocument/2006/relationships/slideLayout" Target="../slideLayouts/slideLayout11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61.xml"/><Relationship Id="rId13" Type="http://schemas.openxmlformats.org/officeDocument/2006/relationships/slideLayout" Target="../slideLayouts/slideLayout166.xml"/><Relationship Id="rId18" Type="http://schemas.openxmlformats.org/officeDocument/2006/relationships/slideLayout" Target="../slideLayouts/slideLayout171.xml"/><Relationship Id="rId3" Type="http://schemas.openxmlformats.org/officeDocument/2006/relationships/slideLayout" Target="../slideLayouts/slideLayout156.xml"/><Relationship Id="rId21" Type="http://schemas.openxmlformats.org/officeDocument/2006/relationships/slideLayout" Target="../slideLayouts/slideLayout174.xml"/><Relationship Id="rId7" Type="http://schemas.openxmlformats.org/officeDocument/2006/relationships/slideLayout" Target="../slideLayouts/slideLayout160.xml"/><Relationship Id="rId12" Type="http://schemas.openxmlformats.org/officeDocument/2006/relationships/slideLayout" Target="../slideLayouts/slideLayout165.xml"/><Relationship Id="rId17" Type="http://schemas.openxmlformats.org/officeDocument/2006/relationships/slideLayout" Target="../slideLayouts/slideLayout170.xml"/><Relationship Id="rId2" Type="http://schemas.openxmlformats.org/officeDocument/2006/relationships/slideLayout" Target="../slideLayouts/slideLayout155.xml"/><Relationship Id="rId16" Type="http://schemas.openxmlformats.org/officeDocument/2006/relationships/slideLayout" Target="../slideLayouts/slideLayout169.xml"/><Relationship Id="rId20" Type="http://schemas.openxmlformats.org/officeDocument/2006/relationships/slideLayout" Target="../slideLayouts/slideLayout173.xml"/><Relationship Id="rId1" Type="http://schemas.openxmlformats.org/officeDocument/2006/relationships/slideLayout" Target="../slideLayouts/slideLayout154.xml"/><Relationship Id="rId6" Type="http://schemas.openxmlformats.org/officeDocument/2006/relationships/slideLayout" Target="../slideLayouts/slideLayout159.xml"/><Relationship Id="rId11" Type="http://schemas.openxmlformats.org/officeDocument/2006/relationships/slideLayout" Target="../slideLayouts/slideLayout164.xml"/><Relationship Id="rId5" Type="http://schemas.openxmlformats.org/officeDocument/2006/relationships/slideLayout" Target="../slideLayouts/slideLayout158.xml"/><Relationship Id="rId15" Type="http://schemas.openxmlformats.org/officeDocument/2006/relationships/slideLayout" Target="../slideLayouts/slideLayout168.xml"/><Relationship Id="rId23" Type="http://schemas.openxmlformats.org/officeDocument/2006/relationships/theme" Target="../theme/theme5.xml"/><Relationship Id="rId10" Type="http://schemas.openxmlformats.org/officeDocument/2006/relationships/slideLayout" Target="../slideLayouts/slideLayout163.xml"/><Relationship Id="rId19" Type="http://schemas.openxmlformats.org/officeDocument/2006/relationships/slideLayout" Target="../slideLayouts/slideLayout172.xml"/><Relationship Id="rId4" Type="http://schemas.openxmlformats.org/officeDocument/2006/relationships/slideLayout" Target="../slideLayouts/slideLayout157.xml"/><Relationship Id="rId9" Type="http://schemas.openxmlformats.org/officeDocument/2006/relationships/slideLayout" Target="../slideLayouts/slideLayout162.xml"/><Relationship Id="rId14" Type="http://schemas.openxmlformats.org/officeDocument/2006/relationships/slideLayout" Target="../slideLayouts/slideLayout167.xml"/><Relationship Id="rId22" Type="http://schemas.openxmlformats.org/officeDocument/2006/relationships/slideLayout" Target="../slideLayouts/slideLayout17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83.xml"/><Relationship Id="rId3" Type="http://schemas.openxmlformats.org/officeDocument/2006/relationships/slideLayout" Target="../slideLayouts/slideLayout178.xml"/><Relationship Id="rId7" Type="http://schemas.openxmlformats.org/officeDocument/2006/relationships/slideLayout" Target="../slideLayouts/slideLayout182.xml"/><Relationship Id="rId12" Type="http://schemas.openxmlformats.org/officeDocument/2006/relationships/theme" Target="../theme/theme6.xml"/><Relationship Id="rId2" Type="http://schemas.openxmlformats.org/officeDocument/2006/relationships/slideLayout" Target="../slideLayouts/slideLayout177.xml"/><Relationship Id="rId1" Type="http://schemas.openxmlformats.org/officeDocument/2006/relationships/slideLayout" Target="../slideLayouts/slideLayout176.xml"/><Relationship Id="rId6" Type="http://schemas.openxmlformats.org/officeDocument/2006/relationships/slideLayout" Target="../slideLayouts/slideLayout181.xml"/><Relationship Id="rId11" Type="http://schemas.openxmlformats.org/officeDocument/2006/relationships/slideLayout" Target="../slideLayouts/slideLayout186.xml"/><Relationship Id="rId5" Type="http://schemas.openxmlformats.org/officeDocument/2006/relationships/slideLayout" Target="../slideLayouts/slideLayout180.xml"/><Relationship Id="rId10" Type="http://schemas.openxmlformats.org/officeDocument/2006/relationships/slideLayout" Target="../slideLayouts/slideLayout185.xml"/><Relationship Id="rId4" Type="http://schemas.openxmlformats.org/officeDocument/2006/relationships/slideLayout" Target="../slideLayouts/slideLayout179.xml"/><Relationship Id="rId9" Type="http://schemas.openxmlformats.org/officeDocument/2006/relationships/slideLayout" Target="../slideLayouts/slideLayout18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3092C4A-FFC4-FFDC-7593-3868EA5B073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3193424-71AD-4182-F814-C717CF8D443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759D14A-C8DB-39D6-75B3-8FFE546B501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FCEA23-F800-4AE1-B471-6FC524D05CC4}" type="datetimeFigureOut">
              <a:rPr lang="en-US" smtClean="0"/>
              <a:t>8/5/2026</a:t>
            </a:fld>
            <a:endParaRPr lang="en-US"/>
          </a:p>
        </p:txBody>
      </p:sp>
      <p:sp>
        <p:nvSpPr>
          <p:cNvPr id="5" name="Footer Placeholder 4">
            <a:extLst>
              <a:ext uri="{FF2B5EF4-FFF2-40B4-BE49-F238E27FC236}">
                <a16:creationId xmlns:a16="http://schemas.microsoft.com/office/drawing/2014/main" id="{6FA7C914-16F7-1247-A6A6-BFA81C9095B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4A37757-3635-5707-3791-557B8E8BAB0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EB5F38-3EC1-4F76-A136-CD9821235946}" type="slidenum">
              <a:rPr lang="en-US" smtClean="0"/>
              <a:t>‹#›</a:t>
            </a:fld>
            <a:endParaRPr lang="en-US"/>
          </a:p>
        </p:txBody>
      </p:sp>
    </p:spTree>
    <p:extLst>
      <p:ext uri="{BB962C8B-B14F-4D97-AF65-F5344CB8AC3E}">
        <p14:creationId xmlns:p14="http://schemas.microsoft.com/office/powerpoint/2010/main" val="2363755441"/>
      </p:ext>
    </p:extLst>
  </p:cSld>
  <p:clrMap bg1="lt1" tx1="dk1" bg2="lt2" tx2="dk2" accent1="accent1" accent2="accent2" accent3="accent3" accent4="accent4" accent5="accent5" accent6="accent6" hlink="hlink" folHlink="folHlink"/>
  <p:sldLayoutIdLst>
    <p:sldLayoutId id="2147485274" r:id="rId1"/>
    <p:sldLayoutId id="2147485277" r:id="rId2"/>
    <p:sldLayoutId id="2147485706" r:id="rId3"/>
    <p:sldLayoutId id="2147485276" r:id="rId4"/>
    <p:sldLayoutId id="2147485707" r:id="rId5"/>
    <p:sldLayoutId id="2147485708" r:id="rId6"/>
    <p:sldLayoutId id="2147485275" r:id="rId7"/>
    <p:sldLayoutId id="2147485709" r:id="rId8"/>
    <p:sldLayoutId id="2147485710" r:id="rId9"/>
    <p:sldLayoutId id="2147485711" r:id="rId10"/>
    <p:sldLayoutId id="2147485712" r:id="rId11"/>
    <p:sldLayoutId id="2147485278" r:id="rId12"/>
    <p:sldLayoutId id="2147485323" r:id="rId13"/>
    <p:sldLayoutId id="2147485705" r:id="rId14"/>
    <p:sldLayoutId id="2147485607" r:id="rId15"/>
    <p:sldLayoutId id="2147485608" r:id="rId16"/>
    <p:sldLayoutId id="2147485267"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userDrawn="1">
            <p:ph type="title"/>
          </p:nvPr>
        </p:nvSpPr>
        <p:spPr>
          <a:xfrm>
            <a:off x="588263" y="457200"/>
            <a:ext cx="11018520" cy="553998"/>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userDrawn="1">
            <p:ph type="body" idx="1"/>
          </p:nvPr>
        </p:nvSpPr>
        <p:spPr>
          <a:xfrm>
            <a:off x="584200" y="1435503"/>
            <a:ext cx="11018520" cy="1612749"/>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7" name="GRID" hidden="1">
            <a:extLst>
              <a:ext uri="{FF2B5EF4-FFF2-40B4-BE49-F238E27FC236}">
                <a16:creationId xmlns:a16="http://schemas.microsoft.com/office/drawing/2014/main" id="{32B5FFBF-552A-4973-B5B3-9EE3A765185F}"/>
              </a:ext>
            </a:extLst>
          </p:cNvPr>
          <p:cNvGrpSpPr/>
          <p:nvPr userDrawn="1"/>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userDrawn="1"/>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userDrawn="1"/>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userDrawn="1"/>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userDrawn="1"/>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userDrawn="1"/>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userDrawn="1"/>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userDrawn="1"/>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userDrawn="1"/>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userDrawn="1"/>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userDrawn="1"/>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pic>
        <p:nvPicPr>
          <p:cNvPr id="48" name="MS Brand colors" descr="These are Microsoft Brand colors. The color bar is placed to the side of the Theme master so that it will be visible on all slides. Users can use the 'eye dropper' color tools under Color Fill Shape, Color Fill line etc. to easily select Brand colors. ">
            <a:extLst>
              <a:ext uri="{FF2B5EF4-FFF2-40B4-BE49-F238E27FC236}">
                <a16:creationId xmlns:a16="http://schemas.microsoft.com/office/drawing/2014/main" id="{64D47851-93E6-4066-B42D-42968BFB647D}"/>
              </a:ext>
              <a:ext uri="{C183D7F6-B498-43B3-948B-1728B52AA6E4}">
                <adec:decorative xmlns:adec="http://schemas.microsoft.com/office/drawing/2017/decorative" val="0"/>
              </a:ext>
            </a:extLst>
          </p:cNvPr>
          <p:cNvPicPr>
            <a:picLocks noChangeAspect="1"/>
          </p:cNvPicPr>
          <p:nvPr userDrawn="1"/>
        </p:nvPicPr>
        <p:blipFill rotWithShape="1">
          <a:blip r:embed="rId51" cstate="screen">
            <a:extLst>
              <a:ext uri="{28A0092B-C50C-407E-A947-70E740481C1C}">
                <a14:useLocalDpi xmlns:a14="http://schemas.microsoft.com/office/drawing/2010/main"/>
              </a:ext>
            </a:extLst>
          </a:blip>
          <a:srcRect l="762"/>
          <a:stretch/>
        </p:blipFill>
        <p:spPr>
          <a:xfrm rot="5400000">
            <a:off x="9509760" y="2843773"/>
            <a:ext cx="6858000" cy="1170455"/>
          </a:xfrm>
          <a:prstGeom prst="rect">
            <a:avLst/>
          </a:prstGeom>
        </p:spPr>
      </p:pic>
    </p:spTree>
    <p:extLst>
      <p:ext uri="{BB962C8B-B14F-4D97-AF65-F5344CB8AC3E}">
        <p14:creationId xmlns:p14="http://schemas.microsoft.com/office/powerpoint/2010/main" val="4220514660"/>
      </p:ext>
    </p:extLst>
  </p:cSld>
  <p:clrMap bg1="lt1" tx1="dk1" bg2="lt2" tx2="dk2" accent1="accent1" accent2="accent2" accent3="accent3" accent4="accent4" accent5="accent5" accent6="accent6" hlink="hlink" folHlink="folHlink"/>
  <p:sldLayoutIdLst>
    <p:sldLayoutId id="2147483719" r:id="rId1"/>
    <p:sldLayoutId id="2147483720" r:id="rId2"/>
    <p:sldLayoutId id="2147485280" r:id="rId3"/>
    <p:sldLayoutId id="2147485281" r:id="rId4"/>
    <p:sldLayoutId id="2147485282" r:id="rId5"/>
    <p:sldLayoutId id="2147485283" r:id="rId6"/>
    <p:sldLayoutId id="2147485284" r:id="rId7"/>
    <p:sldLayoutId id="2147485288" r:id="rId8"/>
    <p:sldLayoutId id="2147485289" r:id="rId9"/>
    <p:sldLayoutId id="2147485290" r:id="rId10"/>
    <p:sldLayoutId id="2147485291" r:id="rId11"/>
    <p:sldLayoutId id="2147485292" r:id="rId12"/>
    <p:sldLayoutId id="2147485293" r:id="rId13"/>
    <p:sldLayoutId id="2147485294" r:id="rId14"/>
    <p:sldLayoutId id="2147485295" r:id="rId15"/>
    <p:sldLayoutId id="2147485296" r:id="rId16"/>
    <p:sldLayoutId id="2147485297" r:id="rId17"/>
    <p:sldLayoutId id="2147485298" r:id="rId18"/>
    <p:sldLayoutId id="2147485299" r:id="rId19"/>
    <p:sldLayoutId id="2147485300" r:id="rId20"/>
    <p:sldLayoutId id="2147485713" r:id="rId21"/>
    <p:sldLayoutId id="2147485302" r:id="rId22"/>
    <p:sldLayoutId id="2147485303" r:id="rId23"/>
    <p:sldLayoutId id="2147485304" r:id="rId24"/>
    <p:sldLayoutId id="2147485305" r:id="rId25"/>
    <p:sldLayoutId id="2147485306" r:id="rId26"/>
    <p:sldLayoutId id="2147485307" r:id="rId27"/>
    <p:sldLayoutId id="2147485308" r:id="rId28"/>
    <p:sldLayoutId id="2147485309" r:id="rId29"/>
    <p:sldLayoutId id="2147485310" r:id="rId30"/>
    <p:sldLayoutId id="2147485311" r:id="rId31"/>
    <p:sldLayoutId id="2147485312" r:id="rId32"/>
    <p:sldLayoutId id="2147485285" r:id="rId33"/>
    <p:sldLayoutId id="2147485287" r:id="rId34"/>
    <p:sldLayoutId id="2147485286" r:id="rId35"/>
    <p:sldLayoutId id="2147483712" r:id="rId36"/>
    <p:sldLayoutId id="2147483713" r:id="rId37"/>
    <p:sldLayoutId id="2147483714" r:id="rId38"/>
    <p:sldLayoutId id="2147483715" r:id="rId39"/>
    <p:sldLayoutId id="2147483858" r:id="rId40"/>
    <p:sldLayoutId id="2147483859" r:id="rId41"/>
    <p:sldLayoutId id="2147483860" r:id="rId42"/>
    <p:sldLayoutId id="2147483717" r:id="rId43"/>
    <p:sldLayoutId id="2147483718" r:id="rId44"/>
    <p:sldLayoutId id="2147485270" r:id="rId45"/>
    <p:sldLayoutId id="2147485271" r:id="rId46"/>
    <p:sldLayoutId id="2147485272" r:id="rId47"/>
    <p:sldLayoutId id="2147485273" r:id="rId48"/>
    <p:sldLayoutId id="2147485772" r:id="rId49"/>
  </p:sldLayoutIdLst>
  <p:transition>
    <p:fade/>
  </p:transition>
  <p:hf sldNum="0" hdr="0" ftr="0" dt="0"/>
  <p:txStyles>
    <p:title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p:titleStyle>
    <p:body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8">
          <p15:clr>
            <a:srgbClr val="C35EA4"/>
          </p15:clr>
        </p15:guide>
        <p15:guide id="17" pos="7313">
          <p15:clr>
            <a:srgbClr val="C35EA4"/>
          </p15:clr>
        </p15:guide>
        <p15:guide id="25" orient="horz" pos="369">
          <p15:clr>
            <a:srgbClr val="C35EA4"/>
          </p15:clr>
        </p15:guide>
        <p15:guide id="26" orient="horz" pos="3949">
          <p15:clr>
            <a:srgbClr val="C35EA4"/>
          </p15:clr>
        </p15:guide>
        <p15:guide id="27" orient="horz" pos="184">
          <p15:clr>
            <a:srgbClr val="A4A3A4"/>
          </p15:clr>
        </p15:guide>
        <p15:guide id="28" pos="185">
          <p15:clr>
            <a:srgbClr val="A4A3A4"/>
          </p15:clr>
        </p15:guide>
        <p15:guide id="29" orient="horz" pos="4135">
          <p15:clr>
            <a:srgbClr val="A4A3A4"/>
          </p15:clr>
        </p15:guide>
        <p15:guide id="30" pos="7495">
          <p15:clr>
            <a:srgbClr val="A4A3A4"/>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userDrawn="1">
            <p:ph type="title"/>
          </p:nvPr>
        </p:nvSpPr>
        <p:spPr>
          <a:xfrm>
            <a:off x="574816" y="510988"/>
            <a:ext cx="11018520" cy="430887"/>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userDrawn="1">
            <p:ph type="body" idx="1"/>
          </p:nvPr>
        </p:nvSpPr>
        <p:spPr>
          <a:xfrm>
            <a:off x="584200" y="1435503"/>
            <a:ext cx="11018520" cy="1268039"/>
          </a:xfrm>
          <a:prstGeom prst="rect">
            <a:avLst/>
          </a:prstGeom>
        </p:spPr>
        <p:txBody>
          <a:bodyPr vert="horz" wrap="square" lIns="0" tIns="0" rIns="0" bIns="0" rtlCol="0">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49" name="NEW Brand Colors 2018">
            <a:extLst>
              <a:ext uri="{FF2B5EF4-FFF2-40B4-BE49-F238E27FC236}">
                <a16:creationId xmlns:a16="http://schemas.microsoft.com/office/drawing/2014/main" id="{9D5783B5-1069-4509-929A-C02C0B0887F7}"/>
              </a:ext>
            </a:extLst>
          </p:cNvPr>
          <p:cNvPicPr>
            <a:picLocks noChangeAspect="1"/>
          </p:cNvPicPr>
          <p:nvPr userDrawn="1"/>
        </p:nvPicPr>
        <p:blipFill>
          <a:blip r:embed="rId51"/>
          <a:stretch>
            <a:fillRect/>
          </a:stretch>
        </p:blipFill>
        <p:spPr>
          <a:xfrm rot="5400000">
            <a:off x="9288988" y="2942644"/>
            <a:ext cx="6858000" cy="972712"/>
          </a:xfrm>
          <a:prstGeom prst="rect">
            <a:avLst/>
          </a:prstGeom>
        </p:spPr>
      </p:pic>
      <p:grpSp>
        <p:nvGrpSpPr>
          <p:cNvPr id="47" name="GRID" hidden="1">
            <a:extLst>
              <a:ext uri="{FF2B5EF4-FFF2-40B4-BE49-F238E27FC236}">
                <a16:creationId xmlns:a16="http://schemas.microsoft.com/office/drawing/2014/main" id="{32B5FFBF-552A-4973-B5B3-9EE3A765185F}"/>
              </a:ext>
            </a:extLst>
          </p:cNvPr>
          <p:cNvGrpSpPr/>
          <p:nvPr userDrawn="1"/>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userDrawn="1"/>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userDrawn="1"/>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userDrawn="1"/>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userDrawn="1"/>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userDrawn="1"/>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userDrawn="1"/>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userDrawn="1"/>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userDrawn="1"/>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userDrawn="1"/>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userDrawn="1"/>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spTree>
    <p:extLst>
      <p:ext uri="{BB962C8B-B14F-4D97-AF65-F5344CB8AC3E}">
        <p14:creationId xmlns:p14="http://schemas.microsoft.com/office/powerpoint/2010/main" val="331704634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709" r:id="rId11"/>
    <p:sldLayoutId id="2147483711" r:id="rId12"/>
    <p:sldLayoutId id="2147483710" r:id="rId13"/>
    <p:sldLayoutId id="2147483683" r:id="rId14"/>
    <p:sldLayoutId id="2147483684" r:id="rId15"/>
    <p:sldLayoutId id="2147483685" r:id="rId16"/>
    <p:sldLayoutId id="2147483686" r:id="rId17"/>
    <p:sldLayoutId id="2147483687" r:id="rId18"/>
    <p:sldLayoutId id="2147483688" r:id="rId19"/>
    <p:sldLayoutId id="2147483689" r:id="rId20"/>
    <p:sldLayoutId id="2147483690" r:id="rId21"/>
    <p:sldLayoutId id="2147483691" r:id="rId22"/>
    <p:sldLayoutId id="2147483692" r:id="rId23"/>
    <p:sldLayoutId id="2147483693" r:id="rId24"/>
    <p:sldLayoutId id="2147483694" r:id="rId25"/>
    <p:sldLayoutId id="2147483695" r:id="rId26"/>
    <p:sldLayoutId id="2147483696" r:id="rId27"/>
    <p:sldLayoutId id="2147483697" r:id="rId28"/>
    <p:sldLayoutId id="2147483698" r:id="rId29"/>
    <p:sldLayoutId id="2147483699" r:id="rId30"/>
    <p:sldLayoutId id="2147483700" r:id="rId31"/>
    <p:sldLayoutId id="2147483701" r:id="rId32"/>
    <p:sldLayoutId id="2147483702" r:id="rId33"/>
    <p:sldLayoutId id="2147483703" r:id="rId34"/>
    <p:sldLayoutId id="2147483704" r:id="rId35"/>
    <p:sldLayoutId id="2147483705" r:id="rId36"/>
    <p:sldLayoutId id="2147483706" r:id="rId37"/>
    <p:sldLayoutId id="2147483707" r:id="rId38"/>
    <p:sldLayoutId id="2147483708" r:id="rId39"/>
    <p:sldLayoutId id="2147483847" r:id="rId40"/>
    <p:sldLayoutId id="2147483848" r:id="rId41"/>
    <p:sldLayoutId id="2147485220" r:id="rId42"/>
    <p:sldLayoutId id="2147485222" r:id="rId43"/>
    <p:sldLayoutId id="2147483981" r:id="rId44"/>
    <p:sldLayoutId id="2147483982" r:id="rId45"/>
    <p:sldLayoutId id="2147483983" r:id="rId46"/>
    <p:sldLayoutId id="2147485368" r:id="rId47"/>
    <p:sldLayoutId id="2147485369" r:id="rId48"/>
    <p:sldLayoutId id="2147485370" r:id="rId49"/>
  </p:sldLayoutIdLst>
  <p:transition>
    <p:fade/>
  </p:transition>
  <p:hf sldNum="0" hdr="0" ftr="0" dt="0"/>
  <p:txStyles>
    <p:titleStyle>
      <a:lvl1pPr algn="l" defTabSz="932742" rtl="0" eaLnBrk="1" latinLnBrk="0" hangingPunct="1">
        <a:lnSpc>
          <a:spcPct val="100000"/>
        </a:lnSpc>
        <a:spcBef>
          <a:spcPct val="0"/>
        </a:spcBef>
        <a:buNone/>
        <a:defRPr lang="en-US" sz="2800" b="0" kern="1200" cap="none" spc="-50" baseline="0" dirty="0" smtClean="0">
          <a:ln w="3175">
            <a:noFill/>
          </a:ln>
          <a:solidFill>
            <a:srgbClr val="000000"/>
          </a:solidFill>
          <a:effectLst/>
          <a:latin typeface="+mj-lt"/>
          <a:ea typeface="+mn-ea"/>
          <a:cs typeface="Segoe UI" pitchFamily="34" charset="0"/>
        </a:defRPr>
      </a:lvl1pPr>
    </p:titleStyle>
    <p:body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rgbClr val="000000"/>
          </a:solidFill>
          <a:latin typeface="+mn-lt"/>
          <a:ea typeface="+mn-ea"/>
          <a:cs typeface="Segoe UI Semilight" panose="020B04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rgbClr val="000000"/>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rgbClr val="000000"/>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kern="1200" spc="0" baseline="0">
          <a:solidFill>
            <a:srgbClr val="000000"/>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00" kern="1200" spc="0" baseline="0">
          <a:solidFill>
            <a:srgbClr val="000000"/>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8">
          <p15:clr>
            <a:srgbClr val="C35EA4"/>
          </p15:clr>
        </p15:guide>
        <p15:guide id="17" pos="7313">
          <p15:clr>
            <a:srgbClr val="C35EA4"/>
          </p15:clr>
        </p15:guide>
        <p15:guide id="25" orient="horz" pos="369">
          <p15:clr>
            <a:srgbClr val="C35EA4"/>
          </p15:clr>
        </p15:guide>
        <p15:guide id="26" orient="horz" pos="3949">
          <p15:clr>
            <a:srgbClr val="C35EA4"/>
          </p15:clr>
        </p15:guide>
        <p15:guide id="27" orient="horz" pos="184">
          <p15:clr>
            <a:srgbClr val="A4A3A4"/>
          </p15:clr>
        </p15:guide>
        <p15:guide id="28" pos="185">
          <p15:clr>
            <a:srgbClr val="A4A3A4"/>
          </p15:clr>
        </p15:guide>
        <p15:guide id="29" orient="horz" pos="4135">
          <p15:clr>
            <a:srgbClr val="A4A3A4"/>
          </p15:clr>
        </p15:guide>
        <p15:guide id="30" pos="7495">
          <p15:clr>
            <a:srgbClr val="A4A3A4"/>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userDrawn="1">
            <p:ph type="title"/>
          </p:nvPr>
        </p:nvSpPr>
        <p:spPr>
          <a:xfrm>
            <a:off x="588263" y="457200"/>
            <a:ext cx="11018520" cy="553998"/>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userDrawn="1">
            <p:ph type="body" idx="1"/>
          </p:nvPr>
        </p:nvSpPr>
        <p:spPr>
          <a:xfrm>
            <a:off x="584200" y="1435503"/>
            <a:ext cx="11018520" cy="1612749"/>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7" name="GRID" hidden="1">
            <a:extLst>
              <a:ext uri="{FF2B5EF4-FFF2-40B4-BE49-F238E27FC236}">
                <a16:creationId xmlns:a16="http://schemas.microsoft.com/office/drawing/2014/main" id="{32B5FFBF-552A-4973-B5B3-9EE3A765185F}"/>
              </a:ext>
            </a:extLst>
          </p:cNvPr>
          <p:cNvGrpSpPr/>
          <p:nvPr userDrawn="1"/>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userDrawn="1"/>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userDrawn="1"/>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userDrawn="1"/>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userDrawn="1"/>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userDrawn="1"/>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userDrawn="1"/>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userDrawn="1"/>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userDrawn="1"/>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userDrawn="1"/>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userDrawn="1"/>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pic>
        <p:nvPicPr>
          <p:cNvPr id="48" name="MS Brand colors" descr="These are Microsoft Brand colors. The color bar is placed to the side of the Theme master so that it will be visible on all slides. Users can use the 'eye dropper' color tools under Color Fill Shape, Color Fill line etc. to easily select Brand colors. ">
            <a:extLst>
              <a:ext uri="{FF2B5EF4-FFF2-40B4-BE49-F238E27FC236}">
                <a16:creationId xmlns:a16="http://schemas.microsoft.com/office/drawing/2014/main" id="{64D47851-93E6-4066-B42D-42968BFB647D}"/>
              </a:ext>
              <a:ext uri="{C183D7F6-B498-43B3-948B-1728B52AA6E4}">
                <adec:decorative xmlns:adec="http://schemas.microsoft.com/office/drawing/2017/decorative" val="0"/>
              </a:ext>
            </a:extLst>
          </p:cNvPr>
          <p:cNvPicPr>
            <a:picLocks noChangeAspect="1"/>
          </p:cNvPicPr>
          <p:nvPr userDrawn="1"/>
        </p:nvPicPr>
        <p:blipFill rotWithShape="1">
          <a:blip r:embed="rId40" cstate="print">
            <a:extLst>
              <a:ext uri="{28A0092B-C50C-407E-A947-70E740481C1C}">
                <a14:useLocalDpi xmlns:a14="http://schemas.microsoft.com/office/drawing/2010/main"/>
              </a:ext>
            </a:extLst>
          </a:blip>
          <a:srcRect l="762"/>
          <a:stretch/>
        </p:blipFill>
        <p:spPr>
          <a:xfrm rot="5400000">
            <a:off x="9464500" y="2843773"/>
            <a:ext cx="6858000" cy="1170455"/>
          </a:xfrm>
          <a:prstGeom prst="rect">
            <a:avLst/>
          </a:prstGeom>
        </p:spPr>
      </p:pic>
      <p:sp>
        <p:nvSpPr>
          <p:cNvPr id="6" name="TextBox 5">
            <a:extLst>
              <a:ext uri="{FF2B5EF4-FFF2-40B4-BE49-F238E27FC236}">
                <a16:creationId xmlns:a16="http://schemas.microsoft.com/office/drawing/2014/main" id="{BBBDE3BC-5298-37B6-CBDA-66B1412E9C24}"/>
              </a:ext>
            </a:extLst>
          </p:cNvPr>
          <p:cNvSpPr txBox="1"/>
          <p:nvPr userDrawn="1">
            <p:extLst>
              <p:ext uri="{1162E1C5-73C7-4A58-AE30-91384D911F3F}">
                <p184:classification xmlns:p184="http://schemas.microsoft.com/office/powerpoint/2018/4/main" val="hdr"/>
              </p:ext>
            </p:extLst>
          </p:nvPr>
        </p:nvSpPr>
        <p:spPr>
          <a:xfrm>
            <a:off x="5820537" y="63500"/>
            <a:ext cx="585788" cy="182880"/>
          </a:xfrm>
          <a:prstGeom prst="rect">
            <a:avLst/>
          </a:prstGeom>
        </p:spPr>
        <p:txBody>
          <a:bodyPr horzOverflow="overflow" lIns="0" tIns="0" rIns="0" bIns="0">
            <a:spAutoFit/>
          </a:bodyPr>
          <a:lstStyle/>
          <a:p>
            <a:pPr algn="l"/>
            <a:r>
              <a:rPr lang="en-AU" sz="1200">
                <a:solidFill>
                  <a:srgbClr val="FF0000">
                    <a:alpha val="50000"/>
                  </a:srgbClr>
                </a:solidFill>
                <a:latin typeface="Calibri" panose="020F0502020204030204" pitchFamily="34" charset="0"/>
                <a:ea typeface="Calibri" panose="020F0502020204030204" pitchFamily="34" charset="0"/>
                <a:cs typeface="Calibri" panose="020F0502020204030204" pitchFamily="34" charset="0"/>
              </a:rPr>
              <a:t>OFFICIAL</a:t>
            </a:r>
          </a:p>
        </p:txBody>
      </p:sp>
    </p:spTree>
    <p:extLst>
      <p:ext uri="{BB962C8B-B14F-4D97-AF65-F5344CB8AC3E}">
        <p14:creationId xmlns:p14="http://schemas.microsoft.com/office/powerpoint/2010/main" val="3820881912"/>
      </p:ext>
    </p:extLst>
  </p:cSld>
  <p:clrMap bg1="lt1" tx1="dk1" bg2="lt2" tx2="dk2" accent1="accent1" accent2="accent2" accent3="accent3" accent4="accent4" accent5="accent5" accent6="accent6" hlink="hlink" folHlink="folHlink"/>
  <p:sldLayoutIdLst>
    <p:sldLayoutId id="2147483995" r:id="rId1"/>
    <p:sldLayoutId id="2147483996" r:id="rId2"/>
    <p:sldLayoutId id="2147483997" r:id="rId3"/>
    <p:sldLayoutId id="2147483998" r:id="rId4"/>
    <p:sldLayoutId id="2147483999" r:id="rId5"/>
    <p:sldLayoutId id="2147484000" r:id="rId6"/>
    <p:sldLayoutId id="2147484001" r:id="rId7"/>
    <p:sldLayoutId id="2147484002" r:id="rId8"/>
    <p:sldLayoutId id="2147484003" r:id="rId9"/>
    <p:sldLayoutId id="2147484004" r:id="rId10"/>
    <p:sldLayoutId id="2147484005" r:id="rId11"/>
    <p:sldLayoutId id="2147484006" r:id="rId12"/>
    <p:sldLayoutId id="2147484007" r:id="rId13"/>
    <p:sldLayoutId id="2147484008" r:id="rId14"/>
    <p:sldLayoutId id="2147484009" r:id="rId15"/>
    <p:sldLayoutId id="2147484010" r:id="rId16"/>
    <p:sldLayoutId id="2147484011" r:id="rId17"/>
    <p:sldLayoutId id="2147484012" r:id="rId18"/>
    <p:sldLayoutId id="2147484013" r:id="rId19"/>
    <p:sldLayoutId id="2147484014" r:id="rId20"/>
    <p:sldLayoutId id="2147484015" r:id="rId21"/>
    <p:sldLayoutId id="2147484016" r:id="rId22"/>
    <p:sldLayoutId id="2147484017" r:id="rId23"/>
    <p:sldLayoutId id="2147484018" r:id="rId24"/>
    <p:sldLayoutId id="2147484019" r:id="rId25"/>
    <p:sldLayoutId id="2147484020" r:id="rId26"/>
    <p:sldLayoutId id="2147484021" r:id="rId27"/>
    <p:sldLayoutId id="2147484022" r:id="rId28"/>
    <p:sldLayoutId id="2147484023" r:id="rId29"/>
    <p:sldLayoutId id="2147484024" r:id="rId30"/>
    <p:sldLayoutId id="2147484025" r:id="rId31"/>
    <p:sldLayoutId id="2147484026" r:id="rId32"/>
    <p:sldLayoutId id="2147484027" r:id="rId33"/>
    <p:sldLayoutId id="2147484028" r:id="rId34"/>
    <p:sldLayoutId id="2147484029" r:id="rId35"/>
    <p:sldLayoutId id="2147485301" r:id="rId36"/>
    <p:sldLayoutId id="2147485426" r:id="rId37"/>
    <p:sldLayoutId id="2147485438" r:id="rId38"/>
  </p:sldLayoutIdLst>
  <p:transition>
    <p:fade/>
  </p:transition>
  <p:hf sldNum="0" hdr="0" ftr="0" dt="0"/>
  <p:txStyles>
    <p:title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p:titleStyle>
    <p:body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gradFill>
            <a:gsLst>
              <a:gs pos="1250">
                <a:schemeClr val="tx1"/>
              </a:gs>
              <a:gs pos="100000">
                <a:schemeClr val="tx1"/>
              </a:gs>
            </a:gsLst>
            <a:lin ang="5400000" scaled="0"/>
          </a:gra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gradFill>
            <a:gsLst>
              <a:gs pos="1250">
                <a:schemeClr val="tx1"/>
              </a:gs>
              <a:gs pos="100000">
                <a:schemeClr val="tx1"/>
              </a:gs>
            </a:gsLst>
            <a:lin ang="5400000" scaled="0"/>
          </a:gra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gradFill>
            <a:gsLst>
              <a:gs pos="1250">
                <a:schemeClr val="tx1"/>
              </a:gs>
              <a:gs pos="100000">
                <a:schemeClr val="tx1"/>
              </a:gs>
            </a:gsLst>
            <a:lin ang="5400000" scaled="0"/>
          </a:gra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gradFill>
            <a:gsLst>
              <a:gs pos="1250">
                <a:schemeClr val="tx1"/>
              </a:gs>
              <a:gs pos="100000">
                <a:schemeClr val="tx1"/>
              </a:gs>
            </a:gsLst>
            <a:lin ang="5400000" scaled="0"/>
          </a:gra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8">
          <p15:clr>
            <a:srgbClr val="C35EA4"/>
          </p15:clr>
        </p15:guide>
        <p15:guide id="17" pos="7313">
          <p15:clr>
            <a:srgbClr val="C35EA4"/>
          </p15:clr>
        </p15:guide>
        <p15:guide id="25" orient="horz" pos="369">
          <p15:clr>
            <a:srgbClr val="C35EA4"/>
          </p15:clr>
        </p15:guide>
        <p15:guide id="26" orient="horz" pos="3949">
          <p15:clr>
            <a:srgbClr val="C35EA4"/>
          </p15:clr>
        </p15:guide>
        <p15:guide id="27" orient="horz" pos="184">
          <p15:clr>
            <a:srgbClr val="A4A3A4"/>
          </p15:clr>
        </p15:guide>
        <p15:guide id="28" pos="185">
          <p15:clr>
            <a:srgbClr val="A4A3A4"/>
          </p15:clr>
        </p15:guide>
        <p15:guide id="29" orient="horz" pos="4135">
          <p15:clr>
            <a:srgbClr val="A4A3A4"/>
          </p15:clr>
        </p15:guide>
        <p15:guide id="30" pos="7495">
          <p15:clr>
            <a:srgbClr val="A4A3A4"/>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239A9EC-14E7-8073-2DF8-4833173197A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55284391-6887-F026-25E8-41643C9382B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AACB32E0-BB90-0B04-3BB4-931897C9BDE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D75680D-5F9A-4AD7-A95C-7EEAFCB8550A}" type="datetimeFigureOut">
              <a:rPr lang="en-CA" smtClean="0"/>
              <a:t>2026-08-05</a:t>
            </a:fld>
            <a:endParaRPr lang="en-CA"/>
          </a:p>
        </p:txBody>
      </p:sp>
      <p:sp>
        <p:nvSpPr>
          <p:cNvPr id="5" name="Footer Placeholder 4">
            <a:extLst>
              <a:ext uri="{FF2B5EF4-FFF2-40B4-BE49-F238E27FC236}">
                <a16:creationId xmlns:a16="http://schemas.microsoft.com/office/drawing/2014/main" id="{31407D83-7B1D-C5B5-176C-2DCF3492995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CA"/>
          </a:p>
        </p:txBody>
      </p:sp>
      <p:sp>
        <p:nvSpPr>
          <p:cNvPr id="6" name="Slide Number Placeholder 5">
            <a:extLst>
              <a:ext uri="{FF2B5EF4-FFF2-40B4-BE49-F238E27FC236}">
                <a16:creationId xmlns:a16="http://schemas.microsoft.com/office/drawing/2014/main" id="{34F70E16-53A1-CA4B-D8A0-2F1FCA85F13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43A5BA1-F882-4FFE-8C70-2A6D8DD526AF}" type="slidenum">
              <a:rPr lang="en-CA" smtClean="0"/>
              <a:t>‹#›</a:t>
            </a:fld>
            <a:endParaRPr lang="en-CA"/>
          </a:p>
        </p:txBody>
      </p:sp>
    </p:spTree>
    <p:extLst>
      <p:ext uri="{BB962C8B-B14F-4D97-AF65-F5344CB8AC3E}">
        <p14:creationId xmlns:p14="http://schemas.microsoft.com/office/powerpoint/2010/main" val="6622762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8/5/2026</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107866135"/>
      </p:ext>
    </p:extLst>
  </p:cSld>
  <p:clrMap bg1="lt1" tx1="dk1" bg2="lt2" tx2="dk2" accent1="accent1" accent2="accent2" accent3="accent3" accent4="accent4" accent5="accent5" accent6="accent6" hlink="hlink" folHlink="folHlink"/>
  <p:sldLayoutIdLst>
    <p:sldLayoutId id="2147485715" r:id="rId1"/>
    <p:sldLayoutId id="2147485716" r:id="rId2"/>
    <p:sldLayoutId id="2147485717" r:id="rId3"/>
    <p:sldLayoutId id="2147485718" r:id="rId4"/>
    <p:sldLayoutId id="2147485719" r:id="rId5"/>
    <p:sldLayoutId id="2147485720" r:id="rId6"/>
    <p:sldLayoutId id="2147485721" r:id="rId7"/>
    <p:sldLayoutId id="2147485722" r:id="rId8"/>
    <p:sldLayoutId id="2147485723" r:id="rId9"/>
    <p:sldLayoutId id="2147485724" r:id="rId10"/>
    <p:sldLayoutId id="2147485725"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54.xml"/></Relationships>
</file>

<file path=ppt/slides/_rels/slide11.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svg"/><Relationship Id="rId1" Type="http://schemas.openxmlformats.org/officeDocument/2006/relationships/slideLayout" Target="../slideLayouts/slideLayout160.xml"/><Relationship Id="rId5" Type="http://schemas.openxmlformats.org/officeDocument/2006/relationships/image" Target="../media/image68.svg"/><Relationship Id="rId4" Type="http://schemas.openxmlformats.org/officeDocument/2006/relationships/image" Target="../media/image67.svg"/></Relationships>
</file>

<file path=ppt/slides/_rels/slide12.xml.rels><?xml version="1.0" encoding="UTF-8" standalone="yes"?>
<Relationships xmlns="http://schemas.openxmlformats.org/package/2006/relationships"><Relationship Id="rId2" Type="http://schemas.openxmlformats.org/officeDocument/2006/relationships/image" Target="../media/image69.svg"/><Relationship Id="rId1" Type="http://schemas.openxmlformats.org/officeDocument/2006/relationships/slideLayout" Target="../slideLayouts/slideLayout160.xml"/></Relationships>
</file>

<file path=ppt/slides/_rels/slide13.xml.rels><?xml version="1.0" encoding="UTF-8" standalone="yes"?>
<Relationships xmlns="http://schemas.openxmlformats.org/package/2006/relationships"><Relationship Id="rId2" Type="http://schemas.openxmlformats.org/officeDocument/2006/relationships/image" Target="../media/image70.svg"/><Relationship Id="rId1" Type="http://schemas.openxmlformats.org/officeDocument/2006/relationships/slideLayout" Target="../slideLayouts/slideLayout160.xml"/></Relationships>
</file>

<file path=ppt/slides/_rels/slide14.xml.rels><?xml version="1.0" encoding="UTF-8" standalone="yes"?>
<Relationships xmlns="http://schemas.openxmlformats.org/package/2006/relationships"><Relationship Id="rId2" Type="http://schemas.openxmlformats.org/officeDocument/2006/relationships/image" Target="../media/image71.svg"/><Relationship Id="rId1" Type="http://schemas.openxmlformats.org/officeDocument/2006/relationships/slideLayout" Target="../slideLayouts/slideLayout160.xml"/></Relationships>
</file>

<file path=ppt/slides/_rels/slide15.xml.rels><?xml version="1.0" encoding="UTF-8" standalone="yes"?>
<Relationships xmlns="http://schemas.openxmlformats.org/package/2006/relationships"><Relationship Id="rId2" Type="http://schemas.openxmlformats.org/officeDocument/2006/relationships/image" Target="../media/image72.svg"/><Relationship Id="rId1" Type="http://schemas.openxmlformats.org/officeDocument/2006/relationships/slideLayout" Target="../slideLayouts/slideLayout160.xml"/></Relationships>
</file>

<file path=ppt/slides/_rels/slide16.xml.rels><?xml version="1.0" encoding="UTF-8" standalone="yes"?>
<Relationships xmlns="http://schemas.openxmlformats.org/package/2006/relationships"><Relationship Id="rId2" Type="http://schemas.openxmlformats.org/officeDocument/2006/relationships/image" Target="../media/image73.svg"/><Relationship Id="rId1" Type="http://schemas.openxmlformats.org/officeDocument/2006/relationships/slideLayout" Target="../slideLayouts/slideLayout160.xml"/></Relationships>
</file>

<file path=ppt/slides/_rels/slide17.xml.rels><?xml version="1.0" encoding="UTF-8" standalone="yes"?>
<Relationships xmlns="http://schemas.openxmlformats.org/package/2006/relationships"><Relationship Id="rId2" Type="http://schemas.openxmlformats.org/officeDocument/2006/relationships/image" Target="../media/image74.svg"/><Relationship Id="rId1" Type="http://schemas.openxmlformats.org/officeDocument/2006/relationships/slideLayout" Target="../slideLayouts/slideLayout160.xml"/></Relationships>
</file>

<file path=ppt/slides/_rels/slide18.xml.rels><?xml version="1.0" encoding="UTF-8" standalone="yes"?>
<Relationships xmlns="http://schemas.openxmlformats.org/package/2006/relationships"><Relationship Id="rId3" Type="http://schemas.openxmlformats.org/officeDocument/2006/relationships/hyperlink" Target="https://aka.ms/MGCI-June2026EventTrainingDiscussion" TargetMode="External"/><Relationship Id="rId2" Type="http://schemas.openxmlformats.org/officeDocument/2006/relationships/image" Target="../media/image58.png"/><Relationship Id="rId1" Type="http://schemas.openxmlformats.org/officeDocument/2006/relationships/slideLayout" Target="../slideLayouts/slideLayout154.xml"/></Relationships>
</file>

<file path=ppt/slides/_rels/slide19.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55.png"/><Relationship Id="rId2" Type="http://schemas.openxmlformats.org/officeDocument/2006/relationships/image" Target="../media/image51.jpeg"/><Relationship Id="rId1" Type="http://schemas.openxmlformats.org/officeDocument/2006/relationships/slideLayout" Target="../slideLayouts/slideLayout96.xml"/><Relationship Id="rId6" Type="http://schemas.openxmlformats.org/officeDocument/2006/relationships/image" Target="../media/image54.png"/><Relationship Id="rId5" Type="http://schemas.openxmlformats.org/officeDocument/2006/relationships/image" Target="../media/image50.png"/><Relationship Id="rId4" Type="http://schemas.openxmlformats.org/officeDocument/2006/relationships/image" Target="../media/image53.png"/></Relationships>
</file>

<file path=ppt/slides/_rels/slide2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hyperlink" Target="https://aka.ms/MGCI-EventOrganizerFeedback" TargetMode="Externa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hyperlink" Target="https://aka.ms/MGCIMeetingFeedback" TargetMode="External"/><Relationship Id="rId1" Type="http://schemas.openxmlformats.org/officeDocument/2006/relationships/slideLayout" Target="../slideLayouts/slideLayout31.xml"/><Relationship Id="rId4" Type="http://schemas.openxmlformats.org/officeDocument/2006/relationships/image" Target="../media/image77.png"/></Relationships>
</file>

<file path=ppt/slides/_rels/slide22.xml.rels><?xml version="1.0" encoding="UTF-8" standalone="yes"?>
<Relationships xmlns="http://schemas.openxmlformats.org/package/2006/relationships"><Relationship Id="rId3" Type="http://schemas.openxmlformats.org/officeDocument/2006/relationships/image" Target="../media/image58.png"/><Relationship Id="rId2" Type="http://schemas.microsoft.com/office/2018/10/relationships/comments" Target="../comments/modernComment_100_97948BF6.xml"/><Relationship Id="rId1" Type="http://schemas.openxmlformats.org/officeDocument/2006/relationships/slideLayout" Target="../slideLayouts/slideLayout154.xml"/><Relationship Id="rId4" Type="http://schemas.openxmlformats.org/officeDocument/2006/relationships/hyperlink" Target="https://aka.ms/MGCI-Discussions"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hyperlink" Target="https://aka.ms/MGCI" TargetMode="External"/><Relationship Id="rId1" Type="http://schemas.openxmlformats.org/officeDocument/2006/relationships/slideLayout" Target="../slideLayouts/slideLayout78.xml"/><Relationship Id="rId4" Type="http://schemas.openxmlformats.org/officeDocument/2006/relationships/hyperlink" Target="https://aka.ms/communitysocial"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80.svg"/><Relationship Id="rId7" Type="http://schemas.openxmlformats.org/officeDocument/2006/relationships/hyperlink" Target="https://aka.ms/community/learning" TargetMode="External"/><Relationship Id="rId2" Type="http://schemas.openxmlformats.org/officeDocument/2006/relationships/image" Target="../media/image79.svg"/><Relationship Id="rId1" Type="http://schemas.openxmlformats.org/officeDocument/2006/relationships/slideLayout" Target="../slideLayouts/slideLayout182.xml"/><Relationship Id="rId6" Type="http://schemas.openxmlformats.org/officeDocument/2006/relationships/hyperlink" Target="https://aka.ms/MGCITrainingMTG" TargetMode="External"/><Relationship Id="rId5" Type="http://schemas.openxmlformats.org/officeDocument/2006/relationships/image" Target="../media/image58.png"/><Relationship Id="rId4" Type="http://schemas.openxmlformats.org/officeDocument/2006/relationships/image" Target="../media/image81.svg"/></Relationships>
</file>

<file path=ppt/slides/_rels/slide25.xml.rels><?xml version="1.0" encoding="UTF-8" standalone="yes"?>
<Relationships xmlns="http://schemas.openxmlformats.org/package/2006/relationships"><Relationship Id="rId3" Type="http://schemas.openxmlformats.org/officeDocument/2006/relationships/image" Target="../media/image82.svg"/><Relationship Id="rId7" Type="http://schemas.openxmlformats.org/officeDocument/2006/relationships/hyperlink" Target="https://aka.ms/MGCIMtgAM" TargetMode="External"/><Relationship Id="rId2" Type="http://schemas.openxmlformats.org/officeDocument/2006/relationships/notesSlide" Target="../notesSlides/notesSlide6.xml"/><Relationship Id="rId1" Type="http://schemas.openxmlformats.org/officeDocument/2006/relationships/slideLayout" Target="../slideLayouts/slideLayout182.xml"/><Relationship Id="rId6" Type="http://schemas.openxmlformats.org/officeDocument/2006/relationships/hyperlink" Target="https://aka.ms/community/learning" TargetMode="External"/><Relationship Id="rId5" Type="http://schemas.openxmlformats.org/officeDocument/2006/relationships/image" Target="../media/image58.png"/><Relationship Id="rId4" Type="http://schemas.openxmlformats.org/officeDocument/2006/relationships/image" Target="../media/image83.svg"/></Relationships>
</file>

<file path=ppt/slides/_rels/slide26.xml.rels><?xml version="1.0" encoding="UTF-8" standalone="yes"?>
<Relationships xmlns="http://schemas.openxmlformats.org/package/2006/relationships"><Relationship Id="rId3" Type="http://schemas.openxmlformats.org/officeDocument/2006/relationships/image" Target="../media/image82.svg"/><Relationship Id="rId2" Type="http://schemas.openxmlformats.org/officeDocument/2006/relationships/notesSlide" Target="../notesSlides/notesSlide7.xml"/><Relationship Id="rId1" Type="http://schemas.openxmlformats.org/officeDocument/2006/relationships/slideLayout" Target="../slideLayouts/slideLayout182.xml"/><Relationship Id="rId6" Type="http://schemas.openxmlformats.org/officeDocument/2006/relationships/hyperlink" Target="https://aka.ms/MGCI" TargetMode="External"/><Relationship Id="rId5" Type="http://schemas.openxmlformats.org/officeDocument/2006/relationships/hyperlink" Target="https://aka.ms/GeneralSessionGuest" TargetMode="External"/><Relationship Id="rId4" Type="http://schemas.openxmlformats.org/officeDocument/2006/relationships/image" Target="../media/image58.png"/></Relationships>
</file>

<file path=ppt/slides/_rels/slide27.xml.rels><?xml version="1.0" encoding="UTF-8" standalone="yes"?>
<Relationships xmlns="http://schemas.openxmlformats.org/package/2006/relationships"><Relationship Id="rId3" Type="http://schemas.openxmlformats.org/officeDocument/2006/relationships/hyperlink" Target="https://aka.ms/MGCICommunityHub" TargetMode="External"/><Relationship Id="rId2" Type="http://schemas.openxmlformats.org/officeDocument/2006/relationships/image" Target="../media/image84.png"/><Relationship Id="rId1" Type="http://schemas.openxmlformats.org/officeDocument/2006/relationships/slideLayout" Target="../slideLayouts/slideLayout78.xml"/></Relationships>
</file>

<file path=ppt/slides/_rels/slide28.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hyperlink" Target="https://aka.ms/mtc/usergroups" TargetMode="External"/><Relationship Id="rId1" Type="http://schemas.openxmlformats.org/officeDocument/2006/relationships/slideLayout" Target="../slideLayouts/slideLayout153.xml"/></Relationships>
</file>

<file path=ppt/slides/_rels/slide29.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66.xml"/><Relationship Id="rId5" Type="http://schemas.openxmlformats.org/officeDocument/2006/relationships/image" Target="../media/image89.png"/><Relationship Id="rId4" Type="http://schemas.openxmlformats.org/officeDocument/2006/relationships/image" Target="../media/image88.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9.xml"/></Relationships>
</file>

<file path=ppt/slides/_rels/slide30.xml.rels><?xml version="1.0" encoding="UTF-8" standalone="yes"?>
<Relationships xmlns="http://schemas.openxmlformats.org/package/2006/relationships"><Relationship Id="rId3" Type="http://schemas.openxmlformats.org/officeDocument/2006/relationships/image" Target="../media/image91.svg"/><Relationship Id="rId2" Type="http://schemas.openxmlformats.org/officeDocument/2006/relationships/image" Target="../media/image90.jpeg"/><Relationship Id="rId1" Type="http://schemas.openxmlformats.org/officeDocument/2006/relationships/slideLayout" Target="../slideLayouts/slideLayout34.xml"/><Relationship Id="rId5" Type="http://schemas.openxmlformats.org/officeDocument/2006/relationships/image" Target="../media/image93.svg"/><Relationship Id="rId4" Type="http://schemas.openxmlformats.org/officeDocument/2006/relationships/image" Target="../media/image92.svg"/></Relationships>
</file>

<file path=ppt/slides/_rels/slide3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54.xml"/></Relationships>
</file>

<file path=ppt/slides/_rels/slide4.xml.rels><?xml version="1.0" encoding="UTF-8" standalone="yes"?>
<Relationships xmlns="http://schemas.openxmlformats.org/package/2006/relationships"><Relationship Id="rId3" Type="http://schemas.openxmlformats.org/officeDocument/2006/relationships/image" Target="../media/image56.gif"/><Relationship Id="rId2" Type="http://schemas.openxmlformats.org/officeDocument/2006/relationships/notesSlide" Target="../notesSlides/notesSlide2.xml"/><Relationship Id="rId1" Type="http://schemas.openxmlformats.org/officeDocument/2006/relationships/slideLayout" Target="../slideLayouts/slideLayout76.xml"/><Relationship Id="rId4" Type="http://schemas.openxmlformats.org/officeDocument/2006/relationships/hyperlink" Target="https://www.microsoft.com/events/codeofconduct"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106.xml"/></Relationships>
</file>

<file path=ppt/slides/_rels/slide6.xml.rels><?xml version="1.0" encoding="UTF-8" standalone="yes"?>
<Relationships xmlns="http://schemas.openxmlformats.org/package/2006/relationships"><Relationship Id="rId3" Type="http://schemas.openxmlformats.org/officeDocument/2006/relationships/hyperlink" Target="https://aka.ms/MGCI" TargetMode="External"/><Relationship Id="rId2" Type="http://schemas.openxmlformats.org/officeDocument/2006/relationships/image" Target="../media/image58.png"/><Relationship Id="rId1" Type="http://schemas.openxmlformats.org/officeDocument/2006/relationships/slideLayout" Target="../slideLayouts/slideLayout78.xml"/><Relationship Id="rId4" Type="http://schemas.openxmlformats.org/officeDocument/2006/relationships/hyperlink" Target="https://aka.ms/becomeachampion"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3.xml"/><Relationship Id="rId1" Type="http://schemas.openxmlformats.org/officeDocument/2006/relationships/slideLayout" Target="../slideLayouts/slideLayout49.xml"/></Relationships>
</file>

<file path=ppt/slides/_rels/slide8.xml.rels><?xml version="1.0" encoding="UTF-8" standalone="yes"?>
<Relationships xmlns="http://schemas.openxmlformats.org/package/2006/relationships"><Relationship Id="rId8" Type="http://schemas.openxmlformats.org/officeDocument/2006/relationships/hyperlink" Target="https://www.linkedin.com/in/wpreston/" TargetMode="External"/><Relationship Id="rId3" Type="http://schemas.openxmlformats.org/officeDocument/2006/relationships/image" Target="../media/image60.jpeg"/><Relationship Id="rId7" Type="http://schemas.openxmlformats.org/officeDocument/2006/relationships/hyperlink" Target="https://www.m365tc.com/" TargetMode="External"/><Relationship Id="rId2" Type="http://schemas.openxmlformats.org/officeDocument/2006/relationships/notesSlide" Target="../notesSlides/notesSlide4.xml"/><Relationship Id="rId1" Type="http://schemas.openxmlformats.org/officeDocument/2006/relationships/slideLayout" Target="../slideLayouts/slideLayout49.xml"/><Relationship Id="rId6" Type="http://schemas.openxmlformats.org/officeDocument/2006/relationships/image" Target="../media/image61.jpeg"/><Relationship Id="rId5" Type="http://schemas.openxmlformats.org/officeDocument/2006/relationships/hyperlink" Target="https://www.linkedin.com/in/sharonweaver/" TargetMode="External"/><Relationship Id="rId4" Type="http://schemas.openxmlformats.org/officeDocument/2006/relationships/hyperlink" Target="http://Collahttps:/www.collabconforall.com/"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64.png"/><Relationship Id="rId3" Type="http://schemas.microsoft.com/office/2018/10/relationships/comments" Target="../comments/modernComment_7FFFF248_B6EA43E7.xml"/><Relationship Id="rId7" Type="http://schemas.openxmlformats.org/officeDocument/2006/relationships/image" Target="../media/image63.png"/><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hyperlink" Target="https://www.linkedin.com/in/karuanagatimu/" TargetMode="External"/><Relationship Id="rId5" Type="http://schemas.openxmlformats.org/officeDocument/2006/relationships/image" Target="../media/image62.png"/><Relationship Id="rId4" Type="http://schemas.openxmlformats.org/officeDocument/2006/relationships/hyperlink" Target="https://www.linkedin.com/in/heathernewman/" TargetMode="External"/><Relationship Id="rId9" Type="http://schemas.openxmlformats.org/officeDocument/2006/relationships/hyperlink" Target="https://www.linkedin.com/in/bryanhar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1060C"/>
        </a:solidFill>
        <a:effectLst/>
      </p:bgPr>
    </p:bg>
    <p:spTree>
      <p:nvGrpSpPr>
        <p:cNvPr id="1" name=""/>
        <p:cNvGrpSpPr/>
        <p:nvPr/>
      </p:nvGrpSpPr>
      <p:grpSpPr>
        <a:xfrm>
          <a:off x="0" y="0"/>
          <a:ext cx="0" cy="0"/>
          <a:chOff x="0" y="0"/>
          <a:chExt cx="0" cy="0"/>
        </a:xfrm>
      </p:grpSpPr>
      <p:pic>
        <p:nvPicPr>
          <p:cNvPr id="5" name="Picture 4" descr="Circles pattern abstract background">
            <a:extLst>
              <a:ext uri="{FF2B5EF4-FFF2-40B4-BE49-F238E27FC236}">
                <a16:creationId xmlns:a16="http://schemas.microsoft.com/office/drawing/2014/main" id="{12E0D044-DBFB-B9C8-0D1F-6D891CCBB3A7}"/>
              </a:ext>
            </a:extLst>
          </p:cNvPr>
          <p:cNvPicPr>
            <a:picLocks noChangeAspect="1"/>
          </p:cNvPicPr>
          <p:nvPr/>
        </p:nvPicPr>
        <p:blipFill rotWithShape="1">
          <a:blip r:embed="rId2">
            <a:alphaModFix amt="40000"/>
            <a:extLst>
              <a:ext uri="{28A0092B-C50C-407E-A947-70E740481C1C}">
                <a14:useLocalDpi xmlns:a14="http://schemas.microsoft.com/office/drawing/2010/main" val="0"/>
              </a:ext>
            </a:extLst>
          </a:blip>
          <a:srcRect b="4284"/>
          <a:stretch/>
        </p:blipFill>
        <p:spPr>
          <a:xfrm>
            <a:off x="3526971" y="1014549"/>
            <a:ext cx="8634549" cy="5843452"/>
          </a:xfrm>
          <a:prstGeom prst="rect">
            <a:avLst/>
          </a:prstGeom>
        </p:spPr>
      </p:pic>
      <p:sp>
        <p:nvSpPr>
          <p:cNvPr id="4" name="Text Placeholder 3">
            <a:extLst>
              <a:ext uri="{FF2B5EF4-FFF2-40B4-BE49-F238E27FC236}">
                <a16:creationId xmlns:a16="http://schemas.microsoft.com/office/drawing/2014/main" id="{DDB09282-12DE-5673-8128-11B0FC7036F4}"/>
              </a:ext>
            </a:extLst>
          </p:cNvPr>
          <p:cNvSpPr>
            <a:spLocks noGrp="1"/>
          </p:cNvSpPr>
          <p:nvPr>
            <p:ph type="body" idx="4294967295"/>
          </p:nvPr>
        </p:nvSpPr>
        <p:spPr>
          <a:xfrm>
            <a:off x="1162906" y="4652162"/>
            <a:ext cx="6994264" cy="813602"/>
          </a:xfrm>
        </p:spPr>
        <p:txBody>
          <a:bodyPr vert="horz" lIns="91440" tIns="45720" rIns="91440" bIns="45720" rtlCol="0" anchor="t">
            <a:normAutofit/>
          </a:bodyPr>
          <a:lstStyle/>
          <a:p>
            <a:pPr marL="0" indent="0">
              <a:spcBef>
                <a:spcPts val="600"/>
              </a:spcBef>
              <a:buNone/>
            </a:pPr>
            <a:r>
              <a:rPr lang="en-US" sz="2000">
                <a:solidFill>
                  <a:schemeClr val="bg1"/>
                </a:solidFill>
                <a:latin typeface="Segoe UI Semibold"/>
                <a:cs typeface="Segoe UI Semibold"/>
              </a:rPr>
              <a:t>Event Organizer Training and Office Hours</a:t>
            </a:r>
            <a:endParaRPr lang="en-US" sz="2000">
              <a:solidFill>
                <a:schemeClr val="bg1"/>
              </a:solidFill>
              <a:latin typeface="Segoe UI Semibold" panose="020B0702040204020203" pitchFamily="34" charset="0"/>
              <a:cs typeface="Segoe UI Semibold" panose="020B0702040204020203" pitchFamily="34" charset="0"/>
            </a:endParaRPr>
          </a:p>
          <a:p>
            <a:pPr marL="0" indent="0">
              <a:spcBef>
                <a:spcPts val="600"/>
              </a:spcBef>
              <a:buNone/>
            </a:pPr>
            <a:r>
              <a:rPr lang="en-US" sz="2000">
                <a:solidFill>
                  <a:schemeClr val="bg1"/>
                </a:solidFill>
                <a:latin typeface="Segoe UI Semibold"/>
                <a:cs typeface="Segoe UI Semibold"/>
              </a:rPr>
              <a:t>July 30, 2026</a:t>
            </a:r>
          </a:p>
        </p:txBody>
      </p:sp>
      <p:pic>
        <p:nvPicPr>
          <p:cNvPr id="3" name="Picture 2">
            <a:extLst>
              <a:ext uri="{FF2B5EF4-FFF2-40B4-BE49-F238E27FC236}">
                <a16:creationId xmlns:a16="http://schemas.microsoft.com/office/drawing/2014/main" id="{CB104B3C-29DA-ABFD-3AA0-BBC1FC6E3B38}"/>
              </a:ext>
            </a:extLst>
          </p:cNvPr>
          <p:cNvPicPr>
            <a:picLocks noChangeAspect="1"/>
          </p:cNvPicPr>
          <p:nvPr/>
        </p:nvPicPr>
        <p:blipFill>
          <a:blip r:embed="rId3"/>
          <a:stretch>
            <a:fillRect/>
          </a:stretch>
        </p:blipFill>
        <p:spPr>
          <a:xfrm>
            <a:off x="348550" y="454911"/>
            <a:ext cx="5395378" cy="3421670"/>
          </a:xfrm>
          <a:prstGeom prst="rect">
            <a:avLst/>
          </a:prstGeom>
        </p:spPr>
      </p:pic>
      <p:sp>
        <p:nvSpPr>
          <p:cNvPr id="2" name="TextBox 1">
            <a:extLst>
              <a:ext uri="{FF2B5EF4-FFF2-40B4-BE49-F238E27FC236}">
                <a16:creationId xmlns:a16="http://schemas.microsoft.com/office/drawing/2014/main" id="{EA02B893-4507-5D2A-886D-E7D41D397509}"/>
              </a:ext>
            </a:extLst>
          </p:cNvPr>
          <p:cNvSpPr txBox="1"/>
          <p:nvPr/>
        </p:nvSpPr>
        <p:spPr>
          <a:xfrm>
            <a:off x="7229170" y="1144024"/>
            <a:ext cx="4109545" cy="206210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200">
                <a:solidFill>
                  <a:schemeClr val="bg1"/>
                </a:solidFill>
              </a:rPr>
              <a:t>We will get started at 10 min after the hour</a:t>
            </a:r>
          </a:p>
          <a:p>
            <a:endParaRPr lang="en-US" sz="3200">
              <a:solidFill>
                <a:schemeClr val="bg1"/>
              </a:solidFill>
            </a:endParaRPr>
          </a:p>
          <a:p>
            <a:r>
              <a:rPr lang="en-US" sz="3200">
                <a:solidFill>
                  <a:schemeClr val="bg1"/>
                </a:solidFill>
              </a:rPr>
              <a:t>Grab a refreshment!</a:t>
            </a:r>
          </a:p>
        </p:txBody>
      </p:sp>
    </p:spTree>
    <p:extLst>
      <p:ext uri="{BB962C8B-B14F-4D97-AF65-F5344CB8AC3E}">
        <p14:creationId xmlns:p14="http://schemas.microsoft.com/office/powerpoint/2010/main" val="1439961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5812D9-58E9-96D5-2920-76862EB717AD}"/>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E24D4F9A-0A3B-7AD0-9442-84539A148FC4}"/>
              </a:ext>
            </a:extLst>
          </p:cNvPr>
          <p:cNvSpPr/>
          <p:nvPr/>
        </p:nvSpPr>
        <p:spPr>
          <a:xfrm>
            <a:off x="0" y="0"/>
            <a:ext cx="4112292" cy="6857999"/>
          </a:xfrm>
          <a:prstGeom prst="rect">
            <a:avLst/>
          </a:prstGeom>
          <a:solidFill>
            <a:srgbClr val="0423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Rectangle: Rounded Corners 15">
            <a:extLst>
              <a:ext uri="{FF2B5EF4-FFF2-40B4-BE49-F238E27FC236}">
                <a16:creationId xmlns:a16="http://schemas.microsoft.com/office/drawing/2014/main" id="{8423BDB3-1289-6341-CF68-1A337A72715A}"/>
              </a:ext>
              <a:ext uri="{C183D7F6-B498-43B3-948B-1728B52AA6E4}">
                <adec:decorative xmlns:adec="http://schemas.microsoft.com/office/drawing/2017/decorative" val="1"/>
              </a:ext>
            </a:extLst>
          </p:cNvPr>
          <p:cNvSpPr/>
          <p:nvPr/>
        </p:nvSpPr>
        <p:spPr bwMode="auto">
          <a:xfrm>
            <a:off x="722116" y="617336"/>
            <a:ext cx="3795198" cy="5623324"/>
          </a:xfrm>
          <a:prstGeom prst="roundRect">
            <a:avLst>
              <a:gd name="adj" fmla="val 29403"/>
            </a:avLst>
          </a:prstGeom>
          <a:gradFill flip="none" rotWithShape="1">
            <a:gsLst>
              <a:gs pos="0">
                <a:srgbClr val="FFFFFF"/>
              </a:gs>
              <a:gs pos="100000">
                <a:srgbClr val="FFFFFF">
                  <a:lumMod val="95000"/>
                </a:srgbClr>
              </a:gs>
            </a:gsLst>
            <a:path path="circle">
              <a:fillToRect l="100000" t="100000"/>
            </a:path>
            <a:tileRect r="-100000" b="-100000"/>
          </a:gradFill>
          <a:ln w="9525" cap="flat" cmpd="sng" algn="ctr">
            <a:solidFill>
              <a:srgbClr val="FFFFFF">
                <a:lumMod val="95000"/>
              </a:srgbClr>
            </a:solidFill>
            <a:prstDash val="solid"/>
            <a:headEnd type="none" w="med" len="med"/>
            <a:tailEnd type="none" w="med" len="med"/>
          </a:ln>
          <a:effectLst>
            <a:outerShdw blurRad="63500" dist="127000" dir="2700000" algn="ctr" rotWithShape="0">
              <a:srgbClr val="454142">
                <a:alpha val="20000"/>
              </a:srgbClr>
            </a:outerShdw>
          </a:effectLst>
        </p:spPr>
        <p:txBody>
          <a:bodyPr rot="0" spcFirstLastPara="0" vertOverflow="overflow" horzOverflow="overflow" vert="horz" wrap="square" lIns="612000" tIns="108000" rIns="108000" bIns="108000" numCol="1" spcCol="0" rtlCol="0" fromWordArt="0" anchor="ctr" anchorCtr="0" forceAA="0" compatLnSpc="1">
            <a:prstTxWarp prst="textNoShape">
              <a:avLst/>
            </a:prstTxWarp>
            <a:noAutofit/>
          </a:bodyPr>
          <a:lstStyle/>
          <a:p>
            <a:pPr marL="0" marR="0" lvl="0" indent="0" defTabSz="932742" eaLnBrk="1" fontAlgn="base" latinLnBrk="0" hangingPunct="1">
              <a:lnSpc>
                <a:spcPct val="100000"/>
              </a:lnSpc>
              <a:spcBef>
                <a:spcPts val="0"/>
              </a:spcBef>
              <a:spcAft>
                <a:spcPct val="0"/>
              </a:spcAft>
              <a:buClrTx/>
              <a:buSzPct val="90000"/>
              <a:buFontTx/>
              <a:buNone/>
              <a:tabLst/>
              <a:defRPr/>
            </a:pPr>
            <a:endParaRPr kumimoji="0" lang="en-US" sz="1000" b="1" i="0" u="none" strike="noStrike" kern="0" cap="none" spc="0" normalizeH="0" baseline="0" noProof="0">
              <a:ln>
                <a:noFill/>
              </a:ln>
              <a:solidFill>
                <a:srgbClr val="000000"/>
              </a:solidFill>
              <a:effectLst/>
              <a:uLnTx/>
              <a:uFillTx/>
              <a:latin typeface="Segoe Sans Text"/>
              <a:cs typeface="Segoe Sans Text" pitchFamily="2" charset="0"/>
            </a:endParaRPr>
          </a:p>
        </p:txBody>
      </p:sp>
      <p:pic>
        <p:nvPicPr>
          <p:cNvPr id="7" name="Picture 6">
            <a:extLst>
              <a:ext uri="{FF2B5EF4-FFF2-40B4-BE49-F238E27FC236}">
                <a16:creationId xmlns:a16="http://schemas.microsoft.com/office/drawing/2014/main" id="{EC7A94BA-EB9D-CC8F-64E3-57ADC9ECDE5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t="5319" b="5319"/>
          <a:stretch/>
        </p:blipFill>
        <p:spPr>
          <a:xfrm>
            <a:off x="668228" y="1383805"/>
            <a:ext cx="3902974" cy="4090386"/>
          </a:xfrm>
          <a:prstGeom prst="rect">
            <a:avLst/>
          </a:prstGeom>
        </p:spPr>
      </p:pic>
      <p:sp>
        <p:nvSpPr>
          <p:cNvPr id="8" name="Rectangle: Rounded Corners 15">
            <a:extLst>
              <a:ext uri="{FF2B5EF4-FFF2-40B4-BE49-F238E27FC236}">
                <a16:creationId xmlns:a16="http://schemas.microsoft.com/office/drawing/2014/main" id="{BAF4C82C-9316-D303-0F8B-E14CF9FBECAA}"/>
              </a:ext>
              <a:ext uri="{C183D7F6-B498-43B3-948B-1728B52AA6E4}">
                <adec:decorative xmlns:adec="http://schemas.microsoft.com/office/drawing/2017/decorative" val="1"/>
              </a:ext>
            </a:extLst>
          </p:cNvPr>
          <p:cNvSpPr/>
          <p:nvPr/>
        </p:nvSpPr>
        <p:spPr bwMode="auto">
          <a:xfrm>
            <a:off x="539019" y="489421"/>
            <a:ext cx="4161393" cy="5879155"/>
          </a:xfrm>
          <a:prstGeom prst="roundRect">
            <a:avLst>
              <a:gd name="adj" fmla="val 29403"/>
            </a:avLst>
          </a:prstGeom>
          <a:noFill/>
          <a:ln w="38100" cap="flat" cmpd="sng" algn="ctr">
            <a:gradFill flip="none" rotWithShape="1">
              <a:gsLst>
                <a:gs pos="0">
                  <a:srgbClr val="46B7B2"/>
                </a:gs>
                <a:gs pos="100000">
                  <a:srgbClr val="2C7E9C"/>
                </a:gs>
              </a:gsLst>
              <a:lin ang="2700000" scaled="1"/>
              <a:tileRect/>
            </a:gradFill>
            <a:prstDash val="solid"/>
            <a:headEnd type="none" w="med" len="med"/>
            <a:tailEnd type="none" w="med" len="med"/>
          </a:ln>
          <a:effectLst/>
        </p:spPr>
        <p:txBody>
          <a:bodyPr rot="0" spcFirstLastPara="0" vertOverflow="overflow" horzOverflow="overflow" vert="horz" wrap="square" lIns="612000" tIns="108000" rIns="108000" bIns="108000" numCol="1" spcCol="0" rtlCol="0" fromWordArt="0" anchor="ctr" anchorCtr="0" forceAA="0" compatLnSpc="1">
            <a:prstTxWarp prst="textNoShape">
              <a:avLst/>
            </a:prstTxWarp>
            <a:noAutofit/>
          </a:bodyPr>
          <a:lstStyle/>
          <a:p>
            <a:pPr marL="0" marR="0" lvl="0" indent="0" defTabSz="932742" eaLnBrk="1" fontAlgn="base" latinLnBrk="0" hangingPunct="1">
              <a:lnSpc>
                <a:spcPct val="100000"/>
              </a:lnSpc>
              <a:spcBef>
                <a:spcPts val="0"/>
              </a:spcBef>
              <a:spcAft>
                <a:spcPct val="0"/>
              </a:spcAft>
              <a:buClrTx/>
              <a:buSzPct val="90000"/>
              <a:buFontTx/>
              <a:buNone/>
              <a:tabLst/>
              <a:defRPr/>
            </a:pPr>
            <a:endParaRPr kumimoji="0" lang="en-US" sz="1000" b="1" i="0" u="none" strike="noStrike" kern="0" cap="none" spc="0" normalizeH="0" baseline="0" noProof="0">
              <a:ln>
                <a:noFill/>
              </a:ln>
              <a:solidFill>
                <a:srgbClr val="000000"/>
              </a:solidFill>
              <a:effectLst/>
              <a:uLnTx/>
              <a:uFillTx/>
              <a:latin typeface="Segoe Sans Text"/>
              <a:cs typeface="Segoe Sans Text" pitchFamily="2" charset="0"/>
            </a:endParaRPr>
          </a:p>
        </p:txBody>
      </p:sp>
      <p:sp>
        <p:nvSpPr>
          <p:cNvPr id="9" name="Title 1">
            <a:extLst>
              <a:ext uri="{FF2B5EF4-FFF2-40B4-BE49-F238E27FC236}">
                <a16:creationId xmlns:a16="http://schemas.microsoft.com/office/drawing/2014/main" id="{85726B41-10A1-7D84-E550-1E7A5B4EC48F}"/>
              </a:ext>
            </a:extLst>
          </p:cNvPr>
          <p:cNvSpPr txBox="1">
            <a:spLocks/>
          </p:cNvSpPr>
          <p:nvPr/>
        </p:nvSpPr>
        <p:spPr>
          <a:xfrm>
            <a:off x="5227376" y="1613376"/>
            <a:ext cx="6267828" cy="1661993"/>
          </a:xfrm>
          <a:prstGeom prst="rect">
            <a:avLst/>
          </a:prstGeom>
        </p:spPr>
        <p:txBody>
          <a:bodyPr vert="horz" wrap="square" lIns="0" tIns="0" rIns="0" bIns="0" rtlCol="0" anchor="t">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Sans Text" pitchFamily="2" charset="0"/>
              </a:defRPr>
            </a:lvl1pPr>
          </a:lstStyle>
          <a:p>
            <a:pPr>
              <a:defRPr/>
            </a:pPr>
            <a:r>
              <a:rPr lang="en-US">
                <a:solidFill>
                  <a:srgbClr val="0070C0"/>
                </a:solidFill>
                <a:latin typeface="Segoe Sans Text Semibold"/>
                <a:cs typeface="Segoe Sans Text"/>
              </a:rPr>
              <a:t>Microsoft Global Community Initiative</a:t>
            </a:r>
          </a:p>
          <a:p>
            <a:pPr>
              <a:defRPr/>
            </a:pPr>
            <a:endParaRPr lang="en-US">
              <a:solidFill>
                <a:srgbClr val="000000"/>
              </a:solidFill>
              <a:latin typeface="Segoe Sans Text Semibold"/>
            </a:endParaRPr>
          </a:p>
        </p:txBody>
      </p:sp>
      <p:sp>
        <p:nvSpPr>
          <p:cNvPr id="10" name="TextBox 9">
            <a:extLst>
              <a:ext uri="{FF2B5EF4-FFF2-40B4-BE49-F238E27FC236}">
                <a16:creationId xmlns:a16="http://schemas.microsoft.com/office/drawing/2014/main" id="{BFB7014D-E304-7F2C-6FAC-4B560629EEB9}"/>
              </a:ext>
            </a:extLst>
          </p:cNvPr>
          <p:cNvSpPr txBox="1"/>
          <p:nvPr/>
        </p:nvSpPr>
        <p:spPr>
          <a:xfrm>
            <a:off x="5216490" y="2903972"/>
            <a:ext cx="6414719" cy="369332"/>
          </a:xfrm>
          <a:prstGeom prst="rect">
            <a:avLst/>
          </a:prstGeom>
          <a:noFill/>
        </p:spPr>
        <p:txBody>
          <a:bodyPr wrap="square" lIns="0" tIns="0" rIns="0" bIns="0" rtlCol="0" anchor="t">
            <a:spAutoFit/>
          </a:bodyPr>
          <a:lstStyle/>
          <a:p>
            <a:r>
              <a:rPr lang="en-US" sz="2400" b="1">
                <a:gradFill>
                  <a:gsLst>
                    <a:gs pos="2917">
                      <a:srgbClr val="000000"/>
                    </a:gs>
                    <a:gs pos="30000">
                      <a:srgbClr val="000000"/>
                    </a:gs>
                  </a:gsLst>
                  <a:lin ang="5400000" scaled="0"/>
                </a:gradFill>
                <a:latin typeface="Segoe UI"/>
              </a:rPr>
              <a:t>MONTHLY TOPIC:</a:t>
            </a:r>
            <a:endParaRPr lang="en-US" sz="2400" b="1"/>
          </a:p>
        </p:txBody>
      </p:sp>
      <p:sp>
        <p:nvSpPr>
          <p:cNvPr id="2" name="Rectangle: Rounded Corners 1">
            <a:extLst>
              <a:ext uri="{FF2B5EF4-FFF2-40B4-BE49-F238E27FC236}">
                <a16:creationId xmlns:a16="http://schemas.microsoft.com/office/drawing/2014/main" id="{45BAA761-D62E-D859-CBF9-80BAC8B1F3D1}"/>
              </a:ext>
              <a:ext uri="{C183D7F6-B498-43B3-948B-1728B52AA6E4}">
                <adec:decorative xmlns:adec="http://schemas.microsoft.com/office/drawing/2017/decorative" val="1"/>
              </a:ext>
            </a:extLst>
          </p:cNvPr>
          <p:cNvSpPr/>
          <p:nvPr/>
        </p:nvSpPr>
        <p:spPr>
          <a:xfrm>
            <a:off x="5227376" y="3787744"/>
            <a:ext cx="6267827" cy="1903228"/>
          </a:xfrm>
          <a:prstGeom prst="roundRect">
            <a:avLst>
              <a:gd name="adj" fmla="val 20550"/>
            </a:avLst>
          </a:prstGeom>
          <a:gradFill flip="none" rotWithShape="1">
            <a:gsLst>
              <a:gs pos="100000">
                <a:srgbClr val="2C7E9C"/>
              </a:gs>
              <a:gs pos="0">
                <a:srgbClr val="46B7B2"/>
              </a:gs>
            </a:gsLst>
            <a:path path="circle">
              <a:fillToRect r="100000" b="100000"/>
            </a:path>
            <a:tileRect l="-100000" t="-100000"/>
          </a:gradFill>
          <a:ln w="9525" cap="flat" cmpd="sng" algn="ctr">
            <a:noFill/>
            <a:prstDash val="solid"/>
            <a:headEnd type="none" w="med" len="med"/>
            <a:tailEnd type="none" w="med" len="med"/>
          </a:ln>
          <a:effectLst>
            <a:outerShdw blurRad="190500" algn="ctr" rotWithShape="0">
              <a:prstClr val="black">
                <a:alpha val="20000"/>
              </a:prstClr>
            </a:out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192" fontAlgn="base">
              <a:spcBef>
                <a:spcPct val="0"/>
              </a:spcBef>
              <a:spcAft>
                <a:spcPct val="0"/>
              </a:spcAft>
              <a:defRPr/>
            </a:pPr>
            <a:endParaRPr lang="en-US" kern="0">
              <a:ln w="3175">
                <a:noFill/>
              </a:ln>
              <a:solidFill>
                <a:srgbClr val="FFFFFF"/>
              </a:solidFill>
              <a:latin typeface="Segoe UI Semibold"/>
              <a:cs typeface="Segoe UI" pitchFamily="34" charset="0"/>
            </a:endParaRPr>
          </a:p>
        </p:txBody>
      </p:sp>
      <p:sp>
        <p:nvSpPr>
          <p:cNvPr id="3" name="TextBox 2">
            <a:extLst>
              <a:ext uri="{FF2B5EF4-FFF2-40B4-BE49-F238E27FC236}">
                <a16:creationId xmlns:a16="http://schemas.microsoft.com/office/drawing/2014/main" id="{C424BB6C-40B0-8AE5-096A-CEDC5C7ADBAD}"/>
              </a:ext>
            </a:extLst>
          </p:cNvPr>
          <p:cNvSpPr txBox="1"/>
          <p:nvPr/>
        </p:nvSpPr>
        <p:spPr>
          <a:xfrm>
            <a:off x="5710577" y="4136628"/>
            <a:ext cx="5759307" cy="1661993"/>
          </a:xfrm>
          <a:prstGeom prst="rect">
            <a:avLst/>
          </a:prstGeom>
          <a:noFill/>
        </p:spPr>
        <p:txBody>
          <a:bodyPr wrap="square" lIns="0" tIns="0" rIns="0" bIns="0" rtlCol="0" anchor="t">
            <a:spAutoFit/>
          </a:bodyPr>
          <a:lstStyle/>
          <a:p>
            <a:r>
              <a:rPr lang="en-US" sz="3600">
                <a:solidFill>
                  <a:schemeClr val="bg1"/>
                </a:solidFill>
                <a:latin typeface="Segoe Sans Text Semibold"/>
                <a:cs typeface="Segoe Sans Text Semibold"/>
              </a:rPr>
              <a:t>Food! Meals, Snacks and Beverages</a:t>
            </a:r>
          </a:p>
          <a:p>
            <a:endParaRPr lang="en-US" sz="3600">
              <a:solidFill>
                <a:schemeClr val="bg1"/>
              </a:solidFill>
            </a:endParaRPr>
          </a:p>
        </p:txBody>
      </p:sp>
    </p:spTree>
    <p:extLst>
      <p:ext uri="{BB962C8B-B14F-4D97-AF65-F5344CB8AC3E}">
        <p14:creationId xmlns:p14="http://schemas.microsoft.com/office/powerpoint/2010/main" val="1210530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Header band"/>
          <p:cNvSpPr/>
          <p:nvPr/>
        </p:nvSpPr>
        <p:spPr>
          <a:xfrm>
            <a:off x="0" y="0"/>
            <a:ext cx="12192000" cy="1066800"/>
          </a:xfrm>
          <a:prstGeom prst="rect">
            <a:avLst/>
          </a:prstGeom>
          <a:solidFill>
            <a:srgbClr val="042344"/>
          </a:solidFill>
          <a:ln>
            <a:noFill/>
          </a:ln>
        </p:spPr>
        <p:txBody>
          <a:bodyPr wrap="square" lIns="177800" tIns="101600" rIns="177800" bIns="101600" anchor="t">
            <a:normAutofit/>
          </a:bodyPr>
          <a:lstStyle/>
          <a:p>
            <a:pPr>
              <a:buNone/>
            </a:pPr>
            <a:endParaRPr lang="en-US"/>
          </a:p>
        </p:txBody>
      </p:sp>
      <p:sp>
        <p:nvSpPr>
          <p:cNvPr id="102" name="Header title"/>
          <p:cNvSpPr/>
          <p:nvPr/>
        </p:nvSpPr>
        <p:spPr>
          <a:xfrm>
            <a:off x="457200" y="203200"/>
            <a:ext cx="8128000" cy="635000"/>
          </a:xfrm>
          <a:prstGeom prst="rect">
            <a:avLst/>
          </a:prstGeom>
          <a:noFill/>
          <a:ln>
            <a:noFill/>
          </a:ln>
        </p:spPr>
        <p:txBody>
          <a:bodyPr wrap="square" lIns="0" tIns="101600" rIns="0" bIns="101600" anchor="ctr">
            <a:normAutofit lnSpcReduction="10000"/>
          </a:bodyPr>
          <a:lstStyle/>
          <a:p>
            <a:pPr algn="l">
              <a:lnSpc>
                <a:spcPct val="100000"/>
              </a:lnSpc>
              <a:spcBef>
                <a:spcPts val="0"/>
              </a:spcBef>
              <a:buNone/>
            </a:pPr>
            <a:r>
              <a:rPr lang="en-US" sz="3000" b="1" i="0" dirty="0">
                <a:solidFill>
                  <a:srgbClr val="FFFFFF"/>
                </a:solidFill>
              </a:rPr>
              <a:t>Food! Meals, Snacks &amp; Beverages</a:t>
            </a:r>
          </a:p>
        </p:txBody>
      </p:sp>
      <p:sp>
        <p:nvSpPr>
          <p:cNvPr id="103" name="Header kicker"/>
          <p:cNvSpPr/>
          <p:nvPr/>
        </p:nvSpPr>
        <p:spPr>
          <a:xfrm>
            <a:off x="8763000" y="203200"/>
            <a:ext cx="2971800" cy="635000"/>
          </a:xfrm>
          <a:prstGeom prst="rect">
            <a:avLst/>
          </a:prstGeom>
          <a:noFill/>
          <a:ln>
            <a:noFill/>
          </a:ln>
        </p:spPr>
        <p:txBody>
          <a:bodyPr wrap="square" lIns="0" tIns="101600" rIns="0" bIns="101600" anchor="ctr">
            <a:normAutofit/>
          </a:bodyPr>
          <a:lstStyle/>
          <a:p>
            <a:pPr algn="r">
              <a:lnSpc>
                <a:spcPct val="100000"/>
              </a:lnSpc>
              <a:spcBef>
                <a:spcPts val="0"/>
              </a:spcBef>
              <a:buNone/>
            </a:pPr>
            <a:r>
              <a:rPr lang="en-US" sz="1600" b="1" i="0" dirty="0">
                <a:solidFill>
                  <a:srgbClr val="7FD3D8"/>
                </a:solidFill>
              </a:rPr>
              <a:t>Facilitated Discussion</a:t>
            </a:r>
          </a:p>
        </p:txBody>
      </p:sp>
      <p:sp>
        <p:nvSpPr>
          <p:cNvPr id="104" name="Subtitle"/>
          <p:cNvSpPr/>
          <p:nvPr/>
        </p:nvSpPr>
        <p:spPr>
          <a:xfrm>
            <a:off x="457200" y="1193800"/>
            <a:ext cx="11277600" cy="381000"/>
          </a:xfrm>
          <a:prstGeom prst="rect">
            <a:avLst/>
          </a:prstGeom>
          <a:noFill/>
          <a:ln>
            <a:noFill/>
          </a:ln>
        </p:spPr>
        <p:txBody>
          <a:bodyPr wrap="square" lIns="0" tIns="101600" rIns="0" bIns="101600" anchor="ctr">
            <a:normAutofit fontScale="85000" lnSpcReduction="20000"/>
          </a:bodyPr>
          <a:lstStyle/>
          <a:p>
            <a:pPr algn="l">
              <a:lnSpc>
                <a:spcPct val="100000"/>
              </a:lnSpc>
              <a:spcBef>
                <a:spcPts val="0"/>
              </a:spcBef>
              <a:buNone/>
            </a:pPr>
            <a:r>
              <a:rPr lang="en-US" sz="1700" b="0" i="0" dirty="0">
                <a:solidFill>
                  <a:srgbClr val="404A55"/>
                </a:solidFill>
              </a:rPr>
              <a:t>A guided conversation for Microsoft Community event organizers.</a:t>
            </a:r>
          </a:p>
        </p:txBody>
      </p:sp>
      <p:sp>
        <p:nvSpPr>
          <p:cNvPr id="105" name="Tile 1"/>
          <p:cNvSpPr/>
          <p:nvPr/>
        </p:nvSpPr>
        <p:spPr>
          <a:xfrm>
            <a:off x="457200" y="1701800"/>
            <a:ext cx="2667000" cy="2235200"/>
          </a:xfrm>
          <a:prstGeom prst="roundRect">
            <a:avLst>
              <a:gd name="adj" fmla="val 8000"/>
            </a:avLst>
          </a:prstGeom>
          <a:solidFill>
            <a:srgbClr val="F2F7FA"/>
          </a:solidFill>
          <a:ln w="12700">
            <a:solidFill>
              <a:srgbClr val="CBD9E2"/>
            </a:solidFill>
          </a:ln>
        </p:spPr>
        <p:txBody>
          <a:bodyPr wrap="square" lIns="177800" tIns="101600" rIns="177800" bIns="101600" anchor="t">
            <a:normAutofit/>
          </a:bodyPr>
          <a:lstStyle/>
          <a:p>
            <a:pPr>
              <a:buNone/>
            </a:pPr>
            <a:endParaRPr lang="en-US"/>
          </a:p>
        </p:txBody>
      </p:sp>
      <p:sp>
        <p:nvSpPr>
          <p:cNvPr id="106" name="Tile label 1"/>
          <p:cNvSpPr/>
          <p:nvPr/>
        </p:nvSpPr>
        <p:spPr>
          <a:xfrm>
            <a:off x="457200" y="2717800"/>
            <a:ext cx="2667000" cy="355600"/>
          </a:xfrm>
          <a:prstGeom prst="rect">
            <a:avLst/>
          </a:prstGeom>
          <a:noFill/>
          <a:ln>
            <a:noFill/>
          </a:ln>
        </p:spPr>
        <p:txBody>
          <a:bodyPr wrap="square" lIns="76200" tIns="101600" rIns="76200" bIns="101600" anchor="ctr">
            <a:noAutofit/>
          </a:bodyPr>
          <a:lstStyle/>
          <a:p>
            <a:pPr algn="ctr">
              <a:lnSpc>
                <a:spcPct val="100000"/>
              </a:lnSpc>
              <a:spcBef>
                <a:spcPts val="0"/>
              </a:spcBef>
              <a:buNone/>
            </a:pPr>
            <a:r>
              <a:rPr lang="en-US" b="1" i="0" dirty="0">
                <a:solidFill>
                  <a:srgbClr val="042344"/>
                </a:solidFill>
              </a:rPr>
              <a:t>Buffets</a:t>
            </a:r>
          </a:p>
        </p:txBody>
      </p:sp>
      <p:sp>
        <p:nvSpPr>
          <p:cNvPr id="107" name="Tile caption 1"/>
          <p:cNvSpPr/>
          <p:nvPr/>
        </p:nvSpPr>
        <p:spPr>
          <a:xfrm>
            <a:off x="584200" y="3073400"/>
            <a:ext cx="2413000" cy="711200"/>
          </a:xfrm>
          <a:prstGeom prst="rect">
            <a:avLst/>
          </a:prstGeom>
          <a:noFill/>
          <a:ln>
            <a:noFill/>
          </a:ln>
        </p:spPr>
        <p:txBody>
          <a:bodyPr wrap="square" lIns="50800" tIns="101600" rIns="50800" bIns="101600" anchor="t">
            <a:normAutofit/>
          </a:bodyPr>
          <a:lstStyle/>
          <a:p>
            <a:pPr algn="ctr">
              <a:lnSpc>
                <a:spcPct val="100000"/>
              </a:lnSpc>
              <a:spcBef>
                <a:spcPts val="0"/>
              </a:spcBef>
              <a:buNone/>
            </a:pPr>
            <a:r>
              <a:rPr lang="en-US" sz="1400" b="0" i="0" dirty="0">
                <a:solidFill>
                  <a:srgbClr val="404A55"/>
                </a:solidFill>
              </a:rPr>
              <a:t>Stations, lines and flow</a:t>
            </a:r>
          </a:p>
        </p:txBody>
      </p:sp>
      <p:sp>
        <p:nvSpPr>
          <p:cNvPr id="108" name="Tile 2"/>
          <p:cNvSpPr/>
          <p:nvPr/>
        </p:nvSpPr>
        <p:spPr>
          <a:xfrm>
            <a:off x="3327400" y="1701800"/>
            <a:ext cx="2667000" cy="2235200"/>
          </a:xfrm>
          <a:prstGeom prst="roundRect">
            <a:avLst>
              <a:gd name="adj" fmla="val 8000"/>
            </a:avLst>
          </a:prstGeom>
          <a:solidFill>
            <a:srgbClr val="F2F7FA"/>
          </a:solidFill>
          <a:ln w="12700">
            <a:solidFill>
              <a:srgbClr val="CBD9E2"/>
            </a:solidFill>
          </a:ln>
        </p:spPr>
        <p:txBody>
          <a:bodyPr wrap="square" lIns="177800" tIns="101600" rIns="177800" bIns="101600" anchor="t">
            <a:normAutofit/>
          </a:bodyPr>
          <a:lstStyle/>
          <a:p>
            <a:pPr>
              <a:buNone/>
            </a:pPr>
            <a:endParaRPr lang="en-US"/>
          </a:p>
        </p:txBody>
      </p:sp>
      <p:sp>
        <p:nvSpPr>
          <p:cNvPr id="109" name="Tile label 2"/>
          <p:cNvSpPr/>
          <p:nvPr/>
        </p:nvSpPr>
        <p:spPr>
          <a:xfrm>
            <a:off x="3327400" y="2717800"/>
            <a:ext cx="2667000" cy="355600"/>
          </a:xfrm>
          <a:prstGeom prst="rect">
            <a:avLst/>
          </a:prstGeom>
          <a:noFill/>
          <a:ln>
            <a:noFill/>
          </a:ln>
        </p:spPr>
        <p:txBody>
          <a:bodyPr wrap="square" lIns="76200" tIns="101600" rIns="76200" bIns="101600" anchor="ctr">
            <a:noAutofit/>
          </a:bodyPr>
          <a:lstStyle/>
          <a:p>
            <a:pPr algn="ctr">
              <a:lnSpc>
                <a:spcPct val="100000"/>
              </a:lnSpc>
              <a:spcBef>
                <a:spcPts val="0"/>
              </a:spcBef>
              <a:buNone/>
            </a:pPr>
            <a:r>
              <a:rPr lang="en-US" b="1" i="0" dirty="0">
                <a:solidFill>
                  <a:srgbClr val="042344"/>
                </a:solidFill>
              </a:rPr>
              <a:t>Snacks</a:t>
            </a:r>
          </a:p>
        </p:txBody>
      </p:sp>
      <p:sp>
        <p:nvSpPr>
          <p:cNvPr id="110" name="Tile caption 2"/>
          <p:cNvSpPr/>
          <p:nvPr/>
        </p:nvSpPr>
        <p:spPr>
          <a:xfrm>
            <a:off x="3454400" y="3073400"/>
            <a:ext cx="2413000" cy="711200"/>
          </a:xfrm>
          <a:prstGeom prst="rect">
            <a:avLst/>
          </a:prstGeom>
          <a:noFill/>
          <a:ln>
            <a:noFill/>
          </a:ln>
        </p:spPr>
        <p:txBody>
          <a:bodyPr wrap="square" lIns="50800" tIns="101600" rIns="50800" bIns="101600" anchor="t">
            <a:normAutofit/>
          </a:bodyPr>
          <a:lstStyle/>
          <a:p>
            <a:pPr algn="ctr">
              <a:lnSpc>
                <a:spcPct val="100000"/>
              </a:lnSpc>
              <a:spcBef>
                <a:spcPts val="0"/>
              </a:spcBef>
              <a:buNone/>
            </a:pPr>
            <a:r>
              <a:rPr lang="en-US" sz="1400" b="0" i="0" dirty="0">
                <a:solidFill>
                  <a:srgbClr val="404A55"/>
                </a:solidFill>
              </a:rPr>
              <a:t>Breaks that keep energy up</a:t>
            </a:r>
          </a:p>
        </p:txBody>
      </p:sp>
      <p:sp>
        <p:nvSpPr>
          <p:cNvPr id="111" name="Tile 3"/>
          <p:cNvSpPr/>
          <p:nvPr/>
        </p:nvSpPr>
        <p:spPr>
          <a:xfrm>
            <a:off x="6197600" y="1701800"/>
            <a:ext cx="2667000" cy="2235200"/>
          </a:xfrm>
          <a:prstGeom prst="roundRect">
            <a:avLst>
              <a:gd name="adj" fmla="val 8000"/>
            </a:avLst>
          </a:prstGeom>
          <a:solidFill>
            <a:srgbClr val="F2F7FA"/>
          </a:solidFill>
          <a:ln w="12700">
            <a:solidFill>
              <a:srgbClr val="CBD9E2"/>
            </a:solidFill>
          </a:ln>
        </p:spPr>
        <p:txBody>
          <a:bodyPr wrap="square" lIns="177800" tIns="101600" rIns="177800" bIns="101600" anchor="t">
            <a:normAutofit/>
          </a:bodyPr>
          <a:lstStyle/>
          <a:p>
            <a:pPr>
              <a:buNone/>
            </a:pPr>
            <a:endParaRPr lang="en-US"/>
          </a:p>
        </p:txBody>
      </p:sp>
      <p:sp>
        <p:nvSpPr>
          <p:cNvPr id="112" name="Tile label 3"/>
          <p:cNvSpPr/>
          <p:nvPr/>
        </p:nvSpPr>
        <p:spPr>
          <a:xfrm>
            <a:off x="6197600" y="2717800"/>
            <a:ext cx="2667000" cy="355600"/>
          </a:xfrm>
          <a:prstGeom prst="rect">
            <a:avLst/>
          </a:prstGeom>
          <a:noFill/>
          <a:ln>
            <a:noFill/>
          </a:ln>
        </p:spPr>
        <p:txBody>
          <a:bodyPr wrap="square" lIns="76200" tIns="101600" rIns="76200" bIns="101600" anchor="ctr">
            <a:noAutofit/>
          </a:bodyPr>
          <a:lstStyle/>
          <a:p>
            <a:pPr algn="ctr">
              <a:lnSpc>
                <a:spcPct val="100000"/>
              </a:lnSpc>
              <a:spcBef>
                <a:spcPts val="0"/>
              </a:spcBef>
              <a:buNone/>
            </a:pPr>
            <a:r>
              <a:rPr lang="en-US" b="1" i="0" dirty="0">
                <a:solidFill>
                  <a:srgbClr val="042344"/>
                </a:solidFill>
              </a:rPr>
              <a:t>Coffee &amp; Tea</a:t>
            </a:r>
          </a:p>
        </p:txBody>
      </p:sp>
      <p:sp>
        <p:nvSpPr>
          <p:cNvPr id="113" name="Tile caption 3"/>
          <p:cNvSpPr/>
          <p:nvPr/>
        </p:nvSpPr>
        <p:spPr>
          <a:xfrm>
            <a:off x="6324600" y="3073400"/>
            <a:ext cx="2413000" cy="711200"/>
          </a:xfrm>
          <a:prstGeom prst="rect">
            <a:avLst/>
          </a:prstGeom>
          <a:noFill/>
          <a:ln>
            <a:noFill/>
          </a:ln>
        </p:spPr>
        <p:txBody>
          <a:bodyPr wrap="square" lIns="50800" tIns="101600" rIns="50800" bIns="101600" anchor="t">
            <a:normAutofit/>
          </a:bodyPr>
          <a:lstStyle/>
          <a:p>
            <a:pPr algn="ctr">
              <a:lnSpc>
                <a:spcPct val="100000"/>
              </a:lnSpc>
              <a:spcBef>
                <a:spcPts val="0"/>
              </a:spcBef>
              <a:buNone/>
            </a:pPr>
            <a:r>
              <a:rPr lang="en-US" sz="1400" b="0" i="0" dirty="0">
                <a:solidFill>
                  <a:srgbClr val="404A55"/>
                </a:solidFill>
              </a:rPr>
              <a:t>All-day beverage service</a:t>
            </a:r>
          </a:p>
        </p:txBody>
      </p:sp>
      <p:sp>
        <p:nvSpPr>
          <p:cNvPr id="114" name="Tile 4"/>
          <p:cNvSpPr/>
          <p:nvPr/>
        </p:nvSpPr>
        <p:spPr>
          <a:xfrm>
            <a:off x="9067800" y="1701800"/>
            <a:ext cx="2667000" cy="2235200"/>
          </a:xfrm>
          <a:prstGeom prst="roundRect">
            <a:avLst>
              <a:gd name="adj" fmla="val 8000"/>
            </a:avLst>
          </a:prstGeom>
          <a:solidFill>
            <a:srgbClr val="F2F7FA"/>
          </a:solidFill>
          <a:ln w="12700">
            <a:solidFill>
              <a:srgbClr val="CBD9E2"/>
            </a:solidFill>
          </a:ln>
        </p:spPr>
        <p:txBody>
          <a:bodyPr wrap="square" lIns="177800" tIns="101600" rIns="177800" bIns="101600" anchor="t">
            <a:normAutofit/>
          </a:bodyPr>
          <a:lstStyle/>
          <a:p>
            <a:pPr>
              <a:buNone/>
            </a:pPr>
            <a:endParaRPr lang="en-US"/>
          </a:p>
        </p:txBody>
      </p:sp>
      <p:sp>
        <p:nvSpPr>
          <p:cNvPr id="115" name="Tile label 4"/>
          <p:cNvSpPr/>
          <p:nvPr/>
        </p:nvSpPr>
        <p:spPr>
          <a:xfrm>
            <a:off x="9067800" y="2717800"/>
            <a:ext cx="2667000" cy="355600"/>
          </a:xfrm>
          <a:prstGeom prst="rect">
            <a:avLst/>
          </a:prstGeom>
          <a:noFill/>
          <a:ln>
            <a:noFill/>
          </a:ln>
        </p:spPr>
        <p:txBody>
          <a:bodyPr wrap="square" lIns="76200" tIns="101600" rIns="76200" bIns="101600" anchor="ctr">
            <a:noAutofit/>
          </a:bodyPr>
          <a:lstStyle/>
          <a:p>
            <a:pPr algn="ctr">
              <a:lnSpc>
                <a:spcPct val="100000"/>
              </a:lnSpc>
              <a:spcBef>
                <a:spcPts val="0"/>
              </a:spcBef>
              <a:buNone/>
            </a:pPr>
            <a:r>
              <a:rPr lang="en-US" b="1" i="0" dirty="0">
                <a:solidFill>
                  <a:srgbClr val="042344"/>
                </a:solidFill>
              </a:rPr>
              <a:t>Boxed Lunches</a:t>
            </a:r>
          </a:p>
        </p:txBody>
      </p:sp>
      <p:sp>
        <p:nvSpPr>
          <p:cNvPr id="116" name="Tile caption 4"/>
          <p:cNvSpPr/>
          <p:nvPr/>
        </p:nvSpPr>
        <p:spPr>
          <a:xfrm>
            <a:off x="9194800" y="3073400"/>
            <a:ext cx="2413000" cy="711200"/>
          </a:xfrm>
          <a:prstGeom prst="rect">
            <a:avLst/>
          </a:prstGeom>
          <a:noFill/>
          <a:ln>
            <a:noFill/>
          </a:ln>
        </p:spPr>
        <p:txBody>
          <a:bodyPr wrap="square" lIns="50800" tIns="101600" rIns="50800" bIns="101600" anchor="t">
            <a:normAutofit/>
          </a:bodyPr>
          <a:lstStyle/>
          <a:p>
            <a:pPr algn="ctr">
              <a:lnSpc>
                <a:spcPct val="100000"/>
              </a:lnSpc>
              <a:spcBef>
                <a:spcPts val="0"/>
              </a:spcBef>
              <a:buNone/>
            </a:pPr>
            <a:r>
              <a:rPr lang="en-US" sz="1400" b="0" i="0" dirty="0">
                <a:solidFill>
                  <a:srgbClr val="404A55"/>
                </a:solidFill>
              </a:rPr>
              <a:t>Grab-and-go for tight agendas</a:t>
            </a:r>
          </a:p>
        </p:txBody>
      </p:sp>
      <p:sp>
        <p:nvSpPr>
          <p:cNvPr id="117" name="Statement"/>
          <p:cNvSpPr/>
          <p:nvPr/>
        </p:nvSpPr>
        <p:spPr>
          <a:xfrm>
            <a:off x="457200" y="4114800"/>
            <a:ext cx="11277600" cy="965200"/>
          </a:xfrm>
          <a:prstGeom prst="roundRect">
            <a:avLst>
              <a:gd name="adj" fmla="val 12000"/>
            </a:avLst>
          </a:prstGeom>
          <a:solidFill>
            <a:srgbClr val="16717A"/>
          </a:solidFill>
          <a:ln>
            <a:noFill/>
          </a:ln>
        </p:spPr>
        <p:txBody>
          <a:bodyPr wrap="square" lIns="304800" tIns="101600" rIns="304800" bIns="101600" anchor="ctr">
            <a:normAutofit/>
          </a:bodyPr>
          <a:lstStyle/>
          <a:p>
            <a:pPr algn="ctr">
              <a:lnSpc>
                <a:spcPct val="100000"/>
              </a:lnSpc>
              <a:buNone/>
            </a:pPr>
            <a:r>
              <a:rPr lang="en-US" sz="1900" b="1">
                <a:solidFill>
                  <a:srgbClr val="FFFFFF"/>
                </a:solidFill>
              </a:rPr>
              <a:t>Every attendee eats safely, comfortably and within </a:t>
            </a:r>
            <a:r>
              <a:rPr lang="en-US" sz="1900" b="1" dirty="0">
                <a:solidFill>
                  <a:srgbClr val="FFFFFF"/>
                </a:solidFill>
              </a:rPr>
              <a:t>budget.</a:t>
            </a:r>
          </a:p>
        </p:txBody>
      </p:sp>
      <p:sp>
        <p:nvSpPr>
          <p:cNvPr id="118" name="How card"/>
          <p:cNvSpPr/>
          <p:nvPr/>
        </p:nvSpPr>
        <p:spPr>
          <a:xfrm>
            <a:off x="457200" y="5257800"/>
            <a:ext cx="11277600" cy="1143000"/>
          </a:xfrm>
          <a:prstGeom prst="roundRect">
            <a:avLst>
              <a:gd name="adj" fmla="val 10000"/>
            </a:avLst>
          </a:prstGeom>
          <a:solidFill>
            <a:srgbClr val="F1F5F9"/>
          </a:solidFill>
          <a:ln>
            <a:noFill/>
          </a:ln>
        </p:spPr>
        <p:txBody>
          <a:bodyPr wrap="square" lIns="177800" tIns="101600" rIns="177800" bIns="101600" anchor="t">
            <a:normAutofit/>
          </a:bodyPr>
          <a:lstStyle/>
          <a:p>
            <a:pPr>
              <a:buNone/>
            </a:pPr>
            <a:endParaRPr lang="en-US"/>
          </a:p>
        </p:txBody>
      </p:sp>
      <p:sp>
        <p:nvSpPr>
          <p:cNvPr id="119" name="How bar"/>
          <p:cNvSpPr/>
          <p:nvPr/>
        </p:nvSpPr>
        <p:spPr>
          <a:xfrm>
            <a:off x="457200" y="5257800"/>
            <a:ext cx="101600" cy="1143000"/>
          </a:xfrm>
          <a:prstGeom prst="rect">
            <a:avLst/>
          </a:prstGeom>
          <a:solidFill>
            <a:srgbClr val="2B9EA8"/>
          </a:solidFill>
          <a:ln>
            <a:noFill/>
          </a:ln>
        </p:spPr>
        <p:txBody>
          <a:bodyPr wrap="square" lIns="177800" tIns="101600" rIns="177800" bIns="101600" anchor="t">
            <a:normAutofit/>
          </a:bodyPr>
          <a:lstStyle/>
          <a:p>
            <a:pPr>
              <a:buNone/>
            </a:pPr>
            <a:endParaRPr lang="en-US"/>
          </a:p>
        </p:txBody>
      </p:sp>
      <p:sp>
        <p:nvSpPr>
          <p:cNvPr id="120" name="How text"/>
          <p:cNvSpPr/>
          <p:nvPr/>
        </p:nvSpPr>
        <p:spPr>
          <a:xfrm>
            <a:off x="762000" y="5384800"/>
            <a:ext cx="10795000" cy="914400"/>
          </a:xfrm>
          <a:prstGeom prst="rect">
            <a:avLst/>
          </a:prstGeom>
          <a:noFill/>
          <a:ln>
            <a:noFill/>
          </a:ln>
        </p:spPr>
        <p:txBody>
          <a:bodyPr wrap="square" lIns="101600" tIns="101600" rIns="101600" bIns="101600" anchor="ctr">
            <a:normAutofit/>
          </a:bodyPr>
          <a:lstStyle/>
          <a:p>
            <a:pPr algn="l">
              <a:lnSpc>
                <a:spcPct val="100000"/>
              </a:lnSpc>
              <a:spcBef>
                <a:spcPts val="0"/>
              </a:spcBef>
              <a:buNone/>
            </a:pPr>
            <a:r>
              <a:rPr lang="en-US" sz="1400" b="1" i="0" dirty="0">
                <a:solidFill>
                  <a:srgbClr val="197B85"/>
                </a:solidFill>
              </a:rPr>
              <a:t>HOW THIS WORKS</a:t>
            </a:r>
          </a:p>
          <a:p>
            <a:pPr algn="l">
              <a:lnSpc>
                <a:spcPct val="100000"/>
              </a:lnSpc>
              <a:spcBef>
                <a:spcPts val="400"/>
              </a:spcBef>
              <a:buNone/>
            </a:pPr>
            <a:r>
              <a:rPr lang="en-US" sz="1500" b="0" i="0" dirty="0">
                <a:solidFill>
                  <a:srgbClr val="404A55"/>
                </a:solidFill>
              </a:rPr>
              <a:t>Each topic opens with one talking point. Bring your own examples! What worked, and what you would never do again.</a:t>
            </a:r>
          </a:p>
        </p:txBody>
      </p:sp>
      <p:pic>
        <p:nvPicPr>
          <p:cNvPr id="121" name="Graphic 121" descr="Buffet catering icon"/>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435100" y="1905000"/>
            <a:ext cx="711200" cy="711200"/>
          </a:xfrm>
          <a:prstGeom prst="rect">
            <a:avLst/>
          </a:prstGeom>
        </p:spPr>
      </p:pic>
      <p:pic>
        <p:nvPicPr>
          <p:cNvPr id="122" name="Graphic 122" descr="Snacks icon"/>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305300" y="1905000"/>
            <a:ext cx="711200" cy="711200"/>
          </a:xfrm>
          <a:prstGeom prst="rect">
            <a:avLst/>
          </a:prstGeom>
        </p:spPr>
      </p:pic>
      <p:pic>
        <p:nvPicPr>
          <p:cNvPr id="123" name="Graphic 123" descr="Coffee and tea service icon"/>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175500" y="1905000"/>
            <a:ext cx="711200" cy="711200"/>
          </a:xfrm>
          <a:prstGeom prst="rect">
            <a:avLst/>
          </a:prstGeom>
        </p:spPr>
      </p:pic>
      <p:pic>
        <p:nvPicPr>
          <p:cNvPr id="124" name="Graphic 124" descr="Boxed lunch icon"/>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045700" y="1905000"/>
            <a:ext cx="711200" cy="711200"/>
          </a:xfrm>
          <a:prstGeom prst="rect">
            <a:avLst/>
          </a:prstGeom>
        </p:spPr>
      </p:pic>
    </p:spTree>
    <p:extLst>
      <p:ext uri="{BB962C8B-B14F-4D97-AF65-F5344CB8AC3E}">
        <p14:creationId xmlns:p14="http://schemas.microsoft.com/office/powerpoint/2010/main" val="36093632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 name="Header band"/>
          <p:cNvSpPr/>
          <p:nvPr/>
        </p:nvSpPr>
        <p:spPr>
          <a:xfrm>
            <a:off x="0" y="0"/>
            <a:ext cx="12192000" cy="1066800"/>
          </a:xfrm>
          <a:prstGeom prst="rect">
            <a:avLst/>
          </a:prstGeom>
          <a:solidFill>
            <a:srgbClr val="042344"/>
          </a:solidFill>
          <a:ln>
            <a:noFill/>
          </a:ln>
        </p:spPr>
        <p:txBody>
          <a:bodyPr wrap="square" lIns="177800" tIns="101600" rIns="177800" bIns="101600" anchor="t">
            <a:normAutofit/>
          </a:bodyPr>
          <a:lstStyle/>
          <a:p>
            <a:pPr>
              <a:buNone/>
            </a:pPr>
            <a:endParaRPr lang="en-US"/>
          </a:p>
        </p:txBody>
      </p:sp>
      <p:sp>
        <p:nvSpPr>
          <p:cNvPr id="202" name="Header title"/>
          <p:cNvSpPr/>
          <p:nvPr/>
        </p:nvSpPr>
        <p:spPr>
          <a:xfrm>
            <a:off x="1219200" y="203200"/>
            <a:ext cx="9398000" cy="660400"/>
          </a:xfrm>
          <a:prstGeom prst="rect">
            <a:avLst/>
          </a:prstGeom>
          <a:noFill/>
          <a:ln>
            <a:noFill/>
          </a:ln>
        </p:spPr>
        <p:txBody>
          <a:bodyPr wrap="square" lIns="0" tIns="101600" rIns="0" bIns="101600" anchor="ctr">
            <a:normAutofit/>
          </a:bodyPr>
          <a:lstStyle/>
          <a:p>
            <a:pPr algn="l">
              <a:lnSpc>
                <a:spcPct val="100000"/>
              </a:lnSpc>
              <a:spcBef>
                <a:spcPts val="0"/>
              </a:spcBef>
              <a:buNone/>
            </a:pPr>
            <a:r>
              <a:rPr lang="en-US" sz="3000" b="1" dirty="0">
                <a:solidFill>
                  <a:srgbClr val="FFFFFF"/>
                </a:solidFill>
              </a:rPr>
              <a:t>Dietary Restrictions &amp; Allergies</a:t>
            </a:r>
          </a:p>
        </p:txBody>
      </p:sp>
      <p:sp>
        <p:nvSpPr>
          <p:cNvPr id="203" name="Topic badge"/>
          <p:cNvSpPr/>
          <p:nvPr/>
        </p:nvSpPr>
        <p:spPr>
          <a:xfrm>
            <a:off x="10769600" y="279400"/>
            <a:ext cx="965200" cy="508000"/>
          </a:xfrm>
          <a:prstGeom prst="roundRect">
            <a:avLst>
              <a:gd name="adj" fmla="val 20000"/>
            </a:avLst>
          </a:prstGeom>
          <a:solidFill>
            <a:srgbClr val="16717A"/>
          </a:solidFill>
          <a:ln>
            <a:noFill/>
          </a:ln>
        </p:spPr>
        <p:txBody>
          <a:bodyPr wrap="square" lIns="0" tIns="101600" rIns="0" bIns="101600" anchor="ctr">
            <a:normAutofit/>
          </a:bodyPr>
          <a:lstStyle/>
          <a:p>
            <a:pPr algn="ctr">
              <a:lnSpc>
                <a:spcPct val="100000"/>
              </a:lnSpc>
              <a:buNone/>
            </a:pPr>
            <a:r>
              <a:rPr lang="en-US" sz="1500" b="1" dirty="0">
                <a:solidFill>
                  <a:srgbClr val="FFFFFF"/>
                </a:solidFill>
              </a:rPr>
              <a:t>1 of 6</a:t>
            </a:r>
          </a:p>
        </p:txBody>
      </p:sp>
      <p:sp>
        <p:nvSpPr>
          <p:cNvPr id="204" name="Point card"/>
          <p:cNvSpPr/>
          <p:nvPr/>
        </p:nvSpPr>
        <p:spPr>
          <a:xfrm>
            <a:off x="457200" y="1270000"/>
            <a:ext cx="11277600" cy="1168400"/>
          </a:xfrm>
          <a:prstGeom prst="roundRect">
            <a:avLst>
              <a:gd name="adj" fmla="val 10000"/>
            </a:avLst>
          </a:prstGeom>
          <a:solidFill>
            <a:srgbClr val="EAF3F8"/>
          </a:solidFill>
          <a:ln>
            <a:noFill/>
          </a:ln>
        </p:spPr>
        <p:txBody>
          <a:bodyPr wrap="square" lIns="177800" tIns="101600" rIns="177800" bIns="101600" anchor="t">
            <a:normAutofit/>
          </a:bodyPr>
          <a:lstStyle/>
          <a:p>
            <a:pPr>
              <a:buNone/>
            </a:pPr>
            <a:endParaRPr lang="en-US"/>
          </a:p>
        </p:txBody>
      </p:sp>
      <p:sp>
        <p:nvSpPr>
          <p:cNvPr id="205" name="Point bar"/>
          <p:cNvSpPr/>
          <p:nvPr/>
        </p:nvSpPr>
        <p:spPr>
          <a:xfrm>
            <a:off x="457200" y="1270000"/>
            <a:ext cx="101600" cy="1168400"/>
          </a:xfrm>
          <a:prstGeom prst="rect">
            <a:avLst/>
          </a:prstGeom>
          <a:solidFill>
            <a:srgbClr val="2B9EA8"/>
          </a:solidFill>
          <a:ln>
            <a:noFill/>
          </a:ln>
        </p:spPr>
        <p:txBody>
          <a:bodyPr wrap="square" lIns="177800" tIns="101600" rIns="177800" bIns="101600" anchor="t">
            <a:normAutofit/>
          </a:bodyPr>
          <a:lstStyle/>
          <a:p>
            <a:pPr>
              <a:buNone/>
            </a:pPr>
            <a:endParaRPr lang="en-US"/>
          </a:p>
        </p:txBody>
      </p:sp>
      <p:sp>
        <p:nvSpPr>
          <p:cNvPr id="206" name="Point text"/>
          <p:cNvSpPr/>
          <p:nvPr/>
        </p:nvSpPr>
        <p:spPr>
          <a:xfrm>
            <a:off x="762000" y="1371600"/>
            <a:ext cx="10795000" cy="965200"/>
          </a:xfrm>
          <a:prstGeom prst="rect">
            <a:avLst/>
          </a:prstGeom>
          <a:noFill/>
          <a:ln>
            <a:noFill/>
          </a:ln>
        </p:spPr>
        <p:txBody>
          <a:bodyPr wrap="square" lIns="101600" tIns="101600" rIns="101600" bIns="101600" anchor="ctr">
            <a:normAutofit/>
          </a:bodyPr>
          <a:lstStyle/>
          <a:p>
            <a:pPr algn="l">
              <a:lnSpc>
                <a:spcPct val="100000"/>
              </a:lnSpc>
              <a:spcBef>
                <a:spcPts val="0"/>
              </a:spcBef>
              <a:buNone/>
            </a:pPr>
            <a:r>
              <a:rPr lang="en-US" sz="1400" b="1" dirty="0">
                <a:solidFill>
                  <a:srgbClr val="197B85"/>
                </a:solidFill>
              </a:rPr>
              <a:t>TALKING POINT</a:t>
            </a:r>
          </a:p>
          <a:p>
            <a:pPr algn="l">
              <a:lnSpc>
                <a:spcPct val="100000"/>
              </a:lnSpc>
              <a:spcBef>
                <a:spcPts val="400"/>
              </a:spcBef>
              <a:buNone/>
            </a:pPr>
            <a:r>
              <a:rPr lang="en-US" sz="1700" b="1" dirty="0">
                <a:solidFill>
                  <a:srgbClr val="042344"/>
                </a:solidFill>
              </a:rPr>
              <a:t>Assume every event has attendees with allergies, medical diets and faith-based needs. Plan for it.</a:t>
            </a:r>
          </a:p>
        </p:txBody>
      </p:sp>
      <p:sp>
        <p:nvSpPr>
          <p:cNvPr id="207" name="Card 1"/>
          <p:cNvSpPr/>
          <p:nvPr/>
        </p:nvSpPr>
        <p:spPr>
          <a:xfrm>
            <a:off x="457200" y="2616200"/>
            <a:ext cx="3581400" cy="3784600"/>
          </a:xfrm>
          <a:prstGeom prst="roundRect">
            <a:avLst>
              <a:gd name="adj" fmla="val 6000"/>
            </a:avLst>
          </a:prstGeom>
          <a:solidFill>
            <a:srgbClr val="FBFCFD"/>
          </a:solidFill>
          <a:ln w="12700">
            <a:solidFill>
              <a:srgbClr val="D3DEE6"/>
            </a:solidFill>
          </a:ln>
        </p:spPr>
        <p:txBody>
          <a:bodyPr wrap="square" lIns="177800" tIns="101600" rIns="177800" bIns="101600" anchor="t">
            <a:normAutofit/>
          </a:bodyPr>
          <a:lstStyle/>
          <a:p>
            <a:pPr>
              <a:buNone/>
            </a:pPr>
            <a:endParaRPr lang="en-US"/>
          </a:p>
        </p:txBody>
      </p:sp>
      <p:sp>
        <p:nvSpPr>
          <p:cNvPr id="208" name="Card head 1"/>
          <p:cNvSpPr/>
          <p:nvPr/>
        </p:nvSpPr>
        <p:spPr>
          <a:xfrm>
            <a:off x="457200" y="2616200"/>
            <a:ext cx="3581400" cy="584200"/>
          </a:xfrm>
          <a:prstGeom prst="roundRect">
            <a:avLst>
              <a:gd name="adj" fmla="val 18000"/>
            </a:avLst>
          </a:prstGeom>
          <a:solidFill>
            <a:srgbClr val="0F6CBD"/>
          </a:solidFill>
          <a:ln>
            <a:noFill/>
          </a:ln>
        </p:spPr>
        <p:txBody>
          <a:bodyPr wrap="square" lIns="203200" tIns="101600" rIns="203200" bIns="101600" anchor="ctr">
            <a:normAutofit/>
          </a:bodyPr>
          <a:lstStyle/>
          <a:p>
            <a:pPr algn="l">
              <a:lnSpc>
                <a:spcPct val="100000"/>
              </a:lnSpc>
              <a:spcBef>
                <a:spcPts val="0"/>
              </a:spcBef>
              <a:buNone/>
            </a:pPr>
            <a:r>
              <a:rPr lang="en-US" sz="1600" b="1" dirty="0">
                <a:solidFill>
                  <a:srgbClr val="FFFFFF"/>
                </a:solidFill>
              </a:rPr>
              <a:t>Discussion Questions</a:t>
            </a:r>
          </a:p>
        </p:txBody>
      </p:sp>
      <p:sp>
        <p:nvSpPr>
          <p:cNvPr id="209" name="Card head fix 1"/>
          <p:cNvSpPr/>
          <p:nvPr/>
        </p:nvSpPr>
        <p:spPr>
          <a:xfrm>
            <a:off x="457200" y="2997200"/>
            <a:ext cx="3581400" cy="203200"/>
          </a:xfrm>
          <a:prstGeom prst="rect">
            <a:avLst/>
          </a:prstGeom>
          <a:solidFill>
            <a:srgbClr val="0F6CBD"/>
          </a:solidFill>
          <a:ln>
            <a:noFill/>
          </a:ln>
        </p:spPr>
        <p:txBody>
          <a:bodyPr wrap="square" lIns="177800" tIns="101600" rIns="177800" bIns="101600" anchor="t">
            <a:normAutofit fontScale="25000" lnSpcReduction="20000"/>
          </a:bodyPr>
          <a:lstStyle/>
          <a:p>
            <a:pPr>
              <a:buNone/>
            </a:pPr>
            <a:endParaRPr lang="en-US"/>
          </a:p>
        </p:txBody>
      </p:sp>
      <p:sp>
        <p:nvSpPr>
          <p:cNvPr id="210" name="Card body 1"/>
          <p:cNvSpPr/>
          <p:nvPr/>
        </p:nvSpPr>
        <p:spPr>
          <a:xfrm>
            <a:off x="558800" y="3327400"/>
            <a:ext cx="3378200" cy="2971800"/>
          </a:xfrm>
          <a:prstGeom prst="rect">
            <a:avLst/>
          </a:prstGeom>
          <a:noFill/>
          <a:ln>
            <a:noFill/>
          </a:ln>
        </p:spPr>
        <p:txBody>
          <a:bodyPr wrap="square" lIns="101600" tIns="101600" rIns="101600" bIns="101600" anchor="t">
            <a:normAutofit/>
          </a:bodyPr>
          <a:lstStyle/>
          <a:p>
            <a:pPr marL="171450" indent="-171450" algn="l">
              <a:lnSpc>
                <a:spcPct val="100000"/>
              </a:lnSpc>
              <a:spcBef>
                <a:spcPts val="0"/>
              </a:spcBef>
              <a:buFont typeface="Arial"/>
              <a:buChar char="•"/>
            </a:pPr>
            <a:r>
              <a:rPr lang="en-US" sz="1500" b="0" dirty="0">
                <a:solidFill>
                  <a:srgbClr val="404A55"/>
                </a:solidFill>
              </a:rPr>
              <a:t>How do you collect dietary needs at registration — and how late can someone update them?</a:t>
            </a:r>
          </a:p>
          <a:p>
            <a:pPr marL="171450" indent="-171450" algn="l">
              <a:lnSpc>
                <a:spcPct val="100000"/>
              </a:lnSpc>
              <a:spcBef>
                <a:spcPts val="1000"/>
              </a:spcBef>
              <a:buFont typeface="Arial"/>
              <a:buChar char="•"/>
            </a:pPr>
            <a:r>
              <a:rPr lang="en-US" sz="1500" b="0" dirty="0">
                <a:solidFill>
                  <a:srgbClr val="404A55"/>
                </a:solidFill>
              </a:rPr>
              <a:t>Who at the venue can confirm ingredients and cross-contact risk on event day?</a:t>
            </a:r>
          </a:p>
          <a:p>
            <a:pPr marL="171450" indent="-171450" algn="l">
              <a:lnSpc>
                <a:spcPct val="100000"/>
              </a:lnSpc>
              <a:spcBef>
                <a:spcPts val="1000"/>
              </a:spcBef>
              <a:buFont typeface="Arial"/>
              <a:buChar char="•"/>
            </a:pPr>
            <a:r>
              <a:rPr lang="en-US" sz="1500" b="0" dirty="0">
                <a:solidFill>
                  <a:srgbClr val="404A55"/>
                </a:solidFill>
              </a:rPr>
              <a:t>Are the alternate options as appealing as the main menu?</a:t>
            </a:r>
          </a:p>
        </p:txBody>
      </p:sp>
      <p:sp>
        <p:nvSpPr>
          <p:cNvPr id="211" name="Card 2"/>
          <p:cNvSpPr/>
          <p:nvPr/>
        </p:nvSpPr>
        <p:spPr>
          <a:xfrm>
            <a:off x="4305300" y="2616200"/>
            <a:ext cx="3581400" cy="3784600"/>
          </a:xfrm>
          <a:prstGeom prst="roundRect">
            <a:avLst>
              <a:gd name="adj" fmla="val 6000"/>
            </a:avLst>
          </a:prstGeom>
          <a:solidFill>
            <a:srgbClr val="FBFCFD"/>
          </a:solidFill>
          <a:ln w="12700">
            <a:solidFill>
              <a:srgbClr val="D3DEE6"/>
            </a:solidFill>
          </a:ln>
        </p:spPr>
        <p:txBody>
          <a:bodyPr wrap="square" lIns="177800" tIns="101600" rIns="177800" bIns="101600" anchor="t">
            <a:normAutofit/>
          </a:bodyPr>
          <a:lstStyle/>
          <a:p>
            <a:pPr>
              <a:buNone/>
            </a:pPr>
            <a:endParaRPr lang="en-US"/>
          </a:p>
        </p:txBody>
      </p:sp>
      <p:sp>
        <p:nvSpPr>
          <p:cNvPr id="212" name="Card head 2"/>
          <p:cNvSpPr/>
          <p:nvPr/>
        </p:nvSpPr>
        <p:spPr>
          <a:xfrm>
            <a:off x="4305300" y="2616200"/>
            <a:ext cx="3581400" cy="584200"/>
          </a:xfrm>
          <a:prstGeom prst="roundRect">
            <a:avLst>
              <a:gd name="adj" fmla="val 18000"/>
            </a:avLst>
          </a:prstGeom>
          <a:solidFill>
            <a:srgbClr val="B4470F"/>
          </a:solidFill>
          <a:ln>
            <a:noFill/>
          </a:ln>
        </p:spPr>
        <p:txBody>
          <a:bodyPr wrap="square" lIns="203200" tIns="101600" rIns="203200" bIns="101600" anchor="ctr">
            <a:normAutofit/>
          </a:bodyPr>
          <a:lstStyle/>
          <a:p>
            <a:pPr algn="l">
              <a:lnSpc>
                <a:spcPct val="100000"/>
              </a:lnSpc>
              <a:spcBef>
                <a:spcPts val="0"/>
              </a:spcBef>
              <a:buNone/>
            </a:pPr>
            <a:r>
              <a:rPr lang="en-US" sz="1600" b="1" dirty="0">
                <a:solidFill>
                  <a:srgbClr val="FFFFFF"/>
                </a:solidFill>
              </a:rPr>
              <a:t>Watch Out For</a:t>
            </a:r>
          </a:p>
        </p:txBody>
      </p:sp>
      <p:sp>
        <p:nvSpPr>
          <p:cNvPr id="213" name="Card head fix 2"/>
          <p:cNvSpPr/>
          <p:nvPr/>
        </p:nvSpPr>
        <p:spPr>
          <a:xfrm>
            <a:off x="4305300" y="2997200"/>
            <a:ext cx="3581400" cy="203200"/>
          </a:xfrm>
          <a:prstGeom prst="rect">
            <a:avLst/>
          </a:prstGeom>
          <a:solidFill>
            <a:srgbClr val="B4470F"/>
          </a:solidFill>
          <a:ln>
            <a:noFill/>
          </a:ln>
        </p:spPr>
        <p:txBody>
          <a:bodyPr wrap="square" lIns="177800" tIns="101600" rIns="177800" bIns="101600" anchor="t">
            <a:normAutofit fontScale="25000" lnSpcReduction="20000"/>
          </a:bodyPr>
          <a:lstStyle/>
          <a:p>
            <a:pPr>
              <a:buNone/>
            </a:pPr>
            <a:endParaRPr lang="en-US"/>
          </a:p>
        </p:txBody>
      </p:sp>
      <p:sp>
        <p:nvSpPr>
          <p:cNvPr id="214" name="Card body 2"/>
          <p:cNvSpPr/>
          <p:nvPr/>
        </p:nvSpPr>
        <p:spPr>
          <a:xfrm>
            <a:off x="4406900" y="3327400"/>
            <a:ext cx="3378200" cy="2971800"/>
          </a:xfrm>
          <a:prstGeom prst="rect">
            <a:avLst/>
          </a:prstGeom>
          <a:noFill/>
          <a:ln>
            <a:noFill/>
          </a:ln>
        </p:spPr>
        <p:txBody>
          <a:bodyPr wrap="square" lIns="101600" tIns="101600" rIns="101600" bIns="101600" anchor="t">
            <a:normAutofit/>
          </a:bodyPr>
          <a:lstStyle/>
          <a:p>
            <a:pPr marL="171450" indent="-171450" algn="l">
              <a:lnSpc>
                <a:spcPct val="100000"/>
              </a:lnSpc>
              <a:spcBef>
                <a:spcPts val="0"/>
              </a:spcBef>
              <a:buFont typeface="Arial"/>
              <a:buChar char="•"/>
            </a:pPr>
            <a:r>
              <a:rPr lang="en-US" sz="1500" b="0" dirty="0">
                <a:solidFill>
                  <a:srgbClr val="404A55"/>
                </a:solidFill>
              </a:rPr>
              <a:t>Shared utensils and buffet lines creating cross-contact</a:t>
            </a:r>
          </a:p>
          <a:p>
            <a:pPr marL="171450" indent="-171450" algn="l">
              <a:lnSpc>
                <a:spcPct val="100000"/>
              </a:lnSpc>
              <a:spcBef>
                <a:spcPts val="1000"/>
              </a:spcBef>
              <a:buFont typeface="Arial"/>
              <a:buChar char="•"/>
            </a:pPr>
            <a:r>
              <a:rPr lang="en-US" sz="1500" b="0" dirty="0">
                <a:solidFill>
                  <a:srgbClr val="404A55"/>
                </a:solidFill>
              </a:rPr>
              <a:t>“Vegetarian” dishes hiding fish sauce, gelatin or chicken stock</a:t>
            </a:r>
          </a:p>
          <a:p>
            <a:pPr marL="171450" indent="-171450" algn="l">
              <a:lnSpc>
                <a:spcPct val="100000"/>
              </a:lnSpc>
              <a:spcBef>
                <a:spcPts val="1000"/>
              </a:spcBef>
              <a:buFont typeface="Arial"/>
              <a:buChar char="•"/>
            </a:pPr>
            <a:r>
              <a:rPr lang="en-US" sz="1500" b="0" dirty="0">
                <a:solidFill>
                  <a:srgbClr val="404A55"/>
                </a:solidFill>
              </a:rPr>
              <a:t>Special meals arriving late, singling people out</a:t>
            </a:r>
          </a:p>
        </p:txBody>
      </p:sp>
      <p:sp>
        <p:nvSpPr>
          <p:cNvPr id="215" name="Card 3"/>
          <p:cNvSpPr/>
          <p:nvPr/>
        </p:nvSpPr>
        <p:spPr>
          <a:xfrm>
            <a:off x="8153400" y="2616200"/>
            <a:ext cx="3581400" cy="3784600"/>
          </a:xfrm>
          <a:prstGeom prst="roundRect">
            <a:avLst>
              <a:gd name="adj" fmla="val 6000"/>
            </a:avLst>
          </a:prstGeom>
          <a:solidFill>
            <a:srgbClr val="FBFCFD"/>
          </a:solidFill>
          <a:ln w="12700">
            <a:solidFill>
              <a:srgbClr val="D3DEE6"/>
            </a:solidFill>
          </a:ln>
        </p:spPr>
        <p:txBody>
          <a:bodyPr wrap="square" lIns="177800" tIns="101600" rIns="177800" bIns="101600" anchor="t">
            <a:normAutofit/>
          </a:bodyPr>
          <a:lstStyle/>
          <a:p>
            <a:pPr>
              <a:buNone/>
            </a:pPr>
            <a:endParaRPr lang="en-US"/>
          </a:p>
        </p:txBody>
      </p:sp>
      <p:sp>
        <p:nvSpPr>
          <p:cNvPr id="216" name="Card head 3"/>
          <p:cNvSpPr/>
          <p:nvPr/>
        </p:nvSpPr>
        <p:spPr>
          <a:xfrm>
            <a:off x="8153400" y="2616200"/>
            <a:ext cx="3581400" cy="584200"/>
          </a:xfrm>
          <a:prstGeom prst="roundRect">
            <a:avLst>
              <a:gd name="adj" fmla="val 18000"/>
            </a:avLst>
          </a:prstGeom>
          <a:solidFill>
            <a:srgbClr val="0E7C66"/>
          </a:solidFill>
          <a:ln>
            <a:noFill/>
          </a:ln>
        </p:spPr>
        <p:txBody>
          <a:bodyPr wrap="square" lIns="203200" tIns="101600" rIns="203200" bIns="101600" anchor="ctr">
            <a:normAutofit/>
          </a:bodyPr>
          <a:lstStyle/>
          <a:p>
            <a:pPr algn="l">
              <a:lnSpc>
                <a:spcPct val="100000"/>
              </a:lnSpc>
              <a:spcBef>
                <a:spcPts val="0"/>
              </a:spcBef>
              <a:buNone/>
            </a:pPr>
            <a:r>
              <a:rPr lang="en-US" sz="1600" b="1" dirty="0">
                <a:solidFill>
                  <a:srgbClr val="FFFFFF"/>
                </a:solidFill>
              </a:rPr>
              <a:t>Practical Tips</a:t>
            </a:r>
          </a:p>
        </p:txBody>
      </p:sp>
      <p:sp>
        <p:nvSpPr>
          <p:cNvPr id="217" name="Card head fix 3"/>
          <p:cNvSpPr/>
          <p:nvPr/>
        </p:nvSpPr>
        <p:spPr>
          <a:xfrm>
            <a:off x="8153400" y="2997200"/>
            <a:ext cx="3581400" cy="203200"/>
          </a:xfrm>
          <a:prstGeom prst="rect">
            <a:avLst/>
          </a:prstGeom>
          <a:solidFill>
            <a:srgbClr val="0E7C66"/>
          </a:solidFill>
          <a:ln>
            <a:noFill/>
          </a:ln>
        </p:spPr>
        <p:txBody>
          <a:bodyPr wrap="square" lIns="177800" tIns="101600" rIns="177800" bIns="101600" anchor="t">
            <a:normAutofit fontScale="25000" lnSpcReduction="20000"/>
          </a:bodyPr>
          <a:lstStyle/>
          <a:p>
            <a:pPr>
              <a:buNone/>
            </a:pPr>
            <a:endParaRPr lang="en-US"/>
          </a:p>
        </p:txBody>
      </p:sp>
      <p:sp>
        <p:nvSpPr>
          <p:cNvPr id="218" name="Card body 3"/>
          <p:cNvSpPr/>
          <p:nvPr/>
        </p:nvSpPr>
        <p:spPr>
          <a:xfrm>
            <a:off x="8255000" y="3327400"/>
            <a:ext cx="3378200" cy="2971800"/>
          </a:xfrm>
          <a:prstGeom prst="rect">
            <a:avLst/>
          </a:prstGeom>
          <a:noFill/>
          <a:ln>
            <a:noFill/>
          </a:ln>
        </p:spPr>
        <p:txBody>
          <a:bodyPr wrap="square" lIns="101600" tIns="101600" rIns="101600" bIns="101600" anchor="t">
            <a:normAutofit/>
          </a:bodyPr>
          <a:lstStyle/>
          <a:p>
            <a:pPr marL="171450" indent="-171450" algn="l">
              <a:lnSpc>
                <a:spcPct val="100000"/>
              </a:lnSpc>
              <a:spcBef>
                <a:spcPts val="0"/>
              </a:spcBef>
              <a:buFont typeface="Arial"/>
              <a:buChar char="•"/>
            </a:pPr>
            <a:r>
              <a:rPr lang="en-US" sz="1500" b="0" dirty="0">
                <a:solidFill>
                  <a:srgbClr val="404A55"/>
                </a:solidFill>
              </a:rPr>
              <a:t>Label every dish with allergens in plain language</a:t>
            </a:r>
          </a:p>
          <a:p>
            <a:pPr marL="171450" indent="-171450" algn="l">
              <a:lnSpc>
                <a:spcPct val="100000"/>
              </a:lnSpc>
              <a:spcBef>
                <a:spcPts val="1000"/>
              </a:spcBef>
              <a:buFont typeface="Arial"/>
              <a:buChar char="•"/>
            </a:pPr>
            <a:r>
              <a:rPr lang="en-US" sz="1500" b="0" dirty="0">
                <a:solidFill>
                  <a:srgbClr val="404A55"/>
                </a:solidFill>
              </a:rPr>
              <a:t>Make 10–15% of the menu naturally vegan and gluten-free</a:t>
            </a:r>
          </a:p>
          <a:p>
            <a:pPr marL="171450" indent="-171450" algn="l">
              <a:lnSpc>
                <a:spcPct val="100000"/>
              </a:lnSpc>
              <a:spcBef>
                <a:spcPts val="1000"/>
              </a:spcBef>
              <a:buFont typeface="Arial"/>
              <a:buChar char="•"/>
            </a:pPr>
            <a:r>
              <a:rPr lang="en-US" sz="1500" b="0" dirty="0">
                <a:solidFill>
                  <a:srgbClr val="404A55"/>
                </a:solidFill>
              </a:rPr>
              <a:t>Hold two or three sealed backup meals in reserve</a:t>
            </a:r>
          </a:p>
        </p:txBody>
      </p:sp>
      <p:pic>
        <p:nvPicPr>
          <p:cNvPr id="219" name="Graphic 219" descr="Allergens icon"/>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57200" y="279400"/>
            <a:ext cx="508000" cy="508000"/>
          </a:xfrm>
          <a:prstGeom prst="rect">
            <a:avLst/>
          </a:prstGeom>
        </p:spPr>
      </p:pic>
    </p:spTree>
    <p:extLst>
      <p:ext uri="{BB962C8B-B14F-4D97-AF65-F5344CB8AC3E}">
        <p14:creationId xmlns:p14="http://schemas.microsoft.com/office/powerpoint/2010/main" val="26417612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 name="Header band"/>
          <p:cNvSpPr/>
          <p:nvPr/>
        </p:nvSpPr>
        <p:spPr>
          <a:xfrm>
            <a:off x="0" y="0"/>
            <a:ext cx="12192000" cy="1066800"/>
          </a:xfrm>
          <a:prstGeom prst="rect">
            <a:avLst/>
          </a:prstGeom>
          <a:solidFill>
            <a:srgbClr val="042344"/>
          </a:solidFill>
          <a:ln>
            <a:noFill/>
          </a:ln>
        </p:spPr>
        <p:txBody>
          <a:bodyPr wrap="square" lIns="177800" tIns="101600" rIns="177800" bIns="101600" anchor="t">
            <a:normAutofit/>
          </a:bodyPr>
          <a:lstStyle/>
          <a:p>
            <a:pPr>
              <a:buNone/>
            </a:pPr>
            <a:endParaRPr lang="en-US"/>
          </a:p>
        </p:txBody>
      </p:sp>
      <p:sp>
        <p:nvSpPr>
          <p:cNvPr id="202" name="Header title"/>
          <p:cNvSpPr/>
          <p:nvPr/>
        </p:nvSpPr>
        <p:spPr>
          <a:xfrm>
            <a:off x="1219200" y="203200"/>
            <a:ext cx="9398000" cy="660400"/>
          </a:xfrm>
          <a:prstGeom prst="rect">
            <a:avLst/>
          </a:prstGeom>
          <a:noFill/>
          <a:ln>
            <a:noFill/>
          </a:ln>
        </p:spPr>
        <p:txBody>
          <a:bodyPr wrap="square" lIns="0" tIns="101600" rIns="0" bIns="101600" anchor="ctr">
            <a:normAutofit/>
          </a:bodyPr>
          <a:lstStyle/>
          <a:p>
            <a:pPr algn="l">
              <a:lnSpc>
                <a:spcPct val="100000"/>
              </a:lnSpc>
              <a:spcBef>
                <a:spcPts val="0"/>
              </a:spcBef>
              <a:buNone/>
            </a:pPr>
            <a:r>
              <a:rPr lang="en-US" sz="3000" b="1" dirty="0">
                <a:solidFill>
                  <a:srgbClr val="FFFFFF"/>
                </a:solidFill>
              </a:rPr>
              <a:t>Accurate Headcounts &amp; Quantities</a:t>
            </a:r>
          </a:p>
        </p:txBody>
      </p:sp>
      <p:sp>
        <p:nvSpPr>
          <p:cNvPr id="203" name="Topic badge"/>
          <p:cNvSpPr/>
          <p:nvPr/>
        </p:nvSpPr>
        <p:spPr>
          <a:xfrm>
            <a:off x="10769600" y="279400"/>
            <a:ext cx="965200" cy="508000"/>
          </a:xfrm>
          <a:prstGeom prst="roundRect">
            <a:avLst>
              <a:gd name="adj" fmla="val 20000"/>
            </a:avLst>
          </a:prstGeom>
          <a:solidFill>
            <a:srgbClr val="16717A"/>
          </a:solidFill>
          <a:ln>
            <a:noFill/>
          </a:ln>
        </p:spPr>
        <p:txBody>
          <a:bodyPr wrap="square" lIns="0" tIns="101600" rIns="0" bIns="101600" anchor="ctr">
            <a:normAutofit/>
          </a:bodyPr>
          <a:lstStyle/>
          <a:p>
            <a:pPr algn="ctr">
              <a:lnSpc>
                <a:spcPct val="100000"/>
              </a:lnSpc>
              <a:buNone/>
            </a:pPr>
            <a:r>
              <a:rPr lang="en-US" sz="1500" b="1" dirty="0">
                <a:solidFill>
                  <a:srgbClr val="FFFFFF"/>
                </a:solidFill>
              </a:rPr>
              <a:t>2 of 6</a:t>
            </a:r>
          </a:p>
        </p:txBody>
      </p:sp>
      <p:sp>
        <p:nvSpPr>
          <p:cNvPr id="204" name="Point card"/>
          <p:cNvSpPr/>
          <p:nvPr/>
        </p:nvSpPr>
        <p:spPr>
          <a:xfrm>
            <a:off x="457200" y="1270000"/>
            <a:ext cx="11277600" cy="1168400"/>
          </a:xfrm>
          <a:prstGeom prst="roundRect">
            <a:avLst>
              <a:gd name="adj" fmla="val 10000"/>
            </a:avLst>
          </a:prstGeom>
          <a:solidFill>
            <a:srgbClr val="EAF3F8"/>
          </a:solidFill>
          <a:ln>
            <a:noFill/>
          </a:ln>
        </p:spPr>
        <p:txBody>
          <a:bodyPr wrap="square" lIns="177800" tIns="101600" rIns="177800" bIns="101600" anchor="t">
            <a:normAutofit/>
          </a:bodyPr>
          <a:lstStyle/>
          <a:p>
            <a:pPr>
              <a:buNone/>
            </a:pPr>
            <a:endParaRPr lang="en-US"/>
          </a:p>
        </p:txBody>
      </p:sp>
      <p:sp>
        <p:nvSpPr>
          <p:cNvPr id="205" name="Point bar"/>
          <p:cNvSpPr/>
          <p:nvPr/>
        </p:nvSpPr>
        <p:spPr>
          <a:xfrm>
            <a:off x="457200" y="1270000"/>
            <a:ext cx="101600" cy="1168400"/>
          </a:xfrm>
          <a:prstGeom prst="rect">
            <a:avLst/>
          </a:prstGeom>
          <a:solidFill>
            <a:srgbClr val="2B9EA8"/>
          </a:solidFill>
          <a:ln>
            <a:noFill/>
          </a:ln>
        </p:spPr>
        <p:txBody>
          <a:bodyPr wrap="square" lIns="177800" tIns="101600" rIns="177800" bIns="101600" anchor="t">
            <a:normAutofit/>
          </a:bodyPr>
          <a:lstStyle/>
          <a:p>
            <a:pPr>
              <a:buNone/>
            </a:pPr>
            <a:endParaRPr lang="en-US"/>
          </a:p>
        </p:txBody>
      </p:sp>
      <p:sp>
        <p:nvSpPr>
          <p:cNvPr id="206" name="Point text"/>
          <p:cNvSpPr/>
          <p:nvPr/>
        </p:nvSpPr>
        <p:spPr>
          <a:xfrm>
            <a:off x="762000" y="1371600"/>
            <a:ext cx="10795000" cy="965200"/>
          </a:xfrm>
          <a:prstGeom prst="rect">
            <a:avLst/>
          </a:prstGeom>
          <a:noFill/>
          <a:ln>
            <a:noFill/>
          </a:ln>
        </p:spPr>
        <p:txBody>
          <a:bodyPr wrap="square" lIns="101600" tIns="101600" rIns="101600" bIns="101600" anchor="ctr">
            <a:normAutofit/>
          </a:bodyPr>
          <a:lstStyle/>
          <a:p>
            <a:pPr algn="l">
              <a:lnSpc>
                <a:spcPct val="100000"/>
              </a:lnSpc>
              <a:spcBef>
                <a:spcPts val="0"/>
              </a:spcBef>
              <a:buNone/>
            </a:pPr>
            <a:r>
              <a:rPr lang="en-US" sz="1400" b="1" dirty="0">
                <a:solidFill>
                  <a:srgbClr val="197B85"/>
                </a:solidFill>
              </a:rPr>
              <a:t>TALKING POINT</a:t>
            </a:r>
          </a:p>
          <a:p>
            <a:pPr algn="l">
              <a:lnSpc>
                <a:spcPct val="100000"/>
              </a:lnSpc>
              <a:spcBef>
                <a:spcPts val="400"/>
              </a:spcBef>
              <a:buNone/>
            </a:pPr>
            <a:r>
              <a:rPr lang="en-US" sz="1700" b="1" dirty="0">
                <a:solidFill>
                  <a:srgbClr val="042344"/>
                </a:solidFill>
              </a:rPr>
              <a:t>Registrations are not attendance — build the order on your historical show rate, not on the RSVP list.</a:t>
            </a:r>
          </a:p>
        </p:txBody>
      </p:sp>
      <p:sp>
        <p:nvSpPr>
          <p:cNvPr id="207" name="Card 1"/>
          <p:cNvSpPr/>
          <p:nvPr/>
        </p:nvSpPr>
        <p:spPr>
          <a:xfrm>
            <a:off x="457200" y="2616200"/>
            <a:ext cx="3581400" cy="3784600"/>
          </a:xfrm>
          <a:prstGeom prst="roundRect">
            <a:avLst>
              <a:gd name="adj" fmla="val 6000"/>
            </a:avLst>
          </a:prstGeom>
          <a:solidFill>
            <a:srgbClr val="FBFCFD"/>
          </a:solidFill>
          <a:ln w="12700">
            <a:solidFill>
              <a:srgbClr val="D3DEE6"/>
            </a:solidFill>
          </a:ln>
        </p:spPr>
        <p:txBody>
          <a:bodyPr wrap="square" lIns="177800" tIns="101600" rIns="177800" bIns="101600" anchor="t">
            <a:normAutofit/>
          </a:bodyPr>
          <a:lstStyle/>
          <a:p>
            <a:pPr>
              <a:buNone/>
            </a:pPr>
            <a:endParaRPr lang="en-US"/>
          </a:p>
        </p:txBody>
      </p:sp>
      <p:sp>
        <p:nvSpPr>
          <p:cNvPr id="208" name="Card head 1"/>
          <p:cNvSpPr/>
          <p:nvPr/>
        </p:nvSpPr>
        <p:spPr>
          <a:xfrm>
            <a:off x="457200" y="2616200"/>
            <a:ext cx="3581400" cy="584200"/>
          </a:xfrm>
          <a:prstGeom prst="roundRect">
            <a:avLst>
              <a:gd name="adj" fmla="val 18000"/>
            </a:avLst>
          </a:prstGeom>
          <a:solidFill>
            <a:srgbClr val="0F6CBD"/>
          </a:solidFill>
          <a:ln>
            <a:noFill/>
          </a:ln>
        </p:spPr>
        <p:txBody>
          <a:bodyPr wrap="square" lIns="203200" tIns="101600" rIns="203200" bIns="101600" anchor="ctr">
            <a:normAutofit/>
          </a:bodyPr>
          <a:lstStyle/>
          <a:p>
            <a:pPr algn="l">
              <a:lnSpc>
                <a:spcPct val="100000"/>
              </a:lnSpc>
              <a:spcBef>
                <a:spcPts val="0"/>
              </a:spcBef>
              <a:buNone/>
            </a:pPr>
            <a:r>
              <a:rPr lang="en-US" sz="1600" b="1" dirty="0">
                <a:solidFill>
                  <a:srgbClr val="FFFFFF"/>
                </a:solidFill>
              </a:rPr>
              <a:t>Discussion Questions</a:t>
            </a:r>
          </a:p>
        </p:txBody>
      </p:sp>
      <p:sp>
        <p:nvSpPr>
          <p:cNvPr id="209" name="Card head fix 1"/>
          <p:cNvSpPr/>
          <p:nvPr/>
        </p:nvSpPr>
        <p:spPr>
          <a:xfrm>
            <a:off x="457200" y="2997200"/>
            <a:ext cx="3581400" cy="203200"/>
          </a:xfrm>
          <a:prstGeom prst="rect">
            <a:avLst/>
          </a:prstGeom>
          <a:solidFill>
            <a:srgbClr val="0F6CBD"/>
          </a:solidFill>
          <a:ln>
            <a:noFill/>
          </a:ln>
        </p:spPr>
        <p:txBody>
          <a:bodyPr wrap="square" lIns="177800" tIns="101600" rIns="177800" bIns="101600" anchor="t">
            <a:normAutofit fontScale="25000" lnSpcReduction="20000"/>
          </a:bodyPr>
          <a:lstStyle/>
          <a:p>
            <a:pPr>
              <a:buNone/>
            </a:pPr>
            <a:endParaRPr lang="en-US"/>
          </a:p>
        </p:txBody>
      </p:sp>
      <p:sp>
        <p:nvSpPr>
          <p:cNvPr id="210" name="Card body 1"/>
          <p:cNvSpPr/>
          <p:nvPr/>
        </p:nvSpPr>
        <p:spPr>
          <a:xfrm>
            <a:off x="558800" y="3327400"/>
            <a:ext cx="3378200" cy="2971800"/>
          </a:xfrm>
          <a:prstGeom prst="rect">
            <a:avLst/>
          </a:prstGeom>
          <a:noFill/>
          <a:ln>
            <a:noFill/>
          </a:ln>
        </p:spPr>
        <p:txBody>
          <a:bodyPr wrap="square" lIns="101600" tIns="101600" rIns="101600" bIns="101600" anchor="t">
            <a:normAutofit/>
          </a:bodyPr>
          <a:lstStyle/>
          <a:p>
            <a:pPr marL="171450" indent="-171450" algn="l">
              <a:lnSpc>
                <a:spcPct val="100000"/>
              </a:lnSpc>
              <a:spcBef>
                <a:spcPts val="0"/>
              </a:spcBef>
              <a:buFont typeface="Arial"/>
              <a:buChar char="•"/>
            </a:pPr>
            <a:r>
              <a:rPr lang="en-US" sz="1500" b="0" dirty="0">
                <a:solidFill>
                  <a:srgbClr val="404A55"/>
                </a:solidFill>
              </a:rPr>
              <a:t>What is your typical no-show rate, and do you track it by event type?</a:t>
            </a:r>
          </a:p>
          <a:p>
            <a:pPr marL="171450" indent="-171450" algn="l">
              <a:lnSpc>
                <a:spcPct val="100000"/>
              </a:lnSpc>
              <a:spcBef>
                <a:spcPts val="1000"/>
              </a:spcBef>
              <a:buFont typeface="Arial"/>
              <a:buChar char="•"/>
            </a:pPr>
            <a:r>
              <a:rPr lang="en-US" sz="1500" b="0" dirty="0">
                <a:solidFill>
                  <a:srgbClr val="404A55"/>
                </a:solidFill>
              </a:rPr>
              <a:t>When is the caterer's final guarantee deadline, and what can still change after it?</a:t>
            </a:r>
          </a:p>
          <a:p>
            <a:pPr marL="171450" indent="-171450" algn="l">
              <a:lnSpc>
                <a:spcPct val="100000"/>
              </a:lnSpc>
              <a:spcBef>
                <a:spcPts val="1000"/>
              </a:spcBef>
              <a:buFont typeface="Arial"/>
              <a:buChar char="•"/>
            </a:pPr>
            <a:r>
              <a:rPr lang="en-US" sz="1500" b="0" dirty="0">
                <a:solidFill>
                  <a:srgbClr val="404A55"/>
                </a:solidFill>
              </a:rPr>
              <a:t>Who counts heads on site, and how fast can you add food?</a:t>
            </a:r>
          </a:p>
        </p:txBody>
      </p:sp>
      <p:sp>
        <p:nvSpPr>
          <p:cNvPr id="211" name="Card 2"/>
          <p:cNvSpPr/>
          <p:nvPr/>
        </p:nvSpPr>
        <p:spPr>
          <a:xfrm>
            <a:off x="4305300" y="2616200"/>
            <a:ext cx="3581400" cy="3784600"/>
          </a:xfrm>
          <a:prstGeom prst="roundRect">
            <a:avLst>
              <a:gd name="adj" fmla="val 6000"/>
            </a:avLst>
          </a:prstGeom>
          <a:solidFill>
            <a:srgbClr val="FBFCFD"/>
          </a:solidFill>
          <a:ln w="12700">
            <a:solidFill>
              <a:srgbClr val="D3DEE6"/>
            </a:solidFill>
          </a:ln>
        </p:spPr>
        <p:txBody>
          <a:bodyPr wrap="square" lIns="177800" tIns="101600" rIns="177800" bIns="101600" anchor="t">
            <a:normAutofit/>
          </a:bodyPr>
          <a:lstStyle/>
          <a:p>
            <a:pPr>
              <a:buNone/>
            </a:pPr>
            <a:endParaRPr lang="en-US"/>
          </a:p>
        </p:txBody>
      </p:sp>
      <p:sp>
        <p:nvSpPr>
          <p:cNvPr id="212" name="Card head 2"/>
          <p:cNvSpPr/>
          <p:nvPr/>
        </p:nvSpPr>
        <p:spPr>
          <a:xfrm>
            <a:off x="4305300" y="2616200"/>
            <a:ext cx="3581400" cy="584200"/>
          </a:xfrm>
          <a:prstGeom prst="roundRect">
            <a:avLst>
              <a:gd name="adj" fmla="val 18000"/>
            </a:avLst>
          </a:prstGeom>
          <a:solidFill>
            <a:srgbClr val="B4470F"/>
          </a:solidFill>
          <a:ln>
            <a:noFill/>
          </a:ln>
        </p:spPr>
        <p:txBody>
          <a:bodyPr wrap="square" lIns="203200" tIns="101600" rIns="203200" bIns="101600" anchor="ctr">
            <a:normAutofit/>
          </a:bodyPr>
          <a:lstStyle/>
          <a:p>
            <a:pPr algn="l">
              <a:lnSpc>
                <a:spcPct val="100000"/>
              </a:lnSpc>
              <a:spcBef>
                <a:spcPts val="0"/>
              </a:spcBef>
              <a:buNone/>
            </a:pPr>
            <a:r>
              <a:rPr lang="en-US" sz="1600" b="1" dirty="0">
                <a:solidFill>
                  <a:srgbClr val="FFFFFF"/>
                </a:solidFill>
              </a:rPr>
              <a:t>Watch Out For</a:t>
            </a:r>
          </a:p>
        </p:txBody>
      </p:sp>
      <p:sp>
        <p:nvSpPr>
          <p:cNvPr id="213" name="Card head fix 2"/>
          <p:cNvSpPr/>
          <p:nvPr/>
        </p:nvSpPr>
        <p:spPr>
          <a:xfrm>
            <a:off x="4305300" y="2997200"/>
            <a:ext cx="3581400" cy="203200"/>
          </a:xfrm>
          <a:prstGeom prst="rect">
            <a:avLst/>
          </a:prstGeom>
          <a:solidFill>
            <a:srgbClr val="B4470F"/>
          </a:solidFill>
          <a:ln>
            <a:noFill/>
          </a:ln>
        </p:spPr>
        <p:txBody>
          <a:bodyPr wrap="square" lIns="177800" tIns="101600" rIns="177800" bIns="101600" anchor="t">
            <a:normAutofit fontScale="25000" lnSpcReduction="20000"/>
          </a:bodyPr>
          <a:lstStyle/>
          <a:p>
            <a:pPr>
              <a:buNone/>
            </a:pPr>
            <a:endParaRPr lang="en-US"/>
          </a:p>
        </p:txBody>
      </p:sp>
      <p:sp>
        <p:nvSpPr>
          <p:cNvPr id="214" name="Card body 2"/>
          <p:cNvSpPr/>
          <p:nvPr/>
        </p:nvSpPr>
        <p:spPr>
          <a:xfrm>
            <a:off x="4406900" y="3327400"/>
            <a:ext cx="3378200" cy="2971800"/>
          </a:xfrm>
          <a:prstGeom prst="rect">
            <a:avLst/>
          </a:prstGeom>
          <a:noFill/>
          <a:ln>
            <a:noFill/>
          </a:ln>
        </p:spPr>
        <p:txBody>
          <a:bodyPr wrap="square" lIns="101600" tIns="101600" rIns="101600" bIns="101600" anchor="t">
            <a:normAutofit/>
          </a:bodyPr>
          <a:lstStyle/>
          <a:p>
            <a:pPr marL="171450" indent="-171450" algn="l">
              <a:lnSpc>
                <a:spcPct val="100000"/>
              </a:lnSpc>
              <a:spcBef>
                <a:spcPts val="0"/>
              </a:spcBef>
              <a:buFont typeface="Arial"/>
              <a:buChar char="•"/>
            </a:pPr>
            <a:r>
              <a:rPr lang="en-US" sz="1500" b="0" dirty="0">
                <a:solidFill>
                  <a:srgbClr val="404A55"/>
                </a:solidFill>
              </a:rPr>
              <a:t>Free events commonly see 30–50% no-shows</a:t>
            </a:r>
          </a:p>
          <a:p>
            <a:pPr marL="171450" indent="-171450" algn="l">
              <a:lnSpc>
                <a:spcPct val="100000"/>
              </a:lnSpc>
              <a:spcBef>
                <a:spcPts val="1000"/>
              </a:spcBef>
              <a:buFont typeface="Arial"/>
              <a:buChar char="•"/>
            </a:pPr>
            <a:r>
              <a:rPr lang="en-US" sz="1500" b="0" dirty="0">
                <a:solidFill>
                  <a:srgbClr val="404A55"/>
                </a:solidFill>
              </a:rPr>
              <a:t>Running out during the first break — the story people remember</a:t>
            </a:r>
          </a:p>
          <a:p>
            <a:pPr marL="171450" indent="-171450" algn="l">
              <a:lnSpc>
                <a:spcPct val="100000"/>
              </a:lnSpc>
              <a:spcBef>
                <a:spcPts val="1000"/>
              </a:spcBef>
              <a:buFont typeface="Arial"/>
              <a:buChar char="•"/>
            </a:pPr>
            <a:r>
              <a:rPr lang="en-US" sz="1500" b="0" dirty="0">
                <a:solidFill>
                  <a:srgbClr val="404A55"/>
                </a:solidFill>
              </a:rPr>
              <a:t>Paying for food that goes straight to the bin</a:t>
            </a:r>
          </a:p>
          <a:p>
            <a:pPr marL="171450" indent="-171450" algn="l">
              <a:lnSpc>
                <a:spcPct val="100000"/>
              </a:lnSpc>
              <a:spcBef>
                <a:spcPts val="1000"/>
              </a:spcBef>
              <a:buFont typeface="Arial"/>
              <a:buChar char="•"/>
            </a:pPr>
            <a:r>
              <a:rPr lang="en-US" sz="1500" b="0" dirty="0">
                <a:solidFill>
                  <a:srgbClr val="404A55"/>
                </a:solidFill>
              </a:rPr>
              <a:t>Walk-ins and plus-ones nobody planned for</a:t>
            </a:r>
          </a:p>
        </p:txBody>
      </p:sp>
      <p:sp>
        <p:nvSpPr>
          <p:cNvPr id="215" name="Card 3"/>
          <p:cNvSpPr/>
          <p:nvPr/>
        </p:nvSpPr>
        <p:spPr>
          <a:xfrm>
            <a:off x="8153400" y="2616200"/>
            <a:ext cx="3581400" cy="3784600"/>
          </a:xfrm>
          <a:prstGeom prst="roundRect">
            <a:avLst>
              <a:gd name="adj" fmla="val 6000"/>
            </a:avLst>
          </a:prstGeom>
          <a:solidFill>
            <a:srgbClr val="FBFCFD"/>
          </a:solidFill>
          <a:ln w="12700">
            <a:solidFill>
              <a:srgbClr val="D3DEE6"/>
            </a:solidFill>
          </a:ln>
        </p:spPr>
        <p:txBody>
          <a:bodyPr wrap="square" lIns="177800" tIns="101600" rIns="177800" bIns="101600" anchor="t">
            <a:normAutofit/>
          </a:bodyPr>
          <a:lstStyle/>
          <a:p>
            <a:pPr>
              <a:buNone/>
            </a:pPr>
            <a:endParaRPr lang="en-US"/>
          </a:p>
        </p:txBody>
      </p:sp>
      <p:sp>
        <p:nvSpPr>
          <p:cNvPr id="216" name="Card head 3"/>
          <p:cNvSpPr/>
          <p:nvPr/>
        </p:nvSpPr>
        <p:spPr>
          <a:xfrm>
            <a:off x="8153400" y="2616200"/>
            <a:ext cx="3581400" cy="584200"/>
          </a:xfrm>
          <a:prstGeom prst="roundRect">
            <a:avLst>
              <a:gd name="adj" fmla="val 18000"/>
            </a:avLst>
          </a:prstGeom>
          <a:solidFill>
            <a:srgbClr val="0E7C66"/>
          </a:solidFill>
          <a:ln>
            <a:noFill/>
          </a:ln>
        </p:spPr>
        <p:txBody>
          <a:bodyPr wrap="square" lIns="203200" tIns="101600" rIns="203200" bIns="101600" anchor="ctr">
            <a:normAutofit/>
          </a:bodyPr>
          <a:lstStyle/>
          <a:p>
            <a:pPr algn="l">
              <a:lnSpc>
                <a:spcPct val="100000"/>
              </a:lnSpc>
              <a:spcBef>
                <a:spcPts val="0"/>
              </a:spcBef>
              <a:buNone/>
            </a:pPr>
            <a:r>
              <a:rPr lang="en-US" sz="1600" b="1" dirty="0">
                <a:solidFill>
                  <a:srgbClr val="FFFFFF"/>
                </a:solidFill>
              </a:rPr>
              <a:t>Practical Tips</a:t>
            </a:r>
          </a:p>
        </p:txBody>
      </p:sp>
      <p:sp>
        <p:nvSpPr>
          <p:cNvPr id="217" name="Card head fix 3"/>
          <p:cNvSpPr/>
          <p:nvPr/>
        </p:nvSpPr>
        <p:spPr>
          <a:xfrm>
            <a:off x="8153400" y="2997200"/>
            <a:ext cx="3581400" cy="203200"/>
          </a:xfrm>
          <a:prstGeom prst="rect">
            <a:avLst/>
          </a:prstGeom>
          <a:solidFill>
            <a:srgbClr val="0E7C66"/>
          </a:solidFill>
          <a:ln>
            <a:noFill/>
          </a:ln>
        </p:spPr>
        <p:txBody>
          <a:bodyPr wrap="square" lIns="177800" tIns="101600" rIns="177800" bIns="101600" anchor="t">
            <a:normAutofit fontScale="25000" lnSpcReduction="20000"/>
          </a:bodyPr>
          <a:lstStyle/>
          <a:p>
            <a:pPr>
              <a:buNone/>
            </a:pPr>
            <a:endParaRPr lang="en-US"/>
          </a:p>
        </p:txBody>
      </p:sp>
      <p:sp>
        <p:nvSpPr>
          <p:cNvPr id="218" name="Card body 3"/>
          <p:cNvSpPr/>
          <p:nvPr/>
        </p:nvSpPr>
        <p:spPr>
          <a:xfrm>
            <a:off x="8255000" y="3327400"/>
            <a:ext cx="3378200" cy="2971800"/>
          </a:xfrm>
          <a:prstGeom prst="rect">
            <a:avLst/>
          </a:prstGeom>
          <a:noFill/>
          <a:ln>
            <a:noFill/>
          </a:ln>
        </p:spPr>
        <p:txBody>
          <a:bodyPr wrap="square" lIns="101600" tIns="101600" rIns="101600" bIns="101600" anchor="t">
            <a:normAutofit/>
          </a:bodyPr>
          <a:lstStyle/>
          <a:p>
            <a:pPr marL="171450" indent="-171450" algn="l">
              <a:lnSpc>
                <a:spcPct val="100000"/>
              </a:lnSpc>
              <a:spcBef>
                <a:spcPts val="0"/>
              </a:spcBef>
              <a:buFont typeface="Arial"/>
              <a:buChar char="•"/>
            </a:pPr>
            <a:r>
              <a:rPr lang="en-US" sz="1500" b="0" dirty="0">
                <a:solidFill>
                  <a:srgbClr val="404A55"/>
                </a:solidFill>
              </a:rPr>
              <a:t>Order to show rate, not registrations</a:t>
            </a:r>
          </a:p>
          <a:p>
            <a:pPr marL="171450" indent="-171450" algn="l">
              <a:lnSpc>
                <a:spcPct val="100000"/>
              </a:lnSpc>
              <a:spcBef>
                <a:spcPts val="1000"/>
              </a:spcBef>
              <a:buFont typeface="Arial"/>
              <a:buChar char="•"/>
            </a:pPr>
            <a:r>
              <a:rPr lang="en-US" sz="1500" b="0" dirty="0">
                <a:solidFill>
                  <a:srgbClr val="404A55"/>
                </a:solidFill>
              </a:rPr>
              <a:t>Reconfirm counts 48 hours out and again the morning of</a:t>
            </a:r>
          </a:p>
          <a:p>
            <a:pPr marL="171450" indent="-171450" algn="l">
              <a:lnSpc>
                <a:spcPct val="100000"/>
              </a:lnSpc>
              <a:spcBef>
                <a:spcPts val="1000"/>
              </a:spcBef>
              <a:buFont typeface="Arial"/>
              <a:buChar char="•"/>
            </a:pPr>
            <a:r>
              <a:rPr lang="en-US" sz="1500" b="0" dirty="0">
                <a:solidFill>
                  <a:srgbClr val="404A55"/>
                </a:solidFill>
              </a:rPr>
              <a:t>Agree a same-day add-on window with the caterer</a:t>
            </a:r>
          </a:p>
          <a:p>
            <a:pPr marL="171450" indent="-171450" algn="l">
              <a:lnSpc>
                <a:spcPct val="100000"/>
              </a:lnSpc>
              <a:spcBef>
                <a:spcPts val="1000"/>
              </a:spcBef>
              <a:buFont typeface="Arial"/>
              <a:buChar char="•"/>
            </a:pPr>
            <a:r>
              <a:rPr lang="en-US" sz="1500" b="0" dirty="0">
                <a:solidFill>
                  <a:srgbClr val="404A55"/>
                </a:solidFill>
              </a:rPr>
              <a:t>Choose menus that scale — trays, not plated meals</a:t>
            </a:r>
          </a:p>
        </p:txBody>
      </p:sp>
      <p:pic>
        <p:nvPicPr>
          <p:cNvPr id="219" name="Graphic 219" descr="Headcount icon"/>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57200" y="279400"/>
            <a:ext cx="508000" cy="508000"/>
          </a:xfrm>
          <a:prstGeom prst="rect">
            <a:avLst/>
          </a:prstGeom>
        </p:spPr>
      </p:pic>
    </p:spTree>
    <p:extLst>
      <p:ext uri="{BB962C8B-B14F-4D97-AF65-F5344CB8AC3E}">
        <p14:creationId xmlns:p14="http://schemas.microsoft.com/office/powerpoint/2010/main" val="34481219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 name="Header band"/>
          <p:cNvSpPr/>
          <p:nvPr/>
        </p:nvSpPr>
        <p:spPr>
          <a:xfrm>
            <a:off x="0" y="0"/>
            <a:ext cx="12192000" cy="1066800"/>
          </a:xfrm>
          <a:prstGeom prst="rect">
            <a:avLst/>
          </a:prstGeom>
          <a:solidFill>
            <a:srgbClr val="042344"/>
          </a:solidFill>
          <a:ln>
            <a:noFill/>
          </a:ln>
        </p:spPr>
        <p:txBody>
          <a:bodyPr wrap="square" lIns="177800" tIns="101600" rIns="177800" bIns="101600" anchor="t">
            <a:normAutofit/>
          </a:bodyPr>
          <a:lstStyle/>
          <a:p>
            <a:pPr>
              <a:buNone/>
            </a:pPr>
            <a:endParaRPr lang="en-US"/>
          </a:p>
        </p:txBody>
      </p:sp>
      <p:sp>
        <p:nvSpPr>
          <p:cNvPr id="202" name="Header title"/>
          <p:cNvSpPr/>
          <p:nvPr/>
        </p:nvSpPr>
        <p:spPr>
          <a:xfrm>
            <a:off x="1219200" y="203200"/>
            <a:ext cx="9398000" cy="660400"/>
          </a:xfrm>
          <a:prstGeom prst="rect">
            <a:avLst/>
          </a:prstGeom>
          <a:noFill/>
          <a:ln>
            <a:noFill/>
          </a:ln>
        </p:spPr>
        <p:txBody>
          <a:bodyPr wrap="square" lIns="0" tIns="101600" rIns="0" bIns="101600" anchor="ctr">
            <a:normAutofit/>
          </a:bodyPr>
          <a:lstStyle/>
          <a:p>
            <a:pPr algn="l">
              <a:lnSpc>
                <a:spcPct val="100000"/>
              </a:lnSpc>
              <a:spcBef>
                <a:spcPts val="0"/>
              </a:spcBef>
              <a:buNone/>
            </a:pPr>
            <a:r>
              <a:rPr lang="en-US" sz="3000" b="1" dirty="0">
                <a:solidFill>
                  <a:srgbClr val="FFFFFF"/>
                </a:solidFill>
              </a:rPr>
              <a:t>Food Safety &amp; Temperature Control</a:t>
            </a:r>
          </a:p>
        </p:txBody>
      </p:sp>
      <p:sp>
        <p:nvSpPr>
          <p:cNvPr id="203" name="Topic badge"/>
          <p:cNvSpPr/>
          <p:nvPr/>
        </p:nvSpPr>
        <p:spPr>
          <a:xfrm>
            <a:off x="10769600" y="279400"/>
            <a:ext cx="965200" cy="508000"/>
          </a:xfrm>
          <a:prstGeom prst="roundRect">
            <a:avLst>
              <a:gd name="adj" fmla="val 20000"/>
            </a:avLst>
          </a:prstGeom>
          <a:solidFill>
            <a:srgbClr val="16717A"/>
          </a:solidFill>
          <a:ln>
            <a:noFill/>
          </a:ln>
        </p:spPr>
        <p:txBody>
          <a:bodyPr wrap="square" lIns="0" tIns="101600" rIns="0" bIns="101600" anchor="ctr">
            <a:normAutofit/>
          </a:bodyPr>
          <a:lstStyle/>
          <a:p>
            <a:pPr algn="ctr">
              <a:lnSpc>
                <a:spcPct val="100000"/>
              </a:lnSpc>
              <a:buNone/>
            </a:pPr>
            <a:r>
              <a:rPr lang="en-US" sz="1500" b="1" dirty="0">
                <a:solidFill>
                  <a:srgbClr val="FFFFFF"/>
                </a:solidFill>
              </a:rPr>
              <a:t>3 of 6</a:t>
            </a:r>
          </a:p>
        </p:txBody>
      </p:sp>
      <p:sp>
        <p:nvSpPr>
          <p:cNvPr id="204" name="Point card"/>
          <p:cNvSpPr/>
          <p:nvPr/>
        </p:nvSpPr>
        <p:spPr>
          <a:xfrm>
            <a:off x="457200" y="1270000"/>
            <a:ext cx="11277600" cy="1168400"/>
          </a:xfrm>
          <a:prstGeom prst="roundRect">
            <a:avLst>
              <a:gd name="adj" fmla="val 10000"/>
            </a:avLst>
          </a:prstGeom>
          <a:solidFill>
            <a:srgbClr val="EAF3F8"/>
          </a:solidFill>
          <a:ln>
            <a:noFill/>
          </a:ln>
        </p:spPr>
        <p:txBody>
          <a:bodyPr wrap="square" lIns="177800" tIns="101600" rIns="177800" bIns="101600" anchor="t">
            <a:normAutofit/>
          </a:bodyPr>
          <a:lstStyle/>
          <a:p>
            <a:pPr>
              <a:buNone/>
            </a:pPr>
            <a:endParaRPr lang="en-US"/>
          </a:p>
        </p:txBody>
      </p:sp>
      <p:sp>
        <p:nvSpPr>
          <p:cNvPr id="205" name="Point bar"/>
          <p:cNvSpPr/>
          <p:nvPr/>
        </p:nvSpPr>
        <p:spPr>
          <a:xfrm>
            <a:off x="457200" y="1270000"/>
            <a:ext cx="101600" cy="1168400"/>
          </a:xfrm>
          <a:prstGeom prst="rect">
            <a:avLst/>
          </a:prstGeom>
          <a:solidFill>
            <a:srgbClr val="2B9EA8"/>
          </a:solidFill>
          <a:ln>
            <a:noFill/>
          </a:ln>
        </p:spPr>
        <p:txBody>
          <a:bodyPr wrap="square" lIns="177800" tIns="101600" rIns="177800" bIns="101600" anchor="t">
            <a:normAutofit/>
          </a:bodyPr>
          <a:lstStyle/>
          <a:p>
            <a:pPr>
              <a:buNone/>
            </a:pPr>
            <a:endParaRPr lang="en-US"/>
          </a:p>
        </p:txBody>
      </p:sp>
      <p:sp>
        <p:nvSpPr>
          <p:cNvPr id="206" name="Point text"/>
          <p:cNvSpPr/>
          <p:nvPr/>
        </p:nvSpPr>
        <p:spPr>
          <a:xfrm>
            <a:off x="762000" y="1371600"/>
            <a:ext cx="10795000" cy="965200"/>
          </a:xfrm>
          <a:prstGeom prst="rect">
            <a:avLst/>
          </a:prstGeom>
          <a:noFill/>
          <a:ln>
            <a:noFill/>
          </a:ln>
        </p:spPr>
        <p:txBody>
          <a:bodyPr wrap="square" lIns="101600" tIns="101600" rIns="101600" bIns="101600" anchor="ctr">
            <a:normAutofit/>
          </a:bodyPr>
          <a:lstStyle/>
          <a:p>
            <a:pPr algn="l">
              <a:lnSpc>
                <a:spcPct val="100000"/>
              </a:lnSpc>
              <a:spcBef>
                <a:spcPts val="0"/>
              </a:spcBef>
              <a:buNone/>
            </a:pPr>
            <a:r>
              <a:rPr lang="en-US" sz="1400" b="1" dirty="0">
                <a:solidFill>
                  <a:srgbClr val="197B85"/>
                </a:solidFill>
              </a:rPr>
              <a:t>TALKING POINT</a:t>
            </a:r>
          </a:p>
          <a:p>
            <a:pPr algn="l">
              <a:lnSpc>
                <a:spcPct val="100000"/>
              </a:lnSpc>
              <a:spcBef>
                <a:spcPts val="400"/>
              </a:spcBef>
              <a:buNone/>
            </a:pPr>
            <a:r>
              <a:rPr lang="en-US" sz="1700" b="1" dirty="0">
                <a:solidFill>
                  <a:srgbClr val="042344"/>
                </a:solidFill>
              </a:rPr>
              <a:t>The danger zone is 40–140°F (4–60°C). Food sitting out past two hours is a liability, not leftovers.</a:t>
            </a:r>
          </a:p>
        </p:txBody>
      </p:sp>
      <p:sp>
        <p:nvSpPr>
          <p:cNvPr id="207" name="Card 1"/>
          <p:cNvSpPr/>
          <p:nvPr/>
        </p:nvSpPr>
        <p:spPr>
          <a:xfrm>
            <a:off x="457200" y="2616200"/>
            <a:ext cx="3581400" cy="3784600"/>
          </a:xfrm>
          <a:prstGeom prst="roundRect">
            <a:avLst>
              <a:gd name="adj" fmla="val 6000"/>
            </a:avLst>
          </a:prstGeom>
          <a:solidFill>
            <a:srgbClr val="FBFCFD"/>
          </a:solidFill>
          <a:ln w="12700">
            <a:solidFill>
              <a:srgbClr val="D3DEE6"/>
            </a:solidFill>
          </a:ln>
        </p:spPr>
        <p:txBody>
          <a:bodyPr wrap="square" lIns="177800" tIns="101600" rIns="177800" bIns="101600" anchor="t">
            <a:normAutofit/>
          </a:bodyPr>
          <a:lstStyle/>
          <a:p>
            <a:pPr>
              <a:buNone/>
            </a:pPr>
            <a:endParaRPr lang="en-US"/>
          </a:p>
        </p:txBody>
      </p:sp>
      <p:sp>
        <p:nvSpPr>
          <p:cNvPr id="208" name="Card head 1"/>
          <p:cNvSpPr/>
          <p:nvPr/>
        </p:nvSpPr>
        <p:spPr>
          <a:xfrm>
            <a:off x="457200" y="2616200"/>
            <a:ext cx="3581400" cy="584200"/>
          </a:xfrm>
          <a:prstGeom prst="roundRect">
            <a:avLst>
              <a:gd name="adj" fmla="val 18000"/>
            </a:avLst>
          </a:prstGeom>
          <a:solidFill>
            <a:srgbClr val="0F6CBD"/>
          </a:solidFill>
          <a:ln>
            <a:noFill/>
          </a:ln>
        </p:spPr>
        <p:txBody>
          <a:bodyPr wrap="square" lIns="203200" tIns="101600" rIns="203200" bIns="101600" anchor="ctr">
            <a:normAutofit/>
          </a:bodyPr>
          <a:lstStyle/>
          <a:p>
            <a:pPr algn="l">
              <a:lnSpc>
                <a:spcPct val="100000"/>
              </a:lnSpc>
              <a:spcBef>
                <a:spcPts val="0"/>
              </a:spcBef>
              <a:buNone/>
            </a:pPr>
            <a:r>
              <a:rPr lang="en-US" sz="1600" b="1" dirty="0">
                <a:solidFill>
                  <a:srgbClr val="FFFFFF"/>
                </a:solidFill>
              </a:rPr>
              <a:t>Discussion Questions</a:t>
            </a:r>
          </a:p>
        </p:txBody>
      </p:sp>
      <p:sp>
        <p:nvSpPr>
          <p:cNvPr id="209" name="Card head fix 1"/>
          <p:cNvSpPr/>
          <p:nvPr/>
        </p:nvSpPr>
        <p:spPr>
          <a:xfrm>
            <a:off x="457200" y="2997200"/>
            <a:ext cx="3581400" cy="203200"/>
          </a:xfrm>
          <a:prstGeom prst="rect">
            <a:avLst/>
          </a:prstGeom>
          <a:solidFill>
            <a:srgbClr val="0F6CBD"/>
          </a:solidFill>
          <a:ln>
            <a:noFill/>
          </a:ln>
        </p:spPr>
        <p:txBody>
          <a:bodyPr wrap="square" lIns="177800" tIns="101600" rIns="177800" bIns="101600" anchor="t">
            <a:normAutofit fontScale="25000" lnSpcReduction="20000"/>
          </a:bodyPr>
          <a:lstStyle/>
          <a:p>
            <a:pPr>
              <a:buNone/>
            </a:pPr>
            <a:endParaRPr lang="en-US"/>
          </a:p>
        </p:txBody>
      </p:sp>
      <p:sp>
        <p:nvSpPr>
          <p:cNvPr id="210" name="Card body 1"/>
          <p:cNvSpPr/>
          <p:nvPr/>
        </p:nvSpPr>
        <p:spPr>
          <a:xfrm>
            <a:off x="558800" y="3327400"/>
            <a:ext cx="3378200" cy="2971800"/>
          </a:xfrm>
          <a:prstGeom prst="rect">
            <a:avLst/>
          </a:prstGeom>
          <a:noFill/>
          <a:ln>
            <a:noFill/>
          </a:ln>
        </p:spPr>
        <p:txBody>
          <a:bodyPr wrap="square" lIns="101600" tIns="101600" rIns="101600" bIns="101600" anchor="t">
            <a:normAutofit/>
          </a:bodyPr>
          <a:lstStyle/>
          <a:p>
            <a:pPr marL="171450" indent="-171450" algn="l">
              <a:lnSpc>
                <a:spcPct val="100000"/>
              </a:lnSpc>
              <a:spcBef>
                <a:spcPts val="0"/>
              </a:spcBef>
              <a:buFont typeface="Arial"/>
              <a:buChar char="•"/>
            </a:pPr>
            <a:r>
              <a:rPr lang="en-US" sz="1500" b="0" dirty="0">
                <a:solidFill>
                  <a:srgbClr val="404A55"/>
                </a:solidFill>
              </a:rPr>
              <a:t>Is your caterer licensed, insured and food-handler certified?</a:t>
            </a:r>
          </a:p>
          <a:p>
            <a:pPr marL="171450" indent="-171450" algn="l">
              <a:lnSpc>
                <a:spcPct val="100000"/>
              </a:lnSpc>
              <a:spcBef>
                <a:spcPts val="1000"/>
              </a:spcBef>
              <a:buFont typeface="Arial"/>
              <a:buChar char="•"/>
            </a:pPr>
            <a:r>
              <a:rPr lang="en-US" sz="1500" b="0" dirty="0">
                <a:solidFill>
                  <a:srgbClr val="404A55"/>
                </a:solidFill>
              </a:rPr>
              <a:t>Who watches hold times and pulls food off the line?</a:t>
            </a:r>
          </a:p>
          <a:p>
            <a:pPr marL="171450" indent="-171450" algn="l">
              <a:lnSpc>
                <a:spcPct val="100000"/>
              </a:lnSpc>
              <a:spcBef>
                <a:spcPts val="1000"/>
              </a:spcBef>
              <a:buFont typeface="Arial"/>
              <a:buChar char="•"/>
            </a:pPr>
            <a:r>
              <a:rPr lang="en-US" sz="1500" b="0" dirty="0">
                <a:solidFill>
                  <a:srgbClr val="404A55"/>
                </a:solidFill>
              </a:rPr>
              <a:t>What is the plan for leftovers — donation, disposal or nothing?</a:t>
            </a:r>
          </a:p>
        </p:txBody>
      </p:sp>
      <p:sp>
        <p:nvSpPr>
          <p:cNvPr id="211" name="Card 2"/>
          <p:cNvSpPr/>
          <p:nvPr/>
        </p:nvSpPr>
        <p:spPr>
          <a:xfrm>
            <a:off x="4305300" y="2616200"/>
            <a:ext cx="3581400" cy="3784600"/>
          </a:xfrm>
          <a:prstGeom prst="roundRect">
            <a:avLst>
              <a:gd name="adj" fmla="val 6000"/>
            </a:avLst>
          </a:prstGeom>
          <a:solidFill>
            <a:srgbClr val="FBFCFD"/>
          </a:solidFill>
          <a:ln w="12700">
            <a:solidFill>
              <a:srgbClr val="D3DEE6"/>
            </a:solidFill>
          </a:ln>
        </p:spPr>
        <p:txBody>
          <a:bodyPr wrap="square" lIns="177800" tIns="101600" rIns="177800" bIns="101600" anchor="t">
            <a:normAutofit/>
          </a:bodyPr>
          <a:lstStyle/>
          <a:p>
            <a:pPr>
              <a:buNone/>
            </a:pPr>
            <a:endParaRPr lang="en-US"/>
          </a:p>
        </p:txBody>
      </p:sp>
      <p:sp>
        <p:nvSpPr>
          <p:cNvPr id="212" name="Card head 2"/>
          <p:cNvSpPr/>
          <p:nvPr/>
        </p:nvSpPr>
        <p:spPr>
          <a:xfrm>
            <a:off x="4305300" y="2616200"/>
            <a:ext cx="3581400" cy="584200"/>
          </a:xfrm>
          <a:prstGeom prst="roundRect">
            <a:avLst>
              <a:gd name="adj" fmla="val 18000"/>
            </a:avLst>
          </a:prstGeom>
          <a:solidFill>
            <a:srgbClr val="B4470F"/>
          </a:solidFill>
          <a:ln>
            <a:noFill/>
          </a:ln>
        </p:spPr>
        <p:txBody>
          <a:bodyPr wrap="square" lIns="203200" tIns="101600" rIns="203200" bIns="101600" anchor="ctr">
            <a:normAutofit/>
          </a:bodyPr>
          <a:lstStyle/>
          <a:p>
            <a:pPr algn="l">
              <a:lnSpc>
                <a:spcPct val="100000"/>
              </a:lnSpc>
              <a:spcBef>
                <a:spcPts val="0"/>
              </a:spcBef>
              <a:buNone/>
            </a:pPr>
            <a:r>
              <a:rPr lang="en-US" sz="1600" b="1" dirty="0">
                <a:solidFill>
                  <a:srgbClr val="FFFFFF"/>
                </a:solidFill>
              </a:rPr>
              <a:t>Watch Out For</a:t>
            </a:r>
          </a:p>
        </p:txBody>
      </p:sp>
      <p:sp>
        <p:nvSpPr>
          <p:cNvPr id="213" name="Card head fix 2"/>
          <p:cNvSpPr/>
          <p:nvPr/>
        </p:nvSpPr>
        <p:spPr>
          <a:xfrm>
            <a:off x="4305300" y="2997200"/>
            <a:ext cx="3581400" cy="203200"/>
          </a:xfrm>
          <a:prstGeom prst="rect">
            <a:avLst/>
          </a:prstGeom>
          <a:solidFill>
            <a:srgbClr val="B4470F"/>
          </a:solidFill>
          <a:ln>
            <a:noFill/>
          </a:ln>
        </p:spPr>
        <p:txBody>
          <a:bodyPr wrap="square" lIns="177800" tIns="101600" rIns="177800" bIns="101600" anchor="t">
            <a:normAutofit fontScale="25000" lnSpcReduction="20000"/>
          </a:bodyPr>
          <a:lstStyle/>
          <a:p>
            <a:pPr>
              <a:buNone/>
            </a:pPr>
            <a:endParaRPr lang="en-US"/>
          </a:p>
        </p:txBody>
      </p:sp>
      <p:sp>
        <p:nvSpPr>
          <p:cNvPr id="214" name="Card body 2"/>
          <p:cNvSpPr/>
          <p:nvPr/>
        </p:nvSpPr>
        <p:spPr>
          <a:xfrm>
            <a:off x="4406900" y="3327400"/>
            <a:ext cx="3378200" cy="2971800"/>
          </a:xfrm>
          <a:prstGeom prst="rect">
            <a:avLst/>
          </a:prstGeom>
          <a:noFill/>
          <a:ln>
            <a:noFill/>
          </a:ln>
        </p:spPr>
        <p:txBody>
          <a:bodyPr wrap="square" lIns="101600" tIns="101600" rIns="101600" bIns="101600" anchor="t">
            <a:normAutofit/>
          </a:bodyPr>
          <a:lstStyle/>
          <a:p>
            <a:pPr marL="171450" indent="-171450" algn="l">
              <a:lnSpc>
                <a:spcPct val="100000"/>
              </a:lnSpc>
              <a:spcBef>
                <a:spcPts val="0"/>
              </a:spcBef>
              <a:buFont typeface="Arial"/>
              <a:buChar char="•"/>
            </a:pPr>
            <a:r>
              <a:rPr lang="en-US" sz="1500" b="0" dirty="0">
                <a:solidFill>
                  <a:srgbClr val="404A55"/>
                </a:solidFill>
              </a:rPr>
              <a:t>Dairy and protein sitting warm through a long session</a:t>
            </a:r>
          </a:p>
          <a:p>
            <a:pPr marL="171450" indent="-171450" algn="l">
              <a:lnSpc>
                <a:spcPct val="100000"/>
              </a:lnSpc>
              <a:spcBef>
                <a:spcPts val="1000"/>
              </a:spcBef>
              <a:buFont typeface="Arial"/>
              <a:buChar char="•"/>
            </a:pPr>
            <a:r>
              <a:rPr lang="en-US" sz="1500" b="0" dirty="0">
                <a:solidFill>
                  <a:srgbClr val="404A55"/>
                </a:solidFill>
              </a:rPr>
              <a:t>Self-serve refills without changing utensils</a:t>
            </a:r>
          </a:p>
          <a:p>
            <a:pPr marL="171450" indent="-171450" algn="l">
              <a:lnSpc>
                <a:spcPct val="100000"/>
              </a:lnSpc>
              <a:spcBef>
                <a:spcPts val="1000"/>
              </a:spcBef>
              <a:buFont typeface="Arial"/>
              <a:buChar char="•"/>
            </a:pPr>
            <a:r>
              <a:rPr lang="en-US" sz="1500" b="0" dirty="0">
                <a:solidFill>
                  <a:srgbClr val="404A55"/>
                </a:solidFill>
              </a:rPr>
              <a:t>No sanitizer or handwashing near the service line</a:t>
            </a:r>
          </a:p>
          <a:p>
            <a:pPr marL="171450" indent="-171450" algn="l">
              <a:lnSpc>
                <a:spcPct val="100000"/>
              </a:lnSpc>
              <a:spcBef>
                <a:spcPts val="1000"/>
              </a:spcBef>
              <a:buFont typeface="Arial"/>
              <a:buChar char="•"/>
            </a:pPr>
            <a:r>
              <a:rPr lang="en-US" sz="1500" b="0" dirty="0">
                <a:solidFill>
                  <a:srgbClr val="404A55"/>
                </a:solidFill>
              </a:rPr>
              <a:t>Guests taking home unlabeled food</a:t>
            </a:r>
          </a:p>
        </p:txBody>
      </p:sp>
      <p:sp>
        <p:nvSpPr>
          <p:cNvPr id="215" name="Card 3"/>
          <p:cNvSpPr/>
          <p:nvPr/>
        </p:nvSpPr>
        <p:spPr>
          <a:xfrm>
            <a:off x="8153400" y="2616200"/>
            <a:ext cx="3581400" cy="3784600"/>
          </a:xfrm>
          <a:prstGeom prst="roundRect">
            <a:avLst>
              <a:gd name="adj" fmla="val 6000"/>
            </a:avLst>
          </a:prstGeom>
          <a:solidFill>
            <a:srgbClr val="FBFCFD"/>
          </a:solidFill>
          <a:ln w="12700">
            <a:solidFill>
              <a:srgbClr val="D3DEE6"/>
            </a:solidFill>
          </a:ln>
        </p:spPr>
        <p:txBody>
          <a:bodyPr wrap="square" lIns="177800" tIns="101600" rIns="177800" bIns="101600" anchor="t">
            <a:normAutofit/>
          </a:bodyPr>
          <a:lstStyle/>
          <a:p>
            <a:pPr>
              <a:buNone/>
            </a:pPr>
            <a:endParaRPr lang="en-US"/>
          </a:p>
        </p:txBody>
      </p:sp>
      <p:sp>
        <p:nvSpPr>
          <p:cNvPr id="216" name="Card head 3"/>
          <p:cNvSpPr/>
          <p:nvPr/>
        </p:nvSpPr>
        <p:spPr>
          <a:xfrm>
            <a:off x="8153400" y="2616200"/>
            <a:ext cx="3581400" cy="584200"/>
          </a:xfrm>
          <a:prstGeom prst="roundRect">
            <a:avLst>
              <a:gd name="adj" fmla="val 18000"/>
            </a:avLst>
          </a:prstGeom>
          <a:solidFill>
            <a:srgbClr val="0E7C66"/>
          </a:solidFill>
          <a:ln>
            <a:noFill/>
          </a:ln>
        </p:spPr>
        <p:txBody>
          <a:bodyPr wrap="square" lIns="203200" tIns="101600" rIns="203200" bIns="101600" anchor="ctr">
            <a:normAutofit/>
          </a:bodyPr>
          <a:lstStyle/>
          <a:p>
            <a:pPr algn="l">
              <a:lnSpc>
                <a:spcPct val="100000"/>
              </a:lnSpc>
              <a:spcBef>
                <a:spcPts val="0"/>
              </a:spcBef>
              <a:buNone/>
            </a:pPr>
            <a:r>
              <a:rPr lang="en-US" sz="1600" b="1" dirty="0">
                <a:solidFill>
                  <a:srgbClr val="FFFFFF"/>
                </a:solidFill>
              </a:rPr>
              <a:t>Practical Tips</a:t>
            </a:r>
          </a:p>
        </p:txBody>
      </p:sp>
      <p:sp>
        <p:nvSpPr>
          <p:cNvPr id="217" name="Card head fix 3"/>
          <p:cNvSpPr/>
          <p:nvPr/>
        </p:nvSpPr>
        <p:spPr>
          <a:xfrm>
            <a:off x="8153400" y="2997200"/>
            <a:ext cx="3581400" cy="203200"/>
          </a:xfrm>
          <a:prstGeom prst="rect">
            <a:avLst/>
          </a:prstGeom>
          <a:solidFill>
            <a:srgbClr val="0E7C66"/>
          </a:solidFill>
          <a:ln>
            <a:noFill/>
          </a:ln>
        </p:spPr>
        <p:txBody>
          <a:bodyPr wrap="square" lIns="177800" tIns="101600" rIns="177800" bIns="101600" anchor="t">
            <a:normAutofit fontScale="25000" lnSpcReduction="20000"/>
          </a:bodyPr>
          <a:lstStyle/>
          <a:p>
            <a:pPr>
              <a:buNone/>
            </a:pPr>
            <a:endParaRPr lang="en-US"/>
          </a:p>
        </p:txBody>
      </p:sp>
      <p:sp>
        <p:nvSpPr>
          <p:cNvPr id="218" name="Card body 3"/>
          <p:cNvSpPr/>
          <p:nvPr/>
        </p:nvSpPr>
        <p:spPr>
          <a:xfrm>
            <a:off x="8255000" y="3327400"/>
            <a:ext cx="3378200" cy="2971800"/>
          </a:xfrm>
          <a:prstGeom prst="rect">
            <a:avLst/>
          </a:prstGeom>
          <a:noFill/>
          <a:ln>
            <a:noFill/>
          </a:ln>
        </p:spPr>
        <p:txBody>
          <a:bodyPr wrap="square" lIns="101600" tIns="101600" rIns="101600" bIns="101600" anchor="t">
            <a:normAutofit/>
          </a:bodyPr>
          <a:lstStyle/>
          <a:p>
            <a:pPr marL="171450" indent="-171450" algn="l">
              <a:lnSpc>
                <a:spcPct val="100000"/>
              </a:lnSpc>
              <a:spcBef>
                <a:spcPts val="0"/>
              </a:spcBef>
              <a:buFont typeface="Arial"/>
              <a:buChar char="•"/>
            </a:pPr>
            <a:r>
              <a:rPr lang="en-US" sz="1500" b="0" dirty="0">
                <a:solidFill>
                  <a:srgbClr val="404A55"/>
                </a:solidFill>
              </a:rPr>
              <a:t>Set a timer — two hours out, then it goes</a:t>
            </a:r>
          </a:p>
          <a:p>
            <a:pPr marL="171450" indent="-171450" algn="l">
              <a:lnSpc>
                <a:spcPct val="100000"/>
              </a:lnSpc>
              <a:spcBef>
                <a:spcPts val="1000"/>
              </a:spcBef>
              <a:buFont typeface="Arial"/>
              <a:buChar char="•"/>
            </a:pPr>
            <a:r>
              <a:rPr lang="en-US" sz="1500" b="0" dirty="0">
                <a:solidFill>
                  <a:srgbClr val="404A55"/>
                </a:solidFill>
              </a:rPr>
              <a:t>Use chafers for hot and ice beds for cold</a:t>
            </a:r>
          </a:p>
          <a:p>
            <a:pPr marL="171450" indent="-171450" algn="l">
              <a:lnSpc>
                <a:spcPct val="100000"/>
              </a:lnSpc>
              <a:spcBef>
                <a:spcPts val="1000"/>
              </a:spcBef>
              <a:buFont typeface="Arial"/>
              <a:buChar char="•"/>
            </a:pPr>
            <a:r>
              <a:rPr lang="en-US" sz="1500" b="0" dirty="0">
                <a:solidFill>
                  <a:srgbClr val="404A55"/>
                </a:solidFill>
              </a:rPr>
              <a:t>Put sanitizer at the entry to every line</a:t>
            </a:r>
          </a:p>
          <a:p>
            <a:pPr marL="171450" indent="-171450" algn="l">
              <a:lnSpc>
                <a:spcPct val="100000"/>
              </a:lnSpc>
              <a:spcBef>
                <a:spcPts val="1000"/>
              </a:spcBef>
              <a:buFont typeface="Arial"/>
              <a:buChar char="•"/>
            </a:pPr>
            <a:r>
              <a:rPr lang="en-US" sz="1500" b="0" dirty="0">
                <a:solidFill>
                  <a:srgbClr val="404A55"/>
                </a:solidFill>
              </a:rPr>
              <a:t>Never re-serve food that left the service area</a:t>
            </a:r>
          </a:p>
        </p:txBody>
      </p:sp>
      <p:pic>
        <p:nvPicPr>
          <p:cNvPr id="219" name="Graphic 219" descr="Temperature icon"/>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57200" y="279400"/>
            <a:ext cx="508000" cy="508000"/>
          </a:xfrm>
          <a:prstGeom prst="rect">
            <a:avLst/>
          </a:prstGeom>
        </p:spPr>
      </p:pic>
    </p:spTree>
    <p:extLst>
      <p:ext uri="{BB962C8B-B14F-4D97-AF65-F5344CB8AC3E}">
        <p14:creationId xmlns:p14="http://schemas.microsoft.com/office/powerpoint/2010/main" val="27808405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 name="Header band"/>
          <p:cNvSpPr/>
          <p:nvPr/>
        </p:nvSpPr>
        <p:spPr>
          <a:xfrm>
            <a:off x="0" y="0"/>
            <a:ext cx="12192000" cy="1066800"/>
          </a:xfrm>
          <a:prstGeom prst="rect">
            <a:avLst/>
          </a:prstGeom>
          <a:solidFill>
            <a:srgbClr val="042344"/>
          </a:solidFill>
          <a:ln>
            <a:noFill/>
          </a:ln>
        </p:spPr>
        <p:txBody>
          <a:bodyPr wrap="square" lIns="177800" tIns="101600" rIns="177800" bIns="101600" anchor="t">
            <a:normAutofit/>
          </a:bodyPr>
          <a:lstStyle/>
          <a:p>
            <a:pPr>
              <a:buNone/>
            </a:pPr>
            <a:endParaRPr lang="en-US"/>
          </a:p>
        </p:txBody>
      </p:sp>
      <p:sp>
        <p:nvSpPr>
          <p:cNvPr id="202" name="Header title"/>
          <p:cNvSpPr/>
          <p:nvPr/>
        </p:nvSpPr>
        <p:spPr>
          <a:xfrm>
            <a:off x="1219200" y="203200"/>
            <a:ext cx="9398000" cy="660400"/>
          </a:xfrm>
          <a:prstGeom prst="rect">
            <a:avLst/>
          </a:prstGeom>
          <a:noFill/>
          <a:ln>
            <a:noFill/>
          </a:ln>
        </p:spPr>
        <p:txBody>
          <a:bodyPr wrap="square" lIns="0" tIns="101600" rIns="0" bIns="101600" anchor="ctr">
            <a:normAutofit/>
          </a:bodyPr>
          <a:lstStyle/>
          <a:p>
            <a:pPr algn="l">
              <a:lnSpc>
                <a:spcPct val="100000"/>
              </a:lnSpc>
              <a:spcBef>
                <a:spcPts val="0"/>
              </a:spcBef>
              <a:buNone/>
            </a:pPr>
            <a:r>
              <a:rPr lang="en-US" sz="3000" b="1" dirty="0">
                <a:solidFill>
                  <a:srgbClr val="FFFFFF"/>
                </a:solidFill>
              </a:rPr>
              <a:t>Budget &amp; Cost Management</a:t>
            </a:r>
          </a:p>
        </p:txBody>
      </p:sp>
      <p:sp>
        <p:nvSpPr>
          <p:cNvPr id="203" name="Topic badge"/>
          <p:cNvSpPr/>
          <p:nvPr/>
        </p:nvSpPr>
        <p:spPr>
          <a:xfrm>
            <a:off x="10769600" y="279400"/>
            <a:ext cx="965200" cy="508000"/>
          </a:xfrm>
          <a:prstGeom prst="roundRect">
            <a:avLst>
              <a:gd name="adj" fmla="val 20000"/>
            </a:avLst>
          </a:prstGeom>
          <a:solidFill>
            <a:srgbClr val="16717A"/>
          </a:solidFill>
          <a:ln>
            <a:noFill/>
          </a:ln>
        </p:spPr>
        <p:txBody>
          <a:bodyPr wrap="square" lIns="0" tIns="101600" rIns="0" bIns="101600" anchor="ctr">
            <a:normAutofit/>
          </a:bodyPr>
          <a:lstStyle/>
          <a:p>
            <a:pPr algn="ctr">
              <a:lnSpc>
                <a:spcPct val="100000"/>
              </a:lnSpc>
              <a:buNone/>
            </a:pPr>
            <a:r>
              <a:rPr lang="en-US" sz="1500" b="1" dirty="0">
                <a:solidFill>
                  <a:srgbClr val="FFFFFF"/>
                </a:solidFill>
              </a:rPr>
              <a:t>4 of 6</a:t>
            </a:r>
          </a:p>
        </p:txBody>
      </p:sp>
      <p:sp>
        <p:nvSpPr>
          <p:cNvPr id="204" name="Point card"/>
          <p:cNvSpPr/>
          <p:nvPr/>
        </p:nvSpPr>
        <p:spPr>
          <a:xfrm>
            <a:off x="457200" y="1270000"/>
            <a:ext cx="11277600" cy="1168400"/>
          </a:xfrm>
          <a:prstGeom prst="roundRect">
            <a:avLst>
              <a:gd name="adj" fmla="val 10000"/>
            </a:avLst>
          </a:prstGeom>
          <a:solidFill>
            <a:srgbClr val="EAF3F8"/>
          </a:solidFill>
          <a:ln>
            <a:noFill/>
          </a:ln>
        </p:spPr>
        <p:txBody>
          <a:bodyPr wrap="square" lIns="177800" tIns="101600" rIns="177800" bIns="101600" anchor="t">
            <a:normAutofit/>
          </a:bodyPr>
          <a:lstStyle/>
          <a:p>
            <a:pPr>
              <a:buNone/>
            </a:pPr>
            <a:endParaRPr lang="en-US"/>
          </a:p>
        </p:txBody>
      </p:sp>
      <p:sp>
        <p:nvSpPr>
          <p:cNvPr id="205" name="Point bar"/>
          <p:cNvSpPr/>
          <p:nvPr/>
        </p:nvSpPr>
        <p:spPr>
          <a:xfrm>
            <a:off x="457200" y="1270000"/>
            <a:ext cx="101600" cy="1168400"/>
          </a:xfrm>
          <a:prstGeom prst="rect">
            <a:avLst/>
          </a:prstGeom>
          <a:solidFill>
            <a:srgbClr val="2B9EA8"/>
          </a:solidFill>
          <a:ln>
            <a:noFill/>
          </a:ln>
        </p:spPr>
        <p:txBody>
          <a:bodyPr wrap="square" lIns="177800" tIns="101600" rIns="177800" bIns="101600" anchor="t">
            <a:normAutofit/>
          </a:bodyPr>
          <a:lstStyle/>
          <a:p>
            <a:pPr>
              <a:buNone/>
            </a:pPr>
            <a:endParaRPr lang="en-US"/>
          </a:p>
        </p:txBody>
      </p:sp>
      <p:sp>
        <p:nvSpPr>
          <p:cNvPr id="206" name="Point text"/>
          <p:cNvSpPr/>
          <p:nvPr/>
        </p:nvSpPr>
        <p:spPr>
          <a:xfrm>
            <a:off x="762000" y="1371600"/>
            <a:ext cx="10795000" cy="965200"/>
          </a:xfrm>
          <a:prstGeom prst="rect">
            <a:avLst/>
          </a:prstGeom>
          <a:noFill/>
          <a:ln>
            <a:noFill/>
          </a:ln>
        </p:spPr>
        <p:txBody>
          <a:bodyPr wrap="square" lIns="101600" tIns="101600" rIns="101600" bIns="101600" anchor="ctr">
            <a:normAutofit/>
          </a:bodyPr>
          <a:lstStyle/>
          <a:p>
            <a:pPr algn="l">
              <a:lnSpc>
                <a:spcPct val="100000"/>
              </a:lnSpc>
              <a:spcBef>
                <a:spcPts val="0"/>
              </a:spcBef>
              <a:buNone/>
            </a:pPr>
            <a:r>
              <a:rPr lang="en-US" sz="1400" b="1" dirty="0">
                <a:solidFill>
                  <a:srgbClr val="197B85"/>
                </a:solidFill>
              </a:rPr>
              <a:t>TALKING POINT</a:t>
            </a:r>
          </a:p>
          <a:p>
            <a:pPr algn="l">
              <a:lnSpc>
                <a:spcPct val="100000"/>
              </a:lnSpc>
              <a:spcBef>
                <a:spcPts val="400"/>
              </a:spcBef>
              <a:buNone/>
            </a:pPr>
            <a:r>
              <a:rPr lang="en-US" sz="1700" b="1" dirty="0">
                <a:solidFill>
                  <a:srgbClr val="042344"/>
                </a:solidFill>
              </a:rPr>
              <a:t>Food is usually the largest variable line item — set your cost per head, then design the menu backwards from it.</a:t>
            </a:r>
          </a:p>
        </p:txBody>
      </p:sp>
      <p:sp>
        <p:nvSpPr>
          <p:cNvPr id="207" name="Card 1"/>
          <p:cNvSpPr/>
          <p:nvPr/>
        </p:nvSpPr>
        <p:spPr>
          <a:xfrm>
            <a:off x="457200" y="2616200"/>
            <a:ext cx="3581400" cy="3784600"/>
          </a:xfrm>
          <a:prstGeom prst="roundRect">
            <a:avLst>
              <a:gd name="adj" fmla="val 6000"/>
            </a:avLst>
          </a:prstGeom>
          <a:solidFill>
            <a:srgbClr val="FBFCFD"/>
          </a:solidFill>
          <a:ln w="12700">
            <a:solidFill>
              <a:srgbClr val="D3DEE6"/>
            </a:solidFill>
          </a:ln>
        </p:spPr>
        <p:txBody>
          <a:bodyPr wrap="square" lIns="177800" tIns="101600" rIns="177800" bIns="101600" anchor="t">
            <a:normAutofit/>
          </a:bodyPr>
          <a:lstStyle/>
          <a:p>
            <a:pPr>
              <a:buNone/>
            </a:pPr>
            <a:endParaRPr lang="en-US"/>
          </a:p>
        </p:txBody>
      </p:sp>
      <p:sp>
        <p:nvSpPr>
          <p:cNvPr id="208" name="Card head 1"/>
          <p:cNvSpPr/>
          <p:nvPr/>
        </p:nvSpPr>
        <p:spPr>
          <a:xfrm>
            <a:off x="457200" y="2616200"/>
            <a:ext cx="3581400" cy="584200"/>
          </a:xfrm>
          <a:prstGeom prst="roundRect">
            <a:avLst>
              <a:gd name="adj" fmla="val 18000"/>
            </a:avLst>
          </a:prstGeom>
          <a:solidFill>
            <a:srgbClr val="0F6CBD"/>
          </a:solidFill>
          <a:ln>
            <a:noFill/>
          </a:ln>
        </p:spPr>
        <p:txBody>
          <a:bodyPr wrap="square" lIns="203200" tIns="101600" rIns="203200" bIns="101600" anchor="ctr">
            <a:normAutofit/>
          </a:bodyPr>
          <a:lstStyle/>
          <a:p>
            <a:pPr algn="l">
              <a:lnSpc>
                <a:spcPct val="100000"/>
              </a:lnSpc>
              <a:spcBef>
                <a:spcPts val="0"/>
              </a:spcBef>
              <a:buNone/>
            </a:pPr>
            <a:r>
              <a:rPr lang="en-US" sz="1600" b="1" dirty="0">
                <a:solidFill>
                  <a:srgbClr val="FFFFFF"/>
                </a:solidFill>
              </a:rPr>
              <a:t>Discussion Questions</a:t>
            </a:r>
          </a:p>
        </p:txBody>
      </p:sp>
      <p:sp>
        <p:nvSpPr>
          <p:cNvPr id="209" name="Card head fix 1"/>
          <p:cNvSpPr/>
          <p:nvPr/>
        </p:nvSpPr>
        <p:spPr>
          <a:xfrm>
            <a:off x="457200" y="2997200"/>
            <a:ext cx="3581400" cy="203200"/>
          </a:xfrm>
          <a:prstGeom prst="rect">
            <a:avLst/>
          </a:prstGeom>
          <a:solidFill>
            <a:srgbClr val="0F6CBD"/>
          </a:solidFill>
          <a:ln>
            <a:noFill/>
          </a:ln>
        </p:spPr>
        <p:txBody>
          <a:bodyPr wrap="square" lIns="177800" tIns="101600" rIns="177800" bIns="101600" anchor="t">
            <a:normAutofit fontScale="25000" lnSpcReduction="20000"/>
          </a:bodyPr>
          <a:lstStyle/>
          <a:p>
            <a:pPr>
              <a:buNone/>
            </a:pPr>
            <a:endParaRPr lang="en-US"/>
          </a:p>
        </p:txBody>
      </p:sp>
      <p:sp>
        <p:nvSpPr>
          <p:cNvPr id="210" name="Card body 1"/>
          <p:cNvSpPr/>
          <p:nvPr/>
        </p:nvSpPr>
        <p:spPr>
          <a:xfrm>
            <a:off x="558800" y="3327400"/>
            <a:ext cx="3378200" cy="2971800"/>
          </a:xfrm>
          <a:prstGeom prst="rect">
            <a:avLst/>
          </a:prstGeom>
          <a:noFill/>
          <a:ln>
            <a:noFill/>
          </a:ln>
        </p:spPr>
        <p:txBody>
          <a:bodyPr wrap="square" lIns="101600" tIns="101600" rIns="101600" bIns="101600" anchor="t">
            <a:normAutofit/>
          </a:bodyPr>
          <a:lstStyle/>
          <a:p>
            <a:pPr marL="171450" indent="-171450" algn="l">
              <a:lnSpc>
                <a:spcPct val="100000"/>
              </a:lnSpc>
              <a:spcBef>
                <a:spcPts val="0"/>
              </a:spcBef>
              <a:buFont typeface="Arial"/>
              <a:buChar char="•"/>
            </a:pPr>
            <a:r>
              <a:rPr lang="en-US" sz="1500" b="0" dirty="0">
                <a:solidFill>
                  <a:srgbClr val="404A55"/>
                </a:solidFill>
              </a:rPr>
              <a:t>What is your all-in cost per attendee, including service, tax and gratuity?</a:t>
            </a:r>
          </a:p>
          <a:p>
            <a:pPr marL="171450" indent="-171450" algn="l">
              <a:lnSpc>
                <a:spcPct val="100000"/>
              </a:lnSpc>
              <a:spcBef>
                <a:spcPts val="1000"/>
              </a:spcBef>
              <a:buFont typeface="Arial"/>
              <a:buChar char="•"/>
            </a:pPr>
            <a:r>
              <a:rPr lang="en-US" sz="1500" b="0" dirty="0">
                <a:solidFill>
                  <a:srgbClr val="404A55"/>
                </a:solidFill>
              </a:rPr>
              <a:t>Where can you trade down without hurting the experience?</a:t>
            </a:r>
          </a:p>
          <a:p>
            <a:pPr marL="171450" indent="-171450" algn="l">
              <a:lnSpc>
                <a:spcPct val="100000"/>
              </a:lnSpc>
              <a:spcBef>
                <a:spcPts val="1000"/>
              </a:spcBef>
              <a:buFont typeface="Arial"/>
              <a:buChar char="•"/>
            </a:pPr>
            <a:r>
              <a:rPr lang="en-US" sz="1500" b="0" dirty="0">
                <a:solidFill>
                  <a:srgbClr val="404A55"/>
                </a:solidFill>
              </a:rPr>
              <a:t>Could a sponsor or venue package cover part of the catering?</a:t>
            </a:r>
          </a:p>
        </p:txBody>
      </p:sp>
      <p:sp>
        <p:nvSpPr>
          <p:cNvPr id="211" name="Card 2"/>
          <p:cNvSpPr/>
          <p:nvPr/>
        </p:nvSpPr>
        <p:spPr>
          <a:xfrm>
            <a:off x="4305300" y="2616200"/>
            <a:ext cx="3581400" cy="3784600"/>
          </a:xfrm>
          <a:prstGeom prst="roundRect">
            <a:avLst>
              <a:gd name="adj" fmla="val 6000"/>
            </a:avLst>
          </a:prstGeom>
          <a:solidFill>
            <a:srgbClr val="FBFCFD"/>
          </a:solidFill>
          <a:ln w="12700">
            <a:solidFill>
              <a:srgbClr val="D3DEE6"/>
            </a:solidFill>
          </a:ln>
        </p:spPr>
        <p:txBody>
          <a:bodyPr wrap="square" lIns="177800" tIns="101600" rIns="177800" bIns="101600" anchor="t">
            <a:normAutofit/>
          </a:bodyPr>
          <a:lstStyle/>
          <a:p>
            <a:pPr>
              <a:buNone/>
            </a:pPr>
            <a:endParaRPr lang="en-US"/>
          </a:p>
        </p:txBody>
      </p:sp>
      <p:sp>
        <p:nvSpPr>
          <p:cNvPr id="212" name="Card head 2"/>
          <p:cNvSpPr/>
          <p:nvPr/>
        </p:nvSpPr>
        <p:spPr>
          <a:xfrm>
            <a:off x="4305300" y="2616200"/>
            <a:ext cx="3581400" cy="584200"/>
          </a:xfrm>
          <a:prstGeom prst="roundRect">
            <a:avLst>
              <a:gd name="adj" fmla="val 18000"/>
            </a:avLst>
          </a:prstGeom>
          <a:solidFill>
            <a:srgbClr val="B4470F"/>
          </a:solidFill>
          <a:ln>
            <a:noFill/>
          </a:ln>
        </p:spPr>
        <p:txBody>
          <a:bodyPr wrap="square" lIns="203200" tIns="101600" rIns="203200" bIns="101600" anchor="ctr">
            <a:normAutofit/>
          </a:bodyPr>
          <a:lstStyle/>
          <a:p>
            <a:pPr algn="l">
              <a:lnSpc>
                <a:spcPct val="100000"/>
              </a:lnSpc>
              <a:spcBef>
                <a:spcPts val="0"/>
              </a:spcBef>
              <a:buNone/>
            </a:pPr>
            <a:r>
              <a:rPr lang="en-US" sz="1600" b="1" dirty="0">
                <a:solidFill>
                  <a:srgbClr val="FFFFFF"/>
                </a:solidFill>
              </a:rPr>
              <a:t>Watch Out For</a:t>
            </a:r>
          </a:p>
        </p:txBody>
      </p:sp>
      <p:sp>
        <p:nvSpPr>
          <p:cNvPr id="213" name="Card head fix 2"/>
          <p:cNvSpPr/>
          <p:nvPr/>
        </p:nvSpPr>
        <p:spPr>
          <a:xfrm>
            <a:off x="4305300" y="2997200"/>
            <a:ext cx="3581400" cy="203200"/>
          </a:xfrm>
          <a:prstGeom prst="rect">
            <a:avLst/>
          </a:prstGeom>
          <a:solidFill>
            <a:srgbClr val="B4470F"/>
          </a:solidFill>
          <a:ln>
            <a:noFill/>
          </a:ln>
        </p:spPr>
        <p:txBody>
          <a:bodyPr wrap="square" lIns="177800" tIns="101600" rIns="177800" bIns="101600" anchor="t">
            <a:normAutofit fontScale="25000" lnSpcReduction="20000"/>
          </a:bodyPr>
          <a:lstStyle/>
          <a:p>
            <a:pPr>
              <a:buNone/>
            </a:pPr>
            <a:endParaRPr lang="en-US"/>
          </a:p>
        </p:txBody>
      </p:sp>
      <p:sp>
        <p:nvSpPr>
          <p:cNvPr id="214" name="Card body 2"/>
          <p:cNvSpPr/>
          <p:nvPr/>
        </p:nvSpPr>
        <p:spPr>
          <a:xfrm>
            <a:off x="4406900" y="3327400"/>
            <a:ext cx="3378200" cy="2971800"/>
          </a:xfrm>
          <a:prstGeom prst="rect">
            <a:avLst/>
          </a:prstGeom>
          <a:noFill/>
          <a:ln>
            <a:noFill/>
          </a:ln>
        </p:spPr>
        <p:txBody>
          <a:bodyPr wrap="square" lIns="101600" tIns="101600" rIns="101600" bIns="101600" anchor="t">
            <a:normAutofit/>
          </a:bodyPr>
          <a:lstStyle/>
          <a:p>
            <a:pPr marL="171450" indent="-171450" algn="l">
              <a:lnSpc>
                <a:spcPct val="100000"/>
              </a:lnSpc>
              <a:spcBef>
                <a:spcPts val="0"/>
              </a:spcBef>
              <a:buFont typeface="Arial"/>
              <a:buChar char="•"/>
            </a:pPr>
            <a:r>
              <a:rPr lang="en-US" sz="1500" b="0" dirty="0">
                <a:solidFill>
                  <a:srgbClr val="404A55"/>
                </a:solidFill>
              </a:rPr>
              <a:t>Service charges and taxes of 20–25% found after signing</a:t>
            </a:r>
          </a:p>
          <a:p>
            <a:pPr marL="171450" indent="-171450" algn="l">
              <a:lnSpc>
                <a:spcPct val="100000"/>
              </a:lnSpc>
              <a:spcBef>
                <a:spcPts val="1000"/>
              </a:spcBef>
              <a:buFont typeface="Arial"/>
              <a:buChar char="•"/>
            </a:pPr>
            <a:r>
              <a:rPr lang="en-US" sz="1500" b="0" dirty="0">
                <a:solidFill>
                  <a:srgbClr val="404A55"/>
                </a:solidFill>
              </a:rPr>
              <a:t>Per-person pricing billed on the guarantee, not attendance</a:t>
            </a:r>
          </a:p>
          <a:p>
            <a:pPr marL="171450" indent="-171450" algn="l">
              <a:lnSpc>
                <a:spcPct val="100000"/>
              </a:lnSpc>
              <a:spcBef>
                <a:spcPts val="1000"/>
              </a:spcBef>
              <a:buFont typeface="Arial"/>
              <a:buChar char="•"/>
            </a:pPr>
            <a:r>
              <a:rPr lang="en-US" sz="1500" b="0" dirty="0">
                <a:solidFill>
                  <a:srgbClr val="404A55"/>
                </a:solidFill>
              </a:rPr>
              <a:t>Beverage and coffee upgrades quietly doubling the bill</a:t>
            </a:r>
          </a:p>
          <a:p>
            <a:pPr marL="171450" indent="-171450" algn="l">
              <a:lnSpc>
                <a:spcPct val="100000"/>
              </a:lnSpc>
              <a:spcBef>
                <a:spcPts val="1000"/>
              </a:spcBef>
              <a:buFont typeface="Arial"/>
              <a:buChar char="•"/>
            </a:pPr>
            <a:r>
              <a:rPr lang="en-US" sz="1500" b="0" dirty="0">
                <a:solidFill>
                  <a:srgbClr val="404A55"/>
                </a:solidFill>
              </a:rPr>
              <a:t>Last-minute additions charged at premium rates</a:t>
            </a:r>
          </a:p>
        </p:txBody>
      </p:sp>
      <p:sp>
        <p:nvSpPr>
          <p:cNvPr id="215" name="Card 3"/>
          <p:cNvSpPr/>
          <p:nvPr/>
        </p:nvSpPr>
        <p:spPr>
          <a:xfrm>
            <a:off x="8153400" y="2616200"/>
            <a:ext cx="3581400" cy="3784600"/>
          </a:xfrm>
          <a:prstGeom prst="roundRect">
            <a:avLst>
              <a:gd name="adj" fmla="val 6000"/>
            </a:avLst>
          </a:prstGeom>
          <a:solidFill>
            <a:srgbClr val="FBFCFD"/>
          </a:solidFill>
          <a:ln w="12700">
            <a:solidFill>
              <a:srgbClr val="D3DEE6"/>
            </a:solidFill>
          </a:ln>
        </p:spPr>
        <p:txBody>
          <a:bodyPr wrap="square" lIns="177800" tIns="101600" rIns="177800" bIns="101600" anchor="t">
            <a:normAutofit/>
          </a:bodyPr>
          <a:lstStyle/>
          <a:p>
            <a:pPr>
              <a:buNone/>
            </a:pPr>
            <a:endParaRPr lang="en-US"/>
          </a:p>
        </p:txBody>
      </p:sp>
      <p:sp>
        <p:nvSpPr>
          <p:cNvPr id="216" name="Card head 3"/>
          <p:cNvSpPr/>
          <p:nvPr/>
        </p:nvSpPr>
        <p:spPr>
          <a:xfrm>
            <a:off x="8153400" y="2616200"/>
            <a:ext cx="3581400" cy="584200"/>
          </a:xfrm>
          <a:prstGeom prst="roundRect">
            <a:avLst>
              <a:gd name="adj" fmla="val 18000"/>
            </a:avLst>
          </a:prstGeom>
          <a:solidFill>
            <a:srgbClr val="0E7C66"/>
          </a:solidFill>
          <a:ln>
            <a:noFill/>
          </a:ln>
        </p:spPr>
        <p:txBody>
          <a:bodyPr wrap="square" lIns="203200" tIns="101600" rIns="203200" bIns="101600" anchor="ctr">
            <a:normAutofit/>
          </a:bodyPr>
          <a:lstStyle/>
          <a:p>
            <a:pPr algn="l">
              <a:lnSpc>
                <a:spcPct val="100000"/>
              </a:lnSpc>
              <a:spcBef>
                <a:spcPts val="0"/>
              </a:spcBef>
              <a:buNone/>
            </a:pPr>
            <a:r>
              <a:rPr lang="en-US" sz="1600" b="1" dirty="0">
                <a:solidFill>
                  <a:srgbClr val="FFFFFF"/>
                </a:solidFill>
              </a:rPr>
              <a:t>Practical Tips</a:t>
            </a:r>
          </a:p>
        </p:txBody>
      </p:sp>
      <p:sp>
        <p:nvSpPr>
          <p:cNvPr id="217" name="Card head fix 3"/>
          <p:cNvSpPr/>
          <p:nvPr/>
        </p:nvSpPr>
        <p:spPr>
          <a:xfrm>
            <a:off x="8153400" y="2997200"/>
            <a:ext cx="3581400" cy="203200"/>
          </a:xfrm>
          <a:prstGeom prst="rect">
            <a:avLst/>
          </a:prstGeom>
          <a:solidFill>
            <a:srgbClr val="0E7C66"/>
          </a:solidFill>
          <a:ln>
            <a:noFill/>
          </a:ln>
        </p:spPr>
        <p:txBody>
          <a:bodyPr wrap="square" lIns="177800" tIns="101600" rIns="177800" bIns="101600" anchor="t">
            <a:normAutofit fontScale="25000" lnSpcReduction="20000"/>
          </a:bodyPr>
          <a:lstStyle/>
          <a:p>
            <a:pPr>
              <a:buNone/>
            </a:pPr>
            <a:endParaRPr lang="en-US"/>
          </a:p>
        </p:txBody>
      </p:sp>
      <p:sp>
        <p:nvSpPr>
          <p:cNvPr id="218" name="Card body 3"/>
          <p:cNvSpPr/>
          <p:nvPr/>
        </p:nvSpPr>
        <p:spPr>
          <a:xfrm>
            <a:off x="8255000" y="3327400"/>
            <a:ext cx="3378200" cy="2971800"/>
          </a:xfrm>
          <a:prstGeom prst="rect">
            <a:avLst/>
          </a:prstGeom>
          <a:noFill/>
          <a:ln>
            <a:noFill/>
          </a:ln>
        </p:spPr>
        <p:txBody>
          <a:bodyPr wrap="square" lIns="101600" tIns="101600" rIns="101600" bIns="101600" anchor="t">
            <a:normAutofit/>
          </a:bodyPr>
          <a:lstStyle/>
          <a:p>
            <a:pPr marL="171450" indent="-171450" algn="l">
              <a:lnSpc>
                <a:spcPct val="100000"/>
              </a:lnSpc>
              <a:spcBef>
                <a:spcPts val="0"/>
              </a:spcBef>
              <a:buFont typeface="Arial"/>
              <a:buChar char="•"/>
            </a:pPr>
            <a:r>
              <a:rPr lang="en-US" sz="1500" b="0" dirty="0">
                <a:solidFill>
                  <a:srgbClr val="404A55"/>
                </a:solidFill>
              </a:rPr>
              <a:t>Ask for quotes as one all-in per-person number</a:t>
            </a:r>
          </a:p>
          <a:p>
            <a:pPr marL="171450" indent="-171450" algn="l">
              <a:lnSpc>
                <a:spcPct val="100000"/>
              </a:lnSpc>
              <a:spcBef>
                <a:spcPts val="1000"/>
              </a:spcBef>
              <a:buFont typeface="Arial"/>
              <a:buChar char="•"/>
            </a:pPr>
            <a:r>
              <a:rPr lang="en-US" sz="1500" b="0" dirty="0">
                <a:solidFill>
                  <a:srgbClr val="404A55"/>
                </a:solidFill>
              </a:rPr>
              <a:t>Heavier snacks often beat a thin full meal</a:t>
            </a:r>
          </a:p>
          <a:p>
            <a:pPr marL="171450" indent="-171450" algn="l">
              <a:lnSpc>
                <a:spcPct val="100000"/>
              </a:lnSpc>
              <a:spcBef>
                <a:spcPts val="1000"/>
              </a:spcBef>
              <a:buFont typeface="Arial"/>
              <a:buChar char="•"/>
            </a:pPr>
            <a:r>
              <a:rPr lang="en-US" sz="1500" b="0" dirty="0">
                <a:solidFill>
                  <a:srgbClr val="404A55"/>
                </a:solidFill>
              </a:rPr>
              <a:t>Put change orders and cut-offs in writing</a:t>
            </a:r>
          </a:p>
          <a:p>
            <a:pPr marL="171450" indent="-171450" algn="l">
              <a:lnSpc>
                <a:spcPct val="100000"/>
              </a:lnSpc>
              <a:spcBef>
                <a:spcPts val="1000"/>
              </a:spcBef>
              <a:buFont typeface="Arial"/>
              <a:buChar char="•"/>
            </a:pPr>
            <a:r>
              <a:rPr lang="en-US" sz="1500" b="0" dirty="0">
                <a:solidFill>
                  <a:srgbClr val="404A55"/>
                </a:solidFill>
              </a:rPr>
              <a:t>Track actual spend per head after every event</a:t>
            </a:r>
          </a:p>
        </p:txBody>
      </p:sp>
      <p:pic>
        <p:nvPicPr>
          <p:cNvPr id="219" name="Graphic 219" descr="Budget icon"/>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57200" y="279400"/>
            <a:ext cx="508000" cy="508000"/>
          </a:xfrm>
          <a:prstGeom prst="rect">
            <a:avLst/>
          </a:prstGeom>
        </p:spPr>
      </p:pic>
    </p:spTree>
    <p:extLst>
      <p:ext uri="{BB962C8B-B14F-4D97-AF65-F5344CB8AC3E}">
        <p14:creationId xmlns:p14="http://schemas.microsoft.com/office/powerpoint/2010/main" val="800233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 name="Header band"/>
          <p:cNvSpPr/>
          <p:nvPr/>
        </p:nvSpPr>
        <p:spPr>
          <a:xfrm>
            <a:off x="0" y="0"/>
            <a:ext cx="12192000" cy="1066800"/>
          </a:xfrm>
          <a:prstGeom prst="rect">
            <a:avLst/>
          </a:prstGeom>
          <a:solidFill>
            <a:srgbClr val="042344"/>
          </a:solidFill>
          <a:ln>
            <a:noFill/>
          </a:ln>
        </p:spPr>
        <p:txBody>
          <a:bodyPr wrap="square" lIns="177800" tIns="101600" rIns="177800" bIns="101600" anchor="t">
            <a:normAutofit/>
          </a:bodyPr>
          <a:lstStyle/>
          <a:p>
            <a:pPr>
              <a:buNone/>
            </a:pPr>
            <a:endParaRPr lang="en-US"/>
          </a:p>
        </p:txBody>
      </p:sp>
      <p:sp>
        <p:nvSpPr>
          <p:cNvPr id="202" name="Header title"/>
          <p:cNvSpPr/>
          <p:nvPr/>
        </p:nvSpPr>
        <p:spPr>
          <a:xfrm>
            <a:off x="1219200" y="203200"/>
            <a:ext cx="9398000" cy="660400"/>
          </a:xfrm>
          <a:prstGeom prst="rect">
            <a:avLst/>
          </a:prstGeom>
          <a:noFill/>
          <a:ln>
            <a:noFill/>
          </a:ln>
        </p:spPr>
        <p:txBody>
          <a:bodyPr wrap="square" lIns="0" tIns="101600" rIns="0" bIns="101600" anchor="ctr">
            <a:normAutofit/>
          </a:bodyPr>
          <a:lstStyle/>
          <a:p>
            <a:pPr algn="l">
              <a:lnSpc>
                <a:spcPct val="100000"/>
              </a:lnSpc>
              <a:spcBef>
                <a:spcPts val="0"/>
              </a:spcBef>
              <a:buNone/>
            </a:pPr>
            <a:r>
              <a:rPr lang="en-US" sz="3000" b="1" dirty="0">
                <a:solidFill>
                  <a:srgbClr val="FFFFFF"/>
                </a:solidFill>
              </a:rPr>
              <a:t>Service Logistics &amp; Timing</a:t>
            </a:r>
          </a:p>
        </p:txBody>
      </p:sp>
      <p:sp>
        <p:nvSpPr>
          <p:cNvPr id="203" name="Topic badge"/>
          <p:cNvSpPr/>
          <p:nvPr/>
        </p:nvSpPr>
        <p:spPr>
          <a:xfrm>
            <a:off x="10769600" y="279400"/>
            <a:ext cx="965200" cy="508000"/>
          </a:xfrm>
          <a:prstGeom prst="roundRect">
            <a:avLst>
              <a:gd name="adj" fmla="val 20000"/>
            </a:avLst>
          </a:prstGeom>
          <a:solidFill>
            <a:srgbClr val="16717A"/>
          </a:solidFill>
          <a:ln>
            <a:noFill/>
          </a:ln>
        </p:spPr>
        <p:txBody>
          <a:bodyPr wrap="square" lIns="0" tIns="101600" rIns="0" bIns="101600" anchor="ctr">
            <a:normAutofit/>
          </a:bodyPr>
          <a:lstStyle/>
          <a:p>
            <a:pPr algn="ctr">
              <a:lnSpc>
                <a:spcPct val="100000"/>
              </a:lnSpc>
              <a:buNone/>
            </a:pPr>
            <a:r>
              <a:rPr lang="en-US" sz="1500" b="1" dirty="0">
                <a:solidFill>
                  <a:srgbClr val="FFFFFF"/>
                </a:solidFill>
              </a:rPr>
              <a:t>5 of 6</a:t>
            </a:r>
          </a:p>
        </p:txBody>
      </p:sp>
      <p:sp>
        <p:nvSpPr>
          <p:cNvPr id="204" name="Point card"/>
          <p:cNvSpPr/>
          <p:nvPr/>
        </p:nvSpPr>
        <p:spPr>
          <a:xfrm>
            <a:off x="457200" y="1270000"/>
            <a:ext cx="11277600" cy="1168400"/>
          </a:xfrm>
          <a:prstGeom prst="roundRect">
            <a:avLst>
              <a:gd name="adj" fmla="val 10000"/>
            </a:avLst>
          </a:prstGeom>
          <a:solidFill>
            <a:srgbClr val="EAF3F8"/>
          </a:solidFill>
          <a:ln>
            <a:noFill/>
          </a:ln>
        </p:spPr>
        <p:txBody>
          <a:bodyPr wrap="square" lIns="177800" tIns="101600" rIns="177800" bIns="101600" anchor="t">
            <a:normAutofit/>
          </a:bodyPr>
          <a:lstStyle/>
          <a:p>
            <a:pPr>
              <a:buNone/>
            </a:pPr>
            <a:endParaRPr lang="en-US"/>
          </a:p>
        </p:txBody>
      </p:sp>
      <p:sp>
        <p:nvSpPr>
          <p:cNvPr id="205" name="Point bar"/>
          <p:cNvSpPr/>
          <p:nvPr/>
        </p:nvSpPr>
        <p:spPr>
          <a:xfrm>
            <a:off x="457200" y="1270000"/>
            <a:ext cx="101600" cy="1168400"/>
          </a:xfrm>
          <a:prstGeom prst="rect">
            <a:avLst/>
          </a:prstGeom>
          <a:solidFill>
            <a:srgbClr val="2B9EA8"/>
          </a:solidFill>
          <a:ln>
            <a:noFill/>
          </a:ln>
        </p:spPr>
        <p:txBody>
          <a:bodyPr wrap="square" lIns="177800" tIns="101600" rIns="177800" bIns="101600" anchor="t">
            <a:normAutofit/>
          </a:bodyPr>
          <a:lstStyle/>
          <a:p>
            <a:pPr>
              <a:buNone/>
            </a:pPr>
            <a:endParaRPr lang="en-US"/>
          </a:p>
        </p:txBody>
      </p:sp>
      <p:sp>
        <p:nvSpPr>
          <p:cNvPr id="206" name="Point text"/>
          <p:cNvSpPr/>
          <p:nvPr/>
        </p:nvSpPr>
        <p:spPr>
          <a:xfrm>
            <a:off x="762000" y="1371600"/>
            <a:ext cx="10795000" cy="965200"/>
          </a:xfrm>
          <a:prstGeom prst="rect">
            <a:avLst/>
          </a:prstGeom>
          <a:noFill/>
          <a:ln>
            <a:noFill/>
          </a:ln>
        </p:spPr>
        <p:txBody>
          <a:bodyPr wrap="square" lIns="101600" tIns="101600" rIns="101600" bIns="101600" anchor="ctr">
            <a:normAutofit/>
          </a:bodyPr>
          <a:lstStyle/>
          <a:p>
            <a:pPr algn="l">
              <a:lnSpc>
                <a:spcPct val="100000"/>
              </a:lnSpc>
              <a:spcBef>
                <a:spcPts val="0"/>
              </a:spcBef>
              <a:buNone/>
            </a:pPr>
            <a:r>
              <a:rPr lang="en-US" sz="1400" b="1" dirty="0">
                <a:solidFill>
                  <a:srgbClr val="197B85"/>
                </a:solidFill>
              </a:rPr>
              <a:t>TALKING POINT</a:t>
            </a:r>
          </a:p>
          <a:p>
            <a:pPr algn="l">
              <a:lnSpc>
                <a:spcPct val="100000"/>
              </a:lnSpc>
              <a:spcBef>
                <a:spcPts val="400"/>
              </a:spcBef>
              <a:buNone/>
            </a:pPr>
            <a:r>
              <a:rPr lang="en-US" sz="1700" b="1" dirty="0">
                <a:solidFill>
                  <a:srgbClr val="042344"/>
                </a:solidFill>
              </a:rPr>
              <a:t>Food timing is agenda design — slow service eats your content, and food that lands early goes cold.</a:t>
            </a:r>
          </a:p>
        </p:txBody>
      </p:sp>
      <p:sp>
        <p:nvSpPr>
          <p:cNvPr id="207" name="Card 1"/>
          <p:cNvSpPr/>
          <p:nvPr/>
        </p:nvSpPr>
        <p:spPr>
          <a:xfrm>
            <a:off x="457200" y="2616200"/>
            <a:ext cx="3581400" cy="3784600"/>
          </a:xfrm>
          <a:prstGeom prst="roundRect">
            <a:avLst>
              <a:gd name="adj" fmla="val 6000"/>
            </a:avLst>
          </a:prstGeom>
          <a:solidFill>
            <a:srgbClr val="FBFCFD"/>
          </a:solidFill>
          <a:ln w="12700">
            <a:solidFill>
              <a:srgbClr val="D3DEE6"/>
            </a:solidFill>
          </a:ln>
        </p:spPr>
        <p:txBody>
          <a:bodyPr wrap="square" lIns="177800" tIns="101600" rIns="177800" bIns="101600" anchor="t">
            <a:normAutofit/>
          </a:bodyPr>
          <a:lstStyle/>
          <a:p>
            <a:pPr>
              <a:buNone/>
            </a:pPr>
            <a:endParaRPr lang="en-US"/>
          </a:p>
        </p:txBody>
      </p:sp>
      <p:sp>
        <p:nvSpPr>
          <p:cNvPr id="208" name="Card head 1"/>
          <p:cNvSpPr/>
          <p:nvPr/>
        </p:nvSpPr>
        <p:spPr>
          <a:xfrm>
            <a:off x="457200" y="2616200"/>
            <a:ext cx="3581400" cy="584200"/>
          </a:xfrm>
          <a:prstGeom prst="roundRect">
            <a:avLst>
              <a:gd name="adj" fmla="val 18000"/>
            </a:avLst>
          </a:prstGeom>
          <a:solidFill>
            <a:srgbClr val="0F6CBD"/>
          </a:solidFill>
          <a:ln>
            <a:noFill/>
          </a:ln>
        </p:spPr>
        <p:txBody>
          <a:bodyPr wrap="square" lIns="203200" tIns="101600" rIns="203200" bIns="101600" anchor="ctr">
            <a:normAutofit/>
          </a:bodyPr>
          <a:lstStyle/>
          <a:p>
            <a:pPr algn="l">
              <a:lnSpc>
                <a:spcPct val="100000"/>
              </a:lnSpc>
              <a:spcBef>
                <a:spcPts val="0"/>
              </a:spcBef>
              <a:buNone/>
            </a:pPr>
            <a:r>
              <a:rPr lang="en-US" sz="1600" b="1" dirty="0">
                <a:solidFill>
                  <a:srgbClr val="FFFFFF"/>
                </a:solidFill>
              </a:rPr>
              <a:t>Discussion Questions</a:t>
            </a:r>
          </a:p>
        </p:txBody>
      </p:sp>
      <p:sp>
        <p:nvSpPr>
          <p:cNvPr id="209" name="Card head fix 1"/>
          <p:cNvSpPr/>
          <p:nvPr/>
        </p:nvSpPr>
        <p:spPr>
          <a:xfrm>
            <a:off x="457200" y="2997200"/>
            <a:ext cx="3581400" cy="203200"/>
          </a:xfrm>
          <a:prstGeom prst="rect">
            <a:avLst/>
          </a:prstGeom>
          <a:solidFill>
            <a:srgbClr val="0F6CBD"/>
          </a:solidFill>
          <a:ln>
            <a:noFill/>
          </a:ln>
        </p:spPr>
        <p:txBody>
          <a:bodyPr wrap="square" lIns="177800" tIns="101600" rIns="177800" bIns="101600" anchor="t">
            <a:normAutofit fontScale="25000" lnSpcReduction="20000"/>
          </a:bodyPr>
          <a:lstStyle/>
          <a:p>
            <a:pPr>
              <a:buNone/>
            </a:pPr>
            <a:endParaRPr lang="en-US"/>
          </a:p>
        </p:txBody>
      </p:sp>
      <p:sp>
        <p:nvSpPr>
          <p:cNvPr id="210" name="Card body 1"/>
          <p:cNvSpPr/>
          <p:nvPr/>
        </p:nvSpPr>
        <p:spPr>
          <a:xfrm>
            <a:off x="558800" y="3327400"/>
            <a:ext cx="3378200" cy="2971800"/>
          </a:xfrm>
          <a:prstGeom prst="rect">
            <a:avLst/>
          </a:prstGeom>
          <a:noFill/>
          <a:ln>
            <a:noFill/>
          </a:ln>
        </p:spPr>
        <p:txBody>
          <a:bodyPr wrap="square" lIns="101600" tIns="101600" rIns="101600" bIns="101600" anchor="t">
            <a:normAutofit/>
          </a:bodyPr>
          <a:lstStyle/>
          <a:p>
            <a:pPr marL="171450" indent="-171450" algn="l">
              <a:lnSpc>
                <a:spcPct val="100000"/>
              </a:lnSpc>
              <a:spcBef>
                <a:spcPts val="0"/>
              </a:spcBef>
              <a:buFont typeface="Arial"/>
              <a:buChar char="•"/>
            </a:pPr>
            <a:r>
              <a:rPr lang="en-US" sz="1500" b="0" dirty="0">
                <a:solidFill>
                  <a:srgbClr val="404A55"/>
                </a:solidFill>
              </a:rPr>
              <a:t>How long does it really take to serve your headcount through the lines you have?</a:t>
            </a:r>
          </a:p>
          <a:p>
            <a:pPr marL="171450" indent="-171450" algn="l">
              <a:lnSpc>
                <a:spcPct val="100000"/>
              </a:lnSpc>
              <a:spcBef>
                <a:spcPts val="1000"/>
              </a:spcBef>
              <a:buFont typeface="Arial"/>
              <a:buChar char="•"/>
            </a:pPr>
            <a:r>
              <a:rPr lang="en-US" sz="1500" b="0" dirty="0">
                <a:solidFill>
                  <a:srgbClr val="404A55"/>
                </a:solidFill>
              </a:rPr>
              <a:t>Where do delivery, setup and teardown happen without crossing attendee flow?</a:t>
            </a:r>
          </a:p>
          <a:p>
            <a:pPr marL="171450" indent="-171450" algn="l">
              <a:lnSpc>
                <a:spcPct val="100000"/>
              </a:lnSpc>
              <a:spcBef>
                <a:spcPts val="1000"/>
              </a:spcBef>
              <a:buFont typeface="Arial"/>
              <a:buChar char="•"/>
            </a:pPr>
            <a:r>
              <a:rPr lang="en-US" sz="1500" b="0" dirty="0">
                <a:solidFill>
                  <a:srgbClr val="404A55"/>
                </a:solidFill>
              </a:rPr>
              <a:t>Who is the caterer's on-site contact, and who owns food on your team?</a:t>
            </a:r>
          </a:p>
        </p:txBody>
      </p:sp>
      <p:sp>
        <p:nvSpPr>
          <p:cNvPr id="211" name="Card 2"/>
          <p:cNvSpPr/>
          <p:nvPr/>
        </p:nvSpPr>
        <p:spPr>
          <a:xfrm>
            <a:off x="4305300" y="2616200"/>
            <a:ext cx="3581400" cy="3784600"/>
          </a:xfrm>
          <a:prstGeom prst="roundRect">
            <a:avLst>
              <a:gd name="adj" fmla="val 6000"/>
            </a:avLst>
          </a:prstGeom>
          <a:solidFill>
            <a:srgbClr val="FBFCFD"/>
          </a:solidFill>
          <a:ln w="12700">
            <a:solidFill>
              <a:srgbClr val="D3DEE6"/>
            </a:solidFill>
          </a:ln>
        </p:spPr>
        <p:txBody>
          <a:bodyPr wrap="square" lIns="177800" tIns="101600" rIns="177800" bIns="101600" anchor="t">
            <a:normAutofit/>
          </a:bodyPr>
          <a:lstStyle/>
          <a:p>
            <a:pPr>
              <a:buNone/>
            </a:pPr>
            <a:endParaRPr lang="en-US"/>
          </a:p>
        </p:txBody>
      </p:sp>
      <p:sp>
        <p:nvSpPr>
          <p:cNvPr id="212" name="Card head 2"/>
          <p:cNvSpPr/>
          <p:nvPr/>
        </p:nvSpPr>
        <p:spPr>
          <a:xfrm>
            <a:off x="4305300" y="2616200"/>
            <a:ext cx="3581400" cy="584200"/>
          </a:xfrm>
          <a:prstGeom prst="roundRect">
            <a:avLst>
              <a:gd name="adj" fmla="val 18000"/>
            </a:avLst>
          </a:prstGeom>
          <a:solidFill>
            <a:srgbClr val="B4470F"/>
          </a:solidFill>
          <a:ln>
            <a:noFill/>
          </a:ln>
        </p:spPr>
        <p:txBody>
          <a:bodyPr wrap="square" lIns="203200" tIns="101600" rIns="203200" bIns="101600" anchor="ctr">
            <a:normAutofit/>
          </a:bodyPr>
          <a:lstStyle/>
          <a:p>
            <a:pPr algn="l">
              <a:lnSpc>
                <a:spcPct val="100000"/>
              </a:lnSpc>
              <a:spcBef>
                <a:spcPts val="0"/>
              </a:spcBef>
              <a:buNone/>
            </a:pPr>
            <a:r>
              <a:rPr lang="en-US" sz="1600" b="1" dirty="0">
                <a:solidFill>
                  <a:srgbClr val="FFFFFF"/>
                </a:solidFill>
              </a:rPr>
              <a:t>Watch Out For</a:t>
            </a:r>
          </a:p>
        </p:txBody>
      </p:sp>
      <p:sp>
        <p:nvSpPr>
          <p:cNvPr id="213" name="Card head fix 2"/>
          <p:cNvSpPr/>
          <p:nvPr/>
        </p:nvSpPr>
        <p:spPr>
          <a:xfrm>
            <a:off x="4305300" y="2997200"/>
            <a:ext cx="3581400" cy="203200"/>
          </a:xfrm>
          <a:prstGeom prst="rect">
            <a:avLst/>
          </a:prstGeom>
          <a:solidFill>
            <a:srgbClr val="B4470F"/>
          </a:solidFill>
          <a:ln>
            <a:noFill/>
          </a:ln>
        </p:spPr>
        <p:txBody>
          <a:bodyPr wrap="square" lIns="177800" tIns="101600" rIns="177800" bIns="101600" anchor="t">
            <a:normAutofit fontScale="25000" lnSpcReduction="20000"/>
          </a:bodyPr>
          <a:lstStyle/>
          <a:p>
            <a:pPr>
              <a:buNone/>
            </a:pPr>
            <a:endParaRPr lang="en-US"/>
          </a:p>
        </p:txBody>
      </p:sp>
      <p:sp>
        <p:nvSpPr>
          <p:cNvPr id="214" name="Card body 2"/>
          <p:cNvSpPr/>
          <p:nvPr/>
        </p:nvSpPr>
        <p:spPr>
          <a:xfrm>
            <a:off x="4406900" y="3327400"/>
            <a:ext cx="3378200" cy="2971800"/>
          </a:xfrm>
          <a:prstGeom prst="rect">
            <a:avLst/>
          </a:prstGeom>
          <a:noFill/>
          <a:ln>
            <a:noFill/>
          </a:ln>
        </p:spPr>
        <p:txBody>
          <a:bodyPr wrap="square" lIns="101600" tIns="101600" rIns="101600" bIns="101600" anchor="t">
            <a:normAutofit/>
          </a:bodyPr>
          <a:lstStyle/>
          <a:p>
            <a:pPr marL="171450" indent="-171450" algn="l">
              <a:lnSpc>
                <a:spcPct val="100000"/>
              </a:lnSpc>
              <a:spcBef>
                <a:spcPts val="0"/>
              </a:spcBef>
              <a:buFont typeface="Arial"/>
              <a:buChar char="•"/>
            </a:pPr>
            <a:r>
              <a:rPr lang="en-US" sz="1500" b="0" dirty="0">
                <a:solidFill>
                  <a:srgbClr val="404A55"/>
                </a:solidFill>
              </a:rPr>
              <a:t>One serving line turning a break into a 25-minute queue</a:t>
            </a:r>
          </a:p>
          <a:p>
            <a:pPr marL="171450" indent="-171450" algn="l">
              <a:lnSpc>
                <a:spcPct val="100000"/>
              </a:lnSpc>
              <a:spcBef>
                <a:spcPts val="1000"/>
              </a:spcBef>
              <a:buFont typeface="Arial"/>
              <a:buChar char="•"/>
            </a:pPr>
            <a:r>
              <a:rPr lang="en-US" sz="1500" b="0" dirty="0">
                <a:solidFill>
                  <a:srgbClr val="404A55"/>
                </a:solidFill>
              </a:rPr>
              <a:t>Delivery arriving in the middle of a session</a:t>
            </a:r>
          </a:p>
          <a:p>
            <a:pPr marL="171450" indent="-171450" algn="l">
              <a:lnSpc>
                <a:spcPct val="100000"/>
              </a:lnSpc>
              <a:spcBef>
                <a:spcPts val="1000"/>
              </a:spcBef>
              <a:buFont typeface="Arial"/>
              <a:buChar char="•"/>
            </a:pPr>
            <a:r>
              <a:rPr lang="en-US" sz="1500" b="0" dirty="0">
                <a:solidFill>
                  <a:srgbClr val="404A55"/>
                </a:solidFill>
              </a:rPr>
              <a:t>No plan for tables, trash, refills or ice</a:t>
            </a:r>
          </a:p>
          <a:p>
            <a:pPr marL="171450" indent="-171450" algn="l">
              <a:lnSpc>
                <a:spcPct val="100000"/>
              </a:lnSpc>
              <a:spcBef>
                <a:spcPts val="1000"/>
              </a:spcBef>
              <a:buFont typeface="Arial"/>
              <a:buChar char="•"/>
            </a:pPr>
            <a:r>
              <a:rPr lang="en-US" sz="1500" b="0" dirty="0">
                <a:solidFill>
                  <a:srgbClr val="404A55"/>
                </a:solidFill>
              </a:rPr>
              <a:t>Venue access hours that cut setup short</a:t>
            </a:r>
          </a:p>
        </p:txBody>
      </p:sp>
      <p:sp>
        <p:nvSpPr>
          <p:cNvPr id="215" name="Card 3"/>
          <p:cNvSpPr/>
          <p:nvPr/>
        </p:nvSpPr>
        <p:spPr>
          <a:xfrm>
            <a:off x="8153400" y="2616200"/>
            <a:ext cx="3581400" cy="3784600"/>
          </a:xfrm>
          <a:prstGeom prst="roundRect">
            <a:avLst>
              <a:gd name="adj" fmla="val 6000"/>
            </a:avLst>
          </a:prstGeom>
          <a:solidFill>
            <a:srgbClr val="FBFCFD"/>
          </a:solidFill>
          <a:ln w="12700">
            <a:solidFill>
              <a:srgbClr val="D3DEE6"/>
            </a:solidFill>
          </a:ln>
        </p:spPr>
        <p:txBody>
          <a:bodyPr wrap="square" lIns="177800" tIns="101600" rIns="177800" bIns="101600" anchor="t">
            <a:normAutofit/>
          </a:bodyPr>
          <a:lstStyle/>
          <a:p>
            <a:pPr>
              <a:buNone/>
            </a:pPr>
            <a:endParaRPr lang="en-US"/>
          </a:p>
        </p:txBody>
      </p:sp>
      <p:sp>
        <p:nvSpPr>
          <p:cNvPr id="216" name="Card head 3"/>
          <p:cNvSpPr/>
          <p:nvPr/>
        </p:nvSpPr>
        <p:spPr>
          <a:xfrm>
            <a:off x="8153400" y="2616200"/>
            <a:ext cx="3581400" cy="584200"/>
          </a:xfrm>
          <a:prstGeom prst="roundRect">
            <a:avLst>
              <a:gd name="adj" fmla="val 18000"/>
            </a:avLst>
          </a:prstGeom>
          <a:solidFill>
            <a:srgbClr val="0E7C66"/>
          </a:solidFill>
          <a:ln>
            <a:noFill/>
          </a:ln>
        </p:spPr>
        <p:txBody>
          <a:bodyPr wrap="square" lIns="203200" tIns="101600" rIns="203200" bIns="101600" anchor="ctr">
            <a:normAutofit/>
          </a:bodyPr>
          <a:lstStyle/>
          <a:p>
            <a:pPr algn="l">
              <a:lnSpc>
                <a:spcPct val="100000"/>
              </a:lnSpc>
              <a:spcBef>
                <a:spcPts val="0"/>
              </a:spcBef>
              <a:buNone/>
            </a:pPr>
            <a:r>
              <a:rPr lang="en-US" sz="1600" b="1" dirty="0">
                <a:solidFill>
                  <a:srgbClr val="FFFFFF"/>
                </a:solidFill>
              </a:rPr>
              <a:t>Practical Tips</a:t>
            </a:r>
          </a:p>
        </p:txBody>
      </p:sp>
      <p:sp>
        <p:nvSpPr>
          <p:cNvPr id="217" name="Card head fix 3"/>
          <p:cNvSpPr/>
          <p:nvPr/>
        </p:nvSpPr>
        <p:spPr>
          <a:xfrm>
            <a:off x="8153400" y="2997200"/>
            <a:ext cx="3581400" cy="203200"/>
          </a:xfrm>
          <a:prstGeom prst="rect">
            <a:avLst/>
          </a:prstGeom>
          <a:solidFill>
            <a:srgbClr val="0E7C66"/>
          </a:solidFill>
          <a:ln>
            <a:noFill/>
          </a:ln>
        </p:spPr>
        <p:txBody>
          <a:bodyPr wrap="square" lIns="177800" tIns="101600" rIns="177800" bIns="101600" anchor="t">
            <a:normAutofit fontScale="25000" lnSpcReduction="20000"/>
          </a:bodyPr>
          <a:lstStyle/>
          <a:p>
            <a:pPr>
              <a:buNone/>
            </a:pPr>
            <a:endParaRPr lang="en-US"/>
          </a:p>
        </p:txBody>
      </p:sp>
      <p:sp>
        <p:nvSpPr>
          <p:cNvPr id="218" name="Card body 3"/>
          <p:cNvSpPr/>
          <p:nvPr/>
        </p:nvSpPr>
        <p:spPr>
          <a:xfrm>
            <a:off x="8255000" y="3327400"/>
            <a:ext cx="3378200" cy="2971800"/>
          </a:xfrm>
          <a:prstGeom prst="rect">
            <a:avLst/>
          </a:prstGeom>
          <a:noFill/>
          <a:ln>
            <a:noFill/>
          </a:ln>
        </p:spPr>
        <p:txBody>
          <a:bodyPr wrap="square" lIns="101600" tIns="101600" rIns="101600" bIns="101600" anchor="t">
            <a:normAutofit/>
          </a:bodyPr>
          <a:lstStyle/>
          <a:p>
            <a:pPr marL="171450" indent="-171450" algn="l">
              <a:lnSpc>
                <a:spcPct val="100000"/>
              </a:lnSpc>
              <a:spcBef>
                <a:spcPts val="0"/>
              </a:spcBef>
              <a:buFont typeface="Arial"/>
              <a:buChar char="•"/>
            </a:pPr>
            <a:r>
              <a:rPr lang="en-US" sz="1500" b="0" dirty="0">
                <a:solidFill>
                  <a:srgbClr val="404A55"/>
                </a:solidFill>
              </a:rPr>
              <a:t>Plan two double-sided lines per 100 guests</a:t>
            </a:r>
          </a:p>
          <a:p>
            <a:pPr marL="171450" indent="-171450" algn="l">
              <a:lnSpc>
                <a:spcPct val="100000"/>
              </a:lnSpc>
              <a:spcBef>
                <a:spcPts val="1000"/>
              </a:spcBef>
              <a:buFont typeface="Arial"/>
              <a:buChar char="•"/>
            </a:pPr>
            <a:r>
              <a:rPr lang="en-US" sz="1500" b="0" dirty="0">
                <a:solidFill>
                  <a:srgbClr val="404A55"/>
                </a:solidFill>
              </a:rPr>
              <a:t>Build a 10-minute buffer before and after service</a:t>
            </a:r>
          </a:p>
          <a:p>
            <a:pPr marL="171450" indent="-171450" algn="l">
              <a:lnSpc>
                <a:spcPct val="100000"/>
              </a:lnSpc>
              <a:spcBef>
                <a:spcPts val="1000"/>
              </a:spcBef>
              <a:buFont typeface="Arial"/>
              <a:buChar char="•"/>
            </a:pPr>
            <a:r>
              <a:rPr lang="en-US" sz="1500" b="0" dirty="0">
                <a:solidFill>
                  <a:srgbClr val="404A55"/>
                </a:solidFill>
              </a:rPr>
              <a:t>Confirm access times, power and trash in writing</a:t>
            </a:r>
          </a:p>
          <a:p>
            <a:pPr marL="171450" indent="-171450" algn="l">
              <a:lnSpc>
                <a:spcPct val="100000"/>
              </a:lnSpc>
              <a:spcBef>
                <a:spcPts val="1000"/>
              </a:spcBef>
              <a:buFont typeface="Arial"/>
              <a:buChar char="•"/>
            </a:pPr>
            <a:r>
              <a:rPr lang="en-US" sz="1500" b="0" dirty="0">
                <a:solidFill>
                  <a:srgbClr val="404A55"/>
                </a:solidFill>
              </a:rPr>
              <a:t>Name one person to own food all day</a:t>
            </a:r>
          </a:p>
        </p:txBody>
      </p:sp>
      <p:pic>
        <p:nvPicPr>
          <p:cNvPr id="219" name="Graphic 219" descr="Timing icon"/>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57200" y="279400"/>
            <a:ext cx="508000" cy="508000"/>
          </a:xfrm>
          <a:prstGeom prst="rect">
            <a:avLst/>
          </a:prstGeom>
        </p:spPr>
      </p:pic>
    </p:spTree>
    <p:extLst>
      <p:ext uri="{BB962C8B-B14F-4D97-AF65-F5344CB8AC3E}">
        <p14:creationId xmlns:p14="http://schemas.microsoft.com/office/powerpoint/2010/main" val="33258748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 name="Header band"/>
          <p:cNvSpPr/>
          <p:nvPr/>
        </p:nvSpPr>
        <p:spPr>
          <a:xfrm>
            <a:off x="0" y="0"/>
            <a:ext cx="12192000" cy="1066800"/>
          </a:xfrm>
          <a:prstGeom prst="rect">
            <a:avLst/>
          </a:prstGeom>
          <a:solidFill>
            <a:srgbClr val="042344"/>
          </a:solidFill>
          <a:ln>
            <a:noFill/>
          </a:ln>
        </p:spPr>
        <p:txBody>
          <a:bodyPr wrap="square" lIns="177800" tIns="101600" rIns="177800" bIns="101600" anchor="t">
            <a:normAutofit/>
          </a:bodyPr>
          <a:lstStyle/>
          <a:p>
            <a:pPr>
              <a:buNone/>
            </a:pPr>
            <a:endParaRPr lang="en-US"/>
          </a:p>
        </p:txBody>
      </p:sp>
      <p:sp>
        <p:nvSpPr>
          <p:cNvPr id="202" name="Header title"/>
          <p:cNvSpPr/>
          <p:nvPr/>
        </p:nvSpPr>
        <p:spPr>
          <a:xfrm>
            <a:off x="1219200" y="203200"/>
            <a:ext cx="9398000" cy="660400"/>
          </a:xfrm>
          <a:prstGeom prst="rect">
            <a:avLst/>
          </a:prstGeom>
          <a:noFill/>
          <a:ln>
            <a:noFill/>
          </a:ln>
        </p:spPr>
        <p:txBody>
          <a:bodyPr wrap="square" lIns="0" tIns="101600" rIns="0" bIns="101600" anchor="ctr">
            <a:normAutofit/>
          </a:bodyPr>
          <a:lstStyle/>
          <a:p>
            <a:pPr algn="l">
              <a:lnSpc>
                <a:spcPct val="100000"/>
              </a:lnSpc>
              <a:spcBef>
                <a:spcPts val="0"/>
              </a:spcBef>
              <a:buNone/>
            </a:pPr>
            <a:r>
              <a:rPr lang="en-US" sz="3000" b="1" dirty="0">
                <a:solidFill>
                  <a:srgbClr val="FFFFFF"/>
                </a:solidFill>
              </a:rPr>
              <a:t>Food as a Motivator</a:t>
            </a:r>
          </a:p>
        </p:txBody>
      </p:sp>
      <p:sp>
        <p:nvSpPr>
          <p:cNvPr id="203" name="Topic badge"/>
          <p:cNvSpPr/>
          <p:nvPr/>
        </p:nvSpPr>
        <p:spPr>
          <a:xfrm>
            <a:off x="10769600" y="279400"/>
            <a:ext cx="965200" cy="508000"/>
          </a:xfrm>
          <a:prstGeom prst="roundRect">
            <a:avLst>
              <a:gd name="adj" fmla="val 20000"/>
            </a:avLst>
          </a:prstGeom>
          <a:solidFill>
            <a:srgbClr val="16717A"/>
          </a:solidFill>
          <a:ln>
            <a:noFill/>
          </a:ln>
        </p:spPr>
        <p:txBody>
          <a:bodyPr wrap="square" lIns="0" tIns="101600" rIns="0" bIns="101600" anchor="ctr">
            <a:normAutofit/>
          </a:bodyPr>
          <a:lstStyle/>
          <a:p>
            <a:pPr algn="ctr">
              <a:lnSpc>
                <a:spcPct val="100000"/>
              </a:lnSpc>
              <a:spcBef>
                <a:spcPts val="0"/>
              </a:spcBef>
              <a:buNone/>
            </a:pPr>
            <a:r>
              <a:rPr lang="en-US" sz="1500" b="1" dirty="0">
                <a:solidFill>
                  <a:srgbClr val="FFFFFF"/>
                </a:solidFill>
              </a:rPr>
              <a:t>6 of 6</a:t>
            </a:r>
          </a:p>
        </p:txBody>
      </p:sp>
      <p:sp>
        <p:nvSpPr>
          <p:cNvPr id="204" name="Point card"/>
          <p:cNvSpPr/>
          <p:nvPr/>
        </p:nvSpPr>
        <p:spPr>
          <a:xfrm>
            <a:off x="457200" y="1270000"/>
            <a:ext cx="11277600" cy="1168400"/>
          </a:xfrm>
          <a:prstGeom prst="roundRect">
            <a:avLst>
              <a:gd name="adj" fmla="val 10000"/>
            </a:avLst>
          </a:prstGeom>
          <a:solidFill>
            <a:srgbClr val="EAF3F8"/>
          </a:solidFill>
          <a:ln>
            <a:noFill/>
          </a:ln>
        </p:spPr>
        <p:txBody>
          <a:bodyPr wrap="square" lIns="177800" tIns="101600" rIns="177800" bIns="101600" anchor="t">
            <a:normAutofit/>
          </a:bodyPr>
          <a:lstStyle/>
          <a:p>
            <a:pPr>
              <a:buNone/>
            </a:pPr>
            <a:endParaRPr lang="en-US"/>
          </a:p>
        </p:txBody>
      </p:sp>
      <p:sp>
        <p:nvSpPr>
          <p:cNvPr id="205" name="Point bar"/>
          <p:cNvSpPr/>
          <p:nvPr/>
        </p:nvSpPr>
        <p:spPr>
          <a:xfrm>
            <a:off x="457200" y="1270000"/>
            <a:ext cx="101600" cy="1168400"/>
          </a:xfrm>
          <a:prstGeom prst="rect">
            <a:avLst/>
          </a:prstGeom>
          <a:solidFill>
            <a:srgbClr val="2B9EA8"/>
          </a:solidFill>
          <a:ln>
            <a:noFill/>
          </a:ln>
        </p:spPr>
        <p:txBody>
          <a:bodyPr wrap="square" lIns="177800" tIns="101600" rIns="177800" bIns="101600" anchor="t">
            <a:normAutofit/>
          </a:bodyPr>
          <a:lstStyle/>
          <a:p>
            <a:pPr>
              <a:buNone/>
            </a:pPr>
            <a:endParaRPr lang="en-US"/>
          </a:p>
        </p:txBody>
      </p:sp>
      <p:sp>
        <p:nvSpPr>
          <p:cNvPr id="206" name="Point text"/>
          <p:cNvSpPr/>
          <p:nvPr/>
        </p:nvSpPr>
        <p:spPr>
          <a:xfrm>
            <a:off x="762000" y="1371600"/>
            <a:ext cx="10795000" cy="965200"/>
          </a:xfrm>
          <a:prstGeom prst="rect">
            <a:avLst/>
          </a:prstGeom>
          <a:noFill/>
          <a:ln>
            <a:noFill/>
          </a:ln>
        </p:spPr>
        <p:txBody>
          <a:bodyPr wrap="square" lIns="101600" tIns="101600" rIns="101600" bIns="101600" anchor="ctr">
            <a:normAutofit/>
          </a:bodyPr>
          <a:lstStyle/>
          <a:p>
            <a:pPr algn="l">
              <a:lnSpc>
                <a:spcPct val="100000"/>
              </a:lnSpc>
              <a:spcBef>
                <a:spcPts val="0"/>
              </a:spcBef>
              <a:buNone/>
            </a:pPr>
            <a:r>
              <a:rPr lang="en-US" sz="1400" b="1" dirty="0">
                <a:solidFill>
                  <a:srgbClr val="197B85"/>
                </a:solidFill>
              </a:rPr>
              <a:t>TALKING POINT</a:t>
            </a:r>
          </a:p>
          <a:p>
            <a:pPr algn="l">
              <a:lnSpc>
                <a:spcPct val="100000"/>
              </a:lnSpc>
              <a:spcBef>
                <a:spcPts val="400"/>
              </a:spcBef>
              <a:buNone/>
            </a:pPr>
            <a:r>
              <a:rPr lang="en-US" sz="1700" b="1" dirty="0">
                <a:solidFill>
                  <a:srgbClr val="042344"/>
                </a:solidFill>
              </a:rPr>
              <a:t>Food is your cheapest attendance lever — people register for the content, but they come back for how the event felt.</a:t>
            </a:r>
          </a:p>
        </p:txBody>
      </p:sp>
      <p:sp>
        <p:nvSpPr>
          <p:cNvPr id="207" name="Card 1"/>
          <p:cNvSpPr/>
          <p:nvPr/>
        </p:nvSpPr>
        <p:spPr>
          <a:xfrm>
            <a:off x="457200" y="2616200"/>
            <a:ext cx="3581400" cy="3784600"/>
          </a:xfrm>
          <a:prstGeom prst="roundRect">
            <a:avLst>
              <a:gd name="adj" fmla="val 6000"/>
            </a:avLst>
          </a:prstGeom>
          <a:solidFill>
            <a:srgbClr val="FBFCFD"/>
          </a:solidFill>
          <a:ln w="12700">
            <a:solidFill>
              <a:srgbClr val="D3DEE6"/>
            </a:solidFill>
          </a:ln>
        </p:spPr>
        <p:txBody>
          <a:bodyPr wrap="square" lIns="177800" tIns="101600" rIns="177800" bIns="101600" anchor="t">
            <a:normAutofit/>
          </a:bodyPr>
          <a:lstStyle/>
          <a:p>
            <a:pPr>
              <a:buNone/>
            </a:pPr>
            <a:endParaRPr lang="en-US"/>
          </a:p>
        </p:txBody>
      </p:sp>
      <p:sp>
        <p:nvSpPr>
          <p:cNvPr id="208" name="Card head 1"/>
          <p:cNvSpPr/>
          <p:nvPr/>
        </p:nvSpPr>
        <p:spPr>
          <a:xfrm>
            <a:off x="457200" y="2616200"/>
            <a:ext cx="3581400" cy="584200"/>
          </a:xfrm>
          <a:prstGeom prst="roundRect">
            <a:avLst>
              <a:gd name="adj" fmla="val 18000"/>
            </a:avLst>
          </a:prstGeom>
          <a:solidFill>
            <a:srgbClr val="0F6CBD"/>
          </a:solidFill>
          <a:ln>
            <a:noFill/>
          </a:ln>
        </p:spPr>
        <p:txBody>
          <a:bodyPr wrap="square" lIns="203200" tIns="101600" rIns="203200" bIns="101600" anchor="ctr">
            <a:normAutofit/>
          </a:bodyPr>
          <a:lstStyle/>
          <a:p>
            <a:pPr algn="l">
              <a:lnSpc>
                <a:spcPct val="100000"/>
              </a:lnSpc>
              <a:spcBef>
                <a:spcPts val="0"/>
              </a:spcBef>
              <a:buNone/>
            </a:pPr>
            <a:r>
              <a:rPr lang="en-US" sz="1600" b="1" dirty="0">
                <a:solidFill>
                  <a:srgbClr val="FFFFFF"/>
                </a:solidFill>
              </a:rPr>
              <a:t>Discussion Questions</a:t>
            </a:r>
          </a:p>
        </p:txBody>
      </p:sp>
      <p:sp>
        <p:nvSpPr>
          <p:cNvPr id="209" name="Card head fix 1"/>
          <p:cNvSpPr/>
          <p:nvPr/>
        </p:nvSpPr>
        <p:spPr>
          <a:xfrm>
            <a:off x="457200" y="2997200"/>
            <a:ext cx="3581400" cy="203200"/>
          </a:xfrm>
          <a:prstGeom prst="rect">
            <a:avLst/>
          </a:prstGeom>
          <a:solidFill>
            <a:srgbClr val="0F6CBD"/>
          </a:solidFill>
          <a:ln>
            <a:noFill/>
          </a:ln>
        </p:spPr>
        <p:txBody>
          <a:bodyPr wrap="square" lIns="177800" tIns="101600" rIns="177800" bIns="101600" anchor="t">
            <a:normAutofit fontScale="25000" lnSpcReduction="20000"/>
          </a:bodyPr>
          <a:lstStyle/>
          <a:p>
            <a:pPr>
              <a:buNone/>
            </a:pPr>
            <a:endParaRPr lang="en-US"/>
          </a:p>
        </p:txBody>
      </p:sp>
      <p:sp>
        <p:nvSpPr>
          <p:cNvPr id="210" name="Card body 1"/>
          <p:cNvSpPr/>
          <p:nvPr/>
        </p:nvSpPr>
        <p:spPr>
          <a:xfrm>
            <a:off x="558800" y="3327400"/>
            <a:ext cx="3378200" cy="2971800"/>
          </a:xfrm>
          <a:prstGeom prst="rect">
            <a:avLst/>
          </a:prstGeom>
          <a:noFill/>
          <a:ln>
            <a:noFill/>
          </a:ln>
        </p:spPr>
        <p:txBody>
          <a:bodyPr wrap="square" lIns="101600" tIns="101600" rIns="101600" bIns="101600" anchor="t">
            <a:normAutofit/>
          </a:bodyPr>
          <a:lstStyle/>
          <a:p>
            <a:pPr marL="171450" indent="-171450" algn="l">
              <a:lnSpc>
                <a:spcPct val="100000"/>
              </a:lnSpc>
              <a:spcBef>
                <a:spcPts val="0"/>
              </a:spcBef>
              <a:buFont typeface="Arial"/>
              <a:buChar char="•"/>
            </a:pPr>
            <a:r>
              <a:rPr lang="en-US" sz="1500" b="0" dirty="0">
                <a:solidFill>
                  <a:srgbClr val="404A55"/>
                </a:solidFill>
              </a:rPr>
              <a:t>Which food moment shows up most in your post-event feedback?</a:t>
            </a:r>
          </a:p>
          <a:p>
            <a:pPr marL="171450" indent="-171450" algn="l">
              <a:lnSpc>
                <a:spcPct val="100000"/>
              </a:lnSpc>
              <a:spcBef>
                <a:spcPts val="1000"/>
              </a:spcBef>
              <a:buFont typeface="Arial"/>
              <a:buChar char="•"/>
            </a:pPr>
            <a:r>
              <a:rPr lang="en-US" sz="1500" b="0" dirty="0">
                <a:solidFill>
                  <a:srgbClr val="404A55"/>
                </a:solidFill>
              </a:rPr>
              <a:t>Does your agenda give people a reason to stay through the last session?</a:t>
            </a:r>
          </a:p>
          <a:p>
            <a:pPr marL="171450" indent="-171450" algn="l">
              <a:lnSpc>
                <a:spcPct val="100000"/>
              </a:lnSpc>
              <a:spcBef>
                <a:spcPts val="1000"/>
              </a:spcBef>
              <a:buFont typeface="Arial"/>
              <a:buChar char="•"/>
            </a:pPr>
            <a:r>
              <a:rPr lang="en-US" sz="1500" b="0" dirty="0">
                <a:solidFill>
                  <a:srgbClr val="404A55"/>
                </a:solidFill>
              </a:rPr>
              <a:t>What would make an attendee bring a colleague next time?</a:t>
            </a:r>
          </a:p>
        </p:txBody>
      </p:sp>
      <p:sp>
        <p:nvSpPr>
          <p:cNvPr id="211" name="Card 2"/>
          <p:cNvSpPr/>
          <p:nvPr/>
        </p:nvSpPr>
        <p:spPr>
          <a:xfrm>
            <a:off x="4305300" y="2616200"/>
            <a:ext cx="3581400" cy="3784600"/>
          </a:xfrm>
          <a:prstGeom prst="roundRect">
            <a:avLst>
              <a:gd name="adj" fmla="val 6000"/>
            </a:avLst>
          </a:prstGeom>
          <a:solidFill>
            <a:srgbClr val="FBFCFD"/>
          </a:solidFill>
          <a:ln w="12700">
            <a:solidFill>
              <a:srgbClr val="D3DEE6"/>
            </a:solidFill>
          </a:ln>
        </p:spPr>
        <p:txBody>
          <a:bodyPr wrap="square" lIns="177800" tIns="101600" rIns="177800" bIns="101600" anchor="t">
            <a:normAutofit/>
          </a:bodyPr>
          <a:lstStyle/>
          <a:p>
            <a:pPr>
              <a:buNone/>
            </a:pPr>
            <a:endParaRPr lang="en-US"/>
          </a:p>
        </p:txBody>
      </p:sp>
      <p:sp>
        <p:nvSpPr>
          <p:cNvPr id="212" name="Card head 2"/>
          <p:cNvSpPr/>
          <p:nvPr/>
        </p:nvSpPr>
        <p:spPr>
          <a:xfrm>
            <a:off x="4305300" y="2616200"/>
            <a:ext cx="3581400" cy="584200"/>
          </a:xfrm>
          <a:prstGeom prst="roundRect">
            <a:avLst>
              <a:gd name="adj" fmla="val 18000"/>
            </a:avLst>
          </a:prstGeom>
          <a:solidFill>
            <a:srgbClr val="B4470F"/>
          </a:solidFill>
          <a:ln>
            <a:noFill/>
          </a:ln>
        </p:spPr>
        <p:txBody>
          <a:bodyPr wrap="square" lIns="203200" tIns="101600" rIns="203200" bIns="101600" anchor="ctr">
            <a:normAutofit/>
          </a:bodyPr>
          <a:lstStyle/>
          <a:p>
            <a:pPr algn="l">
              <a:lnSpc>
                <a:spcPct val="100000"/>
              </a:lnSpc>
              <a:spcBef>
                <a:spcPts val="0"/>
              </a:spcBef>
              <a:buNone/>
            </a:pPr>
            <a:r>
              <a:rPr lang="en-US" sz="1600" b="1" dirty="0">
                <a:solidFill>
                  <a:srgbClr val="FFFFFF"/>
                </a:solidFill>
              </a:rPr>
              <a:t>Watch Out For</a:t>
            </a:r>
          </a:p>
        </p:txBody>
      </p:sp>
      <p:sp>
        <p:nvSpPr>
          <p:cNvPr id="213" name="Card head fix 2"/>
          <p:cNvSpPr/>
          <p:nvPr/>
        </p:nvSpPr>
        <p:spPr>
          <a:xfrm>
            <a:off x="4305300" y="2997200"/>
            <a:ext cx="3581400" cy="203200"/>
          </a:xfrm>
          <a:prstGeom prst="rect">
            <a:avLst/>
          </a:prstGeom>
          <a:solidFill>
            <a:srgbClr val="B4470F"/>
          </a:solidFill>
          <a:ln>
            <a:noFill/>
          </a:ln>
        </p:spPr>
        <p:txBody>
          <a:bodyPr wrap="square" lIns="177800" tIns="101600" rIns="177800" bIns="101600" anchor="t">
            <a:normAutofit fontScale="25000" lnSpcReduction="20000"/>
          </a:bodyPr>
          <a:lstStyle/>
          <a:p>
            <a:pPr>
              <a:buNone/>
            </a:pPr>
            <a:endParaRPr lang="en-US"/>
          </a:p>
        </p:txBody>
      </p:sp>
      <p:sp>
        <p:nvSpPr>
          <p:cNvPr id="214" name="Card body 2"/>
          <p:cNvSpPr/>
          <p:nvPr/>
        </p:nvSpPr>
        <p:spPr>
          <a:xfrm>
            <a:off x="4406900" y="3327400"/>
            <a:ext cx="3378200" cy="2971800"/>
          </a:xfrm>
          <a:prstGeom prst="rect">
            <a:avLst/>
          </a:prstGeom>
          <a:noFill/>
          <a:ln>
            <a:noFill/>
          </a:ln>
        </p:spPr>
        <p:txBody>
          <a:bodyPr wrap="square" lIns="101600" tIns="101600" rIns="101600" bIns="101600" anchor="t">
            <a:normAutofit/>
          </a:bodyPr>
          <a:lstStyle/>
          <a:p>
            <a:pPr marL="171450" indent="-171450" algn="l">
              <a:lnSpc>
                <a:spcPct val="100000"/>
              </a:lnSpc>
              <a:spcBef>
                <a:spcPts val="0"/>
              </a:spcBef>
              <a:buFont typeface="Arial"/>
              <a:buChar char="•"/>
            </a:pPr>
            <a:r>
              <a:rPr lang="en-US" sz="1500" b="0" dirty="0">
                <a:solidFill>
                  <a:srgbClr val="404A55"/>
                </a:solidFill>
              </a:rPr>
              <a:t>Promising “lunch provided” and serving chips and soda</a:t>
            </a:r>
          </a:p>
          <a:p>
            <a:pPr marL="171450" indent="-171450" algn="l">
              <a:lnSpc>
                <a:spcPct val="100000"/>
              </a:lnSpc>
              <a:spcBef>
                <a:spcPts val="1000"/>
              </a:spcBef>
              <a:buFont typeface="Arial"/>
              <a:buChar char="•"/>
            </a:pPr>
            <a:r>
              <a:rPr lang="en-US" sz="1500" b="0" dirty="0">
                <a:solidFill>
                  <a:srgbClr val="404A55"/>
                </a:solidFill>
              </a:rPr>
              <a:t>Snack tables emptying before the second half</a:t>
            </a:r>
          </a:p>
          <a:p>
            <a:pPr marL="171450" indent="-171450" algn="l">
              <a:lnSpc>
                <a:spcPct val="100000"/>
              </a:lnSpc>
              <a:spcBef>
                <a:spcPts val="1000"/>
              </a:spcBef>
              <a:buFont typeface="Arial"/>
              <a:buChar char="•"/>
            </a:pPr>
            <a:r>
              <a:rPr lang="en-US" sz="1500" b="0" dirty="0">
                <a:solidFill>
                  <a:srgbClr val="404A55"/>
                </a:solidFill>
              </a:rPr>
              <a:t>The same menu every time — the novelty wears off</a:t>
            </a:r>
          </a:p>
          <a:p>
            <a:pPr marL="171450" indent="-171450" algn="l">
              <a:lnSpc>
                <a:spcPct val="100000"/>
              </a:lnSpc>
              <a:spcBef>
                <a:spcPts val="1000"/>
              </a:spcBef>
              <a:buFont typeface="Arial"/>
              <a:buChar char="•"/>
            </a:pPr>
            <a:r>
              <a:rPr lang="en-US" sz="1500" b="0" dirty="0">
                <a:solidFill>
                  <a:srgbClr val="404A55"/>
                </a:solidFill>
              </a:rPr>
              <a:t>Food that is fun but impossible to eat while networking</a:t>
            </a:r>
          </a:p>
        </p:txBody>
      </p:sp>
      <p:sp>
        <p:nvSpPr>
          <p:cNvPr id="215" name="Card 3"/>
          <p:cNvSpPr/>
          <p:nvPr/>
        </p:nvSpPr>
        <p:spPr>
          <a:xfrm>
            <a:off x="8153400" y="2616200"/>
            <a:ext cx="3581400" cy="3784600"/>
          </a:xfrm>
          <a:prstGeom prst="roundRect">
            <a:avLst>
              <a:gd name="adj" fmla="val 6000"/>
            </a:avLst>
          </a:prstGeom>
          <a:solidFill>
            <a:srgbClr val="FBFCFD"/>
          </a:solidFill>
          <a:ln w="12700">
            <a:solidFill>
              <a:srgbClr val="D3DEE6"/>
            </a:solidFill>
          </a:ln>
        </p:spPr>
        <p:txBody>
          <a:bodyPr wrap="square" lIns="177800" tIns="101600" rIns="177800" bIns="101600" anchor="t">
            <a:normAutofit/>
          </a:bodyPr>
          <a:lstStyle/>
          <a:p>
            <a:pPr>
              <a:buNone/>
            </a:pPr>
            <a:endParaRPr lang="en-US"/>
          </a:p>
        </p:txBody>
      </p:sp>
      <p:sp>
        <p:nvSpPr>
          <p:cNvPr id="216" name="Card head 3"/>
          <p:cNvSpPr/>
          <p:nvPr/>
        </p:nvSpPr>
        <p:spPr>
          <a:xfrm>
            <a:off x="8153400" y="2616200"/>
            <a:ext cx="3581400" cy="584200"/>
          </a:xfrm>
          <a:prstGeom prst="roundRect">
            <a:avLst>
              <a:gd name="adj" fmla="val 18000"/>
            </a:avLst>
          </a:prstGeom>
          <a:solidFill>
            <a:srgbClr val="0E7C66"/>
          </a:solidFill>
          <a:ln>
            <a:noFill/>
          </a:ln>
        </p:spPr>
        <p:txBody>
          <a:bodyPr wrap="square" lIns="203200" tIns="101600" rIns="203200" bIns="101600" anchor="ctr">
            <a:normAutofit/>
          </a:bodyPr>
          <a:lstStyle/>
          <a:p>
            <a:pPr algn="l">
              <a:lnSpc>
                <a:spcPct val="100000"/>
              </a:lnSpc>
              <a:spcBef>
                <a:spcPts val="0"/>
              </a:spcBef>
              <a:buNone/>
            </a:pPr>
            <a:r>
              <a:rPr lang="en-US" sz="1600" b="1" dirty="0">
                <a:solidFill>
                  <a:srgbClr val="FFFFFF"/>
                </a:solidFill>
              </a:rPr>
              <a:t>Practical Tips</a:t>
            </a:r>
          </a:p>
        </p:txBody>
      </p:sp>
      <p:sp>
        <p:nvSpPr>
          <p:cNvPr id="217" name="Card head fix 3"/>
          <p:cNvSpPr/>
          <p:nvPr/>
        </p:nvSpPr>
        <p:spPr>
          <a:xfrm>
            <a:off x="8153400" y="2997200"/>
            <a:ext cx="3581400" cy="203200"/>
          </a:xfrm>
          <a:prstGeom prst="rect">
            <a:avLst/>
          </a:prstGeom>
          <a:solidFill>
            <a:srgbClr val="0E7C66"/>
          </a:solidFill>
          <a:ln>
            <a:noFill/>
          </a:ln>
        </p:spPr>
        <p:txBody>
          <a:bodyPr wrap="square" lIns="177800" tIns="101600" rIns="177800" bIns="101600" anchor="t">
            <a:normAutofit fontScale="25000" lnSpcReduction="20000"/>
          </a:bodyPr>
          <a:lstStyle/>
          <a:p>
            <a:pPr>
              <a:buNone/>
            </a:pPr>
            <a:endParaRPr lang="en-US"/>
          </a:p>
        </p:txBody>
      </p:sp>
      <p:sp>
        <p:nvSpPr>
          <p:cNvPr id="218" name="Card body 3"/>
          <p:cNvSpPr/>
          <p:nvPr/>
        </p:nvSpPr>
        <p:spPr>
          <a:xfrm>
            <a:off x="8255000" y="3327400"/>
            <a:ext cx="3378200" cy="2971800"/>
          </a:xfrm>
          <a:prstGeom prst="rect">
            <a:avLst/>
          </a:prstGeom>
          <a:noFill/>
          <a:ln>
            <a:noFill/>
          </a:ln>
        </p:spPr>
        <p:txBody>
          <a:bodyPr wrap="square" lIns="101600" tIns="101600" rIns="101600" bIns="101600" anchor="t">
            <a:normAutofit/>
          </a:bodyPr>
          <a:lstStyle/>
          <a:p>
            <a:pPr marL="171450" indent="-171450" algn="l">
              <a:lnSpc>
                <a:spcPct val="100000"/>
              </a:lnSpc>
              <a:spcBef>
                <a:spcPts val="0"/>
              </a:spcBef>
              <a:buFont typeface="Arial"/>
              <a:buChar char="•"/>
            </a:pPr>
            <a:r>
              <a:rPr lang="en-US" sz="1500" b="0" dirty="0">
                <a:solidFill>
                  <a:srgbClr val="404A55"/>
                </a:solidFill>
              </a:rPr>
              <a:t>Put one hot item on the menu — it signals real hospitality</a:t>
            </a:r>
          </a:p>
          <a:p>
            <a:pPr marL="171450" indent="-171450" algn="l">
              <a:lnSpc>
                <a:spcPct val="100000"/>
              </a:lnSpc>
              <a:spcBef>
                <a:spcPts val="1000"/>
              </a:spcBef>
              <a:buFont typeface="Arial"/>
              <a:buChar char="•"/>
            </a:pPr>
            <a:r>
              <a:rPr lang="en-US" sz="1500" b="0" dirty="0">
                <a:solidFill>
                  <a:srgbClr val="404A55"/>
                </a:solidFill>
              </a:rPr>
              <a:t>Hold a treat for the final session and say so in the agenda</a:t>
            </a:r>
          </a:p>
          <a:p>
            <a:pPr marL="171450" indent="-171450" algn="l">
              <a:lnSpc>
                <a:spcPct val="100000"/>
              </a:lnSpc>
              <a:spcBef>
                <a:spcPts val="1000"/>
              </a:spcBef>
              <a:buFont typeface="Arial"/>
              <a:buChar char="•"/>
            </a:pPr>
            <a:r>
              <a:rPr lang="en-US" sz="1500" b="0" dirty="0">
                <a:solidFill>
                  <a:srgbClr val="404A55"/>
                </a:solidFill>
              </a:rPr>
              <a:t>Rotate a local or seasonal crowd-pleaser each event</a:t>
            </a:r>
          </a:p>
          <a:p>
            <a:pPr marL="171450" indent="-171450" algn="l">
              <a:lnSpc>
                <a:spcPct val="100000"/>
              </a:lnSpc>
              <a:spcBef>
                <a:spcPts val="1000"/>
              </a:spcBef>
              <a:buFont typeface="Arial"/>
              <a:buChar char="•"/>
            </a:pPr>
            <a:r>
              <a:rPr lang="en-US" sz="1500" b="0" dirty="0">
                <a:solidFill>
                  <a:srgbClr val="404A55"/>
                </a:solidFill>
              </a:rPr>
              <a:t>Name the food in your invite and reminder emails</a:t>
            </a:r>
          </a:p>
        </p:txBody>
      </p:sp>
      <p:pic>
        <p:nvPicPr>
          <p:cNvPr id="219" name="Graphic 219" descr="Attendance magnet icon"/>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57200" y="279400"/>
            <a:ext cx="508000" cy="508000"/>
          </a:xfrm>
          <a:prstGeom prst="rect">
            <a:avLst/>
          </a:prstGeom>
        </p:spPr>
      </p:pic>
    </p:spTree>
    <p:extLst>
      <p:ext uri="{BB962C8B-B14F-4D97-AF65-F5344CB8AC3E}">
        <p14:creationId xmlns:p14="http://schemas.microsoft.com/office/powerpoint/2010/main" val="2586254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9BE234-3941-5B60-0FA4-92E38A2A6F1B}"/>
            </a:ext>
          </a:extLst>
        </p:cNvPr>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07FEA7DC-8C5B-B76E-BF1D-15D889975E91}"/>
              </a:ext>
              <a:ext uri="{C183D7F6-B498-43B3-948B-1728B52AA6E4}">
                <adec:decorative xmlns:adec="http://schemas.microsoft.com/office/drawing/2017/decorative" val="1"/>
              </a:ext>
            </a:extLst>
          </p:cNvPr>
          <p:cNvSpPr/>
          <p:nvPr/>
        </p:nvSpPr>
        <p:spPr>
          <a:xfrm>
            <a:off x="4939475" y="4766273"/>
            <a:ext cx="7106609" cy="1719024"/>
          </a:xfrm>
          <a:prstGeom prst="roundRect">
            <a:avLst>
              <a:gd name="adj" fmla="val 20550"/>
            </a:avLst>
          </a:prstGeom>
          <a:gradFill flip="none" rotWithShape="1">
            <a:gsLst>
              <a:gs pos="100000">
                <a:srgbClr val="2C7E9C"/>
              </a:gs>
              <a:gs pos="0">
                <a:srgbClr val="46B7B2"/>
              </a:gs>
            </a:gsLst>
            <a:path path="circle">
              <a:fillToRect r="100000" b="100000"/>
            </a:path>
            <a:tileRect l="-100000" t="-100000"/>
          </a:gradFill>
          <a:ln w="9525" cap="flat" cmpd="sng" algn="ctr">
            <a:noFill/>
            <a:prstDash val="solid"/>
            <a:headEnd type="none" w="med" len="med"/>
            <a:tailEnd type="none" w="med" len="med"/>
          </a:ln>
          <a:effectLst>
            <a:outerShdw blurRad="190500" algn="ctr" rotWithShape="0">
              <a:prstClr val="black">
                <a:alpha val="20000"/>
              </a:prstClr>
            </a:out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192" fontAlgn="base">
              <a:spcBef>
                <a:spcPct val="0"/>
              </a:spcBef>
              <a:spcAft>
                <a:spcPct val="0"/>
              </a:spcAft>
              <a:defRPr/>
            </a:pPr>
            <a:endParaRPr lang="en-US" kern="0">
              <a:ln w="3175">
                <a:noFill/>
              </a:ln>
              <a:solidFill>
                <a:srgbClr val="FFFFFF"/>
              </a:solidFill>
              <a:latin typeface="Segoe UI Semibold"/>
              <a:cs typeface="Segoe UI" pitchFamily="34" charset="0"/>
            </a:endParaRPr>
          </a:p>
        </p:txBody>
      </p:sp>
      <p:sp>
        <p:nvSpPr>
          <p:cNvPr id="11" name="Rectangle 10">
            <a:extLst>
              <a:ext uri="{FF2B5EF4-FFF2-40B4-BE49-F238E27FC236}">
                <a16:creationId xmlns:a16="http://schemas.microsoft.com/office/drawing/2014/main" id="{D971E136-B23F-6353-32FC-B79DD69269D5}"/>
              </a:ext>
            </a:extLst>
          </p:cNvPr>
          <p:cNvSpPr/>
          <p:nvPr/>
        </p:nvSpPr>
        <p:spPr>
          <a:xfrm>
            <a:off x="0" y="0"/>
            <a:ext cx="4112292" cy="6857999"/>
          </a:xfrm>
          <a:prstGeom prst="rect">
            <a:avLst/>
          </a:prstGeom>
          <a:solidFill>
            <a:srgbClr val="0423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Rectangle: Rounded Corners 15">
            <a:extLst>
              <a:ext uri="{FF2B5EF4-FFF2-40B4-BE49-F238E27FC236}">
                <a16:creationId xmlns:a16="http://schemas.microsoft.com/office/drawing/2014/main" id="{1BDF3B94-00A5-B9E8-B3B2-DE9A8684B0D1}"/>
              </a:ext>
              <a:ext uri="{C183D7F6-B498-43B3-948B-1728B52AA6E4}">
                <adec:decorative xmlns:adec="http://schemas.microsoft.com/office/drawing/2017/decorative" val="1"/>
              </a:ext>
            </a:extLst>
          </p:cNvPr>
          <p:cNvSpPr/>
          <p:nvPr/>
        </p:nvSpPr>
        <p:spPr bwMode="auto">
          <a:xfrm>
            <a:off x="722116" y="617336"/>
            <a:ext cx="3795198" cy="5623324"/>
          </a:xfrm>
          <a:prstGeom prst="roundRect">
            <a:avLst>
              <a:gd name="adj" fmla="val 29403"/>
            </a:avLst>
          </a:prstGeom>
          <a:gradFill flip="none" rotWithShape="1">
            <a:gsLst>
              <a:gs pos="0">
                <a:srgbClr val="FFFFFF"/>
              </a:gs>
              <a:gs pos="100000">
                <a:srgbClr val="FFFFFF">
                  <a:lumMod val="95000"/>
                </a:srgbClr>
              </a:gs>
            </a:gsLst>
            <a:path path="circle">
              <a:fillToRect l="100000" t="100000"/>
            </a:path>
            <a:tileRect r="-100000" b="-100000"/>
          </a:gradFill>
          <a:ln w="9525" cap="flat" cmpd="sng" algn="ctr">
            <a:solidFill>
              <a:srgbClr val="FFFFFF">
                <a:lumMod val="95000"/>
              </a:srgbClr>
            </a:solidFill>
            <a:prstDash val="solid"/>
            <a:headEnd type="none" w="med" len="med"/>
            <a:tailEnd type="none" w="med" len="med"/>
          </a:ln>
          <a:effectLst>
            <a:outerShdw blurRad="63500" dist="127000" dir="2700000" algn="ctr" rotWithShape="0">
              <a:srgbClr val="454142">
                <a:alpha val="20000"/>
              </a:srgbClr>
            </a:outerShdw>
          </a:effectLst>
        </p:spPr>
        <p:txBody>
          <a:bodyPr rot="0" spcFirstLastPara="0" vertOverflow="overflow" horzOverflow="overflow" vert="horz" wrap="square" lIns="612000" tIns="108000" rIns="108000" bIns="108000" numCol="1" spcCol="0" rtlCol="0" fromWordArt="0" anchor="ctr" anchorCtr="0" forceAA="0" compatLnSpc="1">
            <a:prstTxWarp prst="textNoShape">
              <a:avLst/>
            </a:prstTxWarp>
            <a:noAutofit/>
          </a:bodyPr>
          <a:lstStyle/>
          <a:p>
            <a:pPr marL="0" marR="0" lvl="0" indent="0" defTabSz="932742" eaLnBrk="1" fontAlgn="base" latinLnBrk="0" hangingPunct="1">
              <a:lnSpc>
                <a:spcPct val="100000"/>
              </a:lnSpc>
              <a:spcBef>
                <a:spcPts val="0"/>
              </a:spcBef>
              <a:spcAft>
                <a:spcPct val="0"/>
              </a:spcAft>
              <a:buClrTx/>
              <a:buSzPct val="90000"/>
              <a:buFontTx/>
              <a:buNone/>
              <a:tabLst/>
              <a:defRPr/>
            </a:pPr>
            <a:endParaRPr kumimoji="0" lang="en-US" sz="1000" b="1" i="0" u="none" strike="noStrike" kern="0" cap="none" spc="0" normalizeH="0" baseline="0" noProof="0">
              <a:ln>
                <a:noFill/>
              </a:ln>
              <a:solidFill>
                <a:srgbClr val="000000"/>
              </a:solidFill>
              <a:effectLst/>
              <a:uLnTx/>
              <a:uFillTx/>
              <a:latin typeface="Segoe Sans Text"/>
              <a:cs typeface="Segoe Sans Text" pitchFamily="2" charset="0"/>
            </a:endParaRPr>
          </a:p>
        </p:txBody>
      </p:sp>
      <p:pic>
        <p:nvPicPr>
          <p:cNvPr id="7" name="Picture 6">
            <a:extLst>
              <a:ext uri="{FF2B5EF4-FFF2-40B4-BE49-F238E27FC236}">
                <a16:creationId xmlns:a16="http://schemas.microsoft.com/office/drawing/2014/main" id="{AA400BE8-8D38-7C0B-9C27-E836DF591E04}"/>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t="5319" b="5319"/>
          <a:stretch/>
        </p:blipFill>
        <p:spPr>
          <a:xfrm>
            <a:off x="668228" y="1383805"/>
            <a:ext cx="3902974" cy="4090386"/>
          </a:xfrm>
          <a:prstGeom prst="rect">
            <a:avLst/>
          </a:prstGeom>
        </p:spPr>
      </p:pic>
      <p:sp>
        <p:nvSpPr>
          <p:cNvPr id="8" name="Rectangle: Rounded Corners 15">
            <a:extLst>
              <a:ext uri="{FF2B5EF4-FFF2-40B4-BE49-F238E27FC236}">
                <a16:creationId xmlns:a16="http://schemas.microsoft.com/office/drawing/2014/main" id="{DA654379-E288-639C-38FC-5E5972D6AB58}"/>
              </a:ext>
              <a:ext uri="{C183D7F6-B498-43B3-948B-1728B52AA6E4}">
                <adec:decorative xmlns:adec="http://schemas.microsoft.com/office/drawing/2017/decorative" val="1"/>
              </a:ext>
            </a:extLst>
          </p:cNvPr>
          <p:cNvSpPr/>
          <p:nvPr/>
        </p:nvSpPr>
        <p:spPr bwMode="auto">
          <a:xfrm>
            <a:off x="539019" y="489421"/>
            <a:ext cx="4161393" cy="5879155"/>
          </a:xfrm>
          <a:prstGeom prst="roundRect">
            <a:avLst>
              <a:gd name="adj" fmla="val 29403"/>
            </a:avLst>
          </a:prstGeom>
          <a:noFill/>
          <a:ln w="38100" cap="flat" cmpd="sng" algn="ctr">
            <a:gradFill flip="none" rotWithShape="1">
              <a:gsLst>
                <a:gs pos="0">
                  <a:srgbClr val="46B7B2"/>
                </a:gs>
                <a:gs pos="100000">
                  <a:srgbClr val="2C7E9C"/>
                </a:gs>
              </a:gsLst>
              <a:lin ang="2700000" scaled="1"/>
              <a:tileRect/>
            </a:gradFill>
            <a:prstDash val="solid"/>
            <a:headEnd type="none" w="med" len="med"/>
            <a:tailEnd type="none" w="med" len="med"/>
          </a:ln>
          <a:effectLst/>
        </p:spPr>
        <p:txBody>
          <a:bodyPr rot="0" spcFirstLastPara="0" vertOverflow="overflow" horzOverflow="overflow" vert="horz" wrap="square" lIns="612000" tIns="108000" rIns="108000" bIns="108000" numCol="1" spcCol="0" rtlCol="0" fromWordArt="0" anchor="ctr" anchorCtr="0" forceAA="0" compatLnSpc="1">
            <a:prstTxWarp prst="textNoShape">
              <a:avLst/>
            </a:prstTxWarp>
            <a:noAutofit/>
          </a:bodyPr>
          <a:lstStyle/>
          <a:p>
            <a:pPr marL="0" marR="0" lvl="0" indent="0" defTabSz="932742" eaLnBrk="1" fontAlgn="base" latinLnBrk="0" hangingPunct="1">
              <a:lnSpc>
                <a:spcPct val="100000"/>
              </a:lnSpc>
              <a:spcBef>
                <a:spcPts val="0"/>
              </a:spcBef>
              <a:spcAft>
                <a:spcPct val="0"/>
              </a:spcAft>
              <a:buClrTx/>
              <a:buSzPct val="90000"/>
              <a:buFontTx/>
              <a:buNone/>
              <a:tabLst/>
              <a:defRPr/>
            </a:pPr>
            <a:endParaRPr kumimoji="0" lang="en-US" sz="1000" b="1" i="0" u="none" strike="noStrike" kern="0" cap="none" spc="0" normalizeH="0" baseline="0" noProof="0">
              <a:ln>
                <a:noFill/>
              </a:ln>
              <a:solidFill>
                <a:srgbClr val="000000"/>
              </a:solidFill>
              <a:effectLst/>
              <a:uLnTx/>
              <a:uFillTx/>
              <a:latin typeface="Segoe Sans Text"/>
              <a:cs typeface="Segoe Sans Text" pitchFamily="2" charset="0"/>
            </a:endParaRPr>
          </a:p>
        </p:txBody>
      </p:sp>
      <p:sp>
        <p:nvSpPr>
          <p:cNvPr id="2" name="Rectangle: Rounded Corners 1">
            <a:extLst>
              <a:ext uri="{FF2B5EF4-FFF2-40B4-BE49-F238E27FC236}">
                <a16:creationId xmlns:a16="http://schemas.microsoft.com/office/drawing/2014/main" id="{CFF7A0E1-947B-8514-8A68-9FFF6EA76058}"/>
              </a:ext>
              <a:ext uri="{C183D7F6-B498-43B3-948B-1728B52AA6E4}">
                <adec:decorative xmlns:adec="http://schemas.microsoft.com/office/drawing/2017/decorative" val="1"/>
              </a:ext>
            </a:extLst>
          </p:cNvPr>
          <p:cNvSpPr/>
          <p:nvPr/>
        </p:nvSpPr>
        <p:spPr>
          <a:xfrm>
            <a:off x="6354618" y="281360"/>
            <a:ext cx="4087639" cy="4077596"/>
          </a:xfrm>
          <a:prstGeom prst="roundRect">
            <a:avLst>
              <a:gd name="adj" fmla="val 20550"/>
            </a:avLst>
          </a:prstGeom>
          <a:gradFill flip="none" rotWithShape="1">
            <a:gsLst>
              <a:gs pos="100000">
                <a:srgbClr val="2C7E9C"/>
              </a:gs>
              <a:gs pos="0">
                <a:srgbClr val="46B7B2"/>
              </a:gs>
            </a:gsLst>
            <a:path path="circle">
              <a:fillToRect r="100000" b="100000"/>
            </a:path>
            <a:tileRect l="-100000" t="-100000"/>
          </a:gradFill>
          <a:ln w="9525" cap="flat" cmpd="sng" algn="ctr">
            <a:noFill/>
            <a:prstDash val="solid"/>
            <a:headEnd type="none" w="med" len="med"/>
            <a:tailEnd type="none" w="med" len="med"/>
          </a:ln>
          <a:effectLst>
            <a:outerShdw blurRad="190500" algn="ctr" rotWithShape="0">
              <a:prstClr val="black">
                <a:alpha val="20000"/>
              </a:prstClr>
            </a:out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192" fontAlgn="base">
              <a:spcBef>
                <a:spcPct val="0"/>
              </a:spcBef>
              <a:spcAft>
                <a:spcPct val="0"/>
              </a:spcAft>
              <a:defRPr/>
            </a:pPr>
            <a:endParaRPr lang="en-US" kern="0">
              <a:ln w="3175">
                <a:noFill/>
              </a:ln>
              <a:solidFill>
                <a:srgbClr val="FFFFFF"/>
              </a:solidFill>
              <a:latin typeface="Segoe UI Semibold"/>
              <a:cs typeface="Segoe UI" pitchFamily="34" charset="0"/>
            </a:endParaRPr>
          </a:p>
        </p:txBody>
      </p:sp>
      <p:sp>
        <p:nvSpPr>
          <p:cNvPr id="3" name="TextBox 2">
            <a:extLst>
              <a:ext uri="{FF2B5EF4-FFF2-40B4-BE49-F238E27FC236}">
                <a16:creationId xmlns:a16="http://schemas.microsoft.com/office/drawing/2014/main" id="{BAC1733B-48A7-F342-2970-EFD3D9A78E56}"/>
              </a:ext>
            </a:extLst>
          </p:cNvPr>
          <p:cNvSpPr txBox="1"/>
          <p:nvPr/>
        </p:nvSpPr>
        <p:spPr>
          <a:xfrm>
            <a:off x="6842110" y="964438"/>
            <a:ext cx="3112654" cy="2708434"/>
          </a:xfrm>
          <a:prstGeom prst="rect">
            <a:avLst/>
          </a:prstGeom>
          <a:noFill/>
        </p:spPr>
        <p:txBody>
          <a:bodyPr wrap="square" lIns="0" tIns="0" rIns="0" bIns="0" rtlCol="0" anchor="t">
            <a:spAutoFit/>
          </a:bodyPr>
          <a:lstStyle/>
          <a:p>
            <a:pPr algn="ctr"/>
            <a:r>
              <a:rPr lang="fi-FI" sz="8000">
                <a:solidFill>
                  <a:schemeClr val="bg1"/>
                </a:solidFill>
                <a:latin typeface="Segoe Sans Text Semibold"/>
                <a:cs typeface="Segoe Sans Text Semibold"/>
              </a:rPr>
              <a:t>Q+A</a:t>
            </a:r>
          </a:p>
          <a:p>
            <a:pPr algn="ctr"/>
            <a:r>
              <a:rPr lang="fi-FI" sz="4800" err="1">
                <a:solidFill>
                  <a:schemeClr val="bg1"/>
                </a:solidFill>
                <a:latin typeface="Segoe Sans Text Semibold"/>
                <a:cs typeface="Segoe Sans Text Semibold"/>
              </a:rPr>
              <a:t>Ask</a:t>
            </a:r>
            <a:r>
              <a:rPr lang="fi-FI" sz="4800">
                <a:solidFill>
                  <a:schemeClr val="bg1"/>
                </a:solidFill>
                <a:latin typeface="Segoe Sans Text Semibold"/>
                <a:cs typeface="Segoe Sans Text Semibold"/>
              </a:rPr>
              <a:t> Me </a:t>
            </a:r>
            <a:r>
              <a:rPr lang="fi-FI" sz="4800" err="1">
                <a:solidFill>
                  <a:schemeClr val="bg1"/>
                </a:solidFill>
                <a:latin typeface="Segoe Sans Text Semibold"/>
                <a:cs typeface="Segoe Sans Text Semibold"/>
              </a:rPr>
              <a:t>Anything</a:t>
            </a:r>
            <a:endParaRPr lang="en-US" sz="4800" err="1">
              <a:solidFill>
                <a:schemeClr val="bg1"/>
              </a:solidFill>
            </a:endParaRPr>
          </a:p>
        </p:txBody>
      </p:sp>
      <p:sp>
        <p:nvSpPr>
          <p:cNvPr id="4" name="TextBox 3">
            <a:extLst>
              <a:ext uri="{FF2B5EF4-FFF2-40B4-BE49-F238E27FC236}">
                <a16:creationId xmlns:a16="http://schemas.microsoft.com/office/drawing/2014/main" id="{04B243F7-3D6F-F47F-3598-D75BF7423F7F}"/>
              </a:ext>
            </a:extLst>
          </p:cNvPr>
          <p:cNvSpPr txBox="1"/>
          <p:nvPr/>
        </p:nvSpPr>
        <p:spPr>
          <a:xfrm>
            <a:off x="5442857" y="5301342"/>
            <a:ext cx="60960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p>
          <a:p>
            <a:pPr algn="ctr"/>
            <a:r>
              <a:rPr lang="en-US">
                <a:solidFill>
                  <a:srgbClr val="7030A0"/>
                </a:solidFill>
                <a:ea typeface="+mn-lt"/>
                <a:cs typeface="+mn-lt"/>
                <a:hlinkClick r:id="rId3">
                  <a:extLst>
                    <a:ext uri="{A12FA001-AC4F-418D-AE19-62706E023703}">
                      <ahyp:hlinkClr xmlns:ahyp="http://schemas.microsoft.com/office/drawing/2018/hyperlinkcolor" val="tx"/>
                    </a:ext>
                  </a:extLst>
                </a:hlinkClick>
              </a:rPr>
              <a:t>https://aka.ms/MGCI-June2026EventTrainingDiscussion</a:t>
            </a:r>
            <a:endParaRPr lang="en-US">
              <a:solidFill>
                <a:srgbClr val="7030A0"/>
              </a:solidFill>
            </a:endParaRPr>
          </a:p>
        </p:txBody>
      </p:sp>
      <p:sp>
        <p:nvSpPr>
          <p:cNvPr id="10" name="TextBox 9">
            <a:extLst>
              <a:ext uri="{FF2B5EF4-FFF2-40B4-BE49-F238E27FC236}">
                <a16:creationId xmlns:a16="http://schemas.microsoft.com/office/drawing/2014/main" id="{1B6C5C5C-AAC7-F68D-A7DE-70D66C9FF8DD}"/>
              </a:ext>
            </a:extLst>
          </p:cNvPr>
          <p:cNvSpPr txBox="1"/>
          <p:nvPr/>
        </p:nvSpPr>
        <p:spPr>
          <a:xfrm>
            <a:off x="5078548" y="5068388"/>
            <a:ext cx="7116353"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solidFill>
                  <a:schemeClr val="bg1"/>
                </a:solidFill>
              </a:rPr>
              <a:t>Join the discussion on Microsoft Tech Community:</a:t>
            </a:r>
          </a:p>
        </p:txBody>
      </p:sp>
    </p:spTree>
    <p:extLst>
      <p:ext uri="{BB962C8B-B14F-4D97-AF65-F5344CB8AC3E}">
        <p14:creationId xmlns:p14="http://schemas.microsoft.com/office/powerpoint/2010/main" val="358739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A1426"/>
        </a:solidFill>
        <a:effectLst/>
      </p:bgPr>
    </p:bg>
    <p:spTree>
      <p:nvGrpSpPr>
        <p:cNvPr id="1" name="">
          <a:extLst>
            <a:ext uri="{FF2B5EF4-FFF2-40B4-BE49-F238E27FC236}">
              <a16:creationId xmlns:a16="http://schemas.microsoft.com/office/drawing/2014/main" id="{6CAC33D2-2F6A-766E-5C36-3388E3ED06D1}"/>
            </a:ext>
          </a:extLst>
        </p:cNvPr>
        <p:cNvGrpSpPr/>
        <p:nvPr/>
      </p:nvGrpSpPr>
      <p:grpSpPr>
        <a:xfrm>
          <a:off x="0" y="0"/>
          <a:ext cx="0" cy="0"/>
          <a:chOff x="0" y="0"/>
          <a:chExt cx="0" cy="0"/>
        </a:xfrm>
      </p:grpSpPr>
      <p:sp>
        <p:nvSpPr>
          <p:cNvPr id="200" name="BG Fill"/>
          <p:cNvSpPr/>
          <p:nvPr/>
        </p:nvSpPr>
        <p:spPr>
          <a:xfrm>
            <a:off x="0" y="0"/>
            <a:ext cx="12192000" cy="6858000"/>
          </a:xfrm>
          <a:prstGeom prst="rect">
            <a:avLst/>
          </a:prstGeom>
          <a:solidFill>
            <a:srgbClr val="0A1426"/>
          </a:solidFill>
          <a:ln>
            <a:noFill/>
          </a:ln>
        </p:spPr>
        <p:txBody>
          <a:bodyPr/>
          <a:lstStyle/>
          <a:p>
            <a:endParaRPr lang="en-US"/>
          </a:p>
        </p:txBody>
      </p:sp>
      <p:graphicFrame>
        <p:nvGraphicFramePr>
          <p:cNvPr id="2" name="Table 1">
            <a:extLst>
              <a:ext uri="{FF2B5EF4-FFF2-40B4-BE49-F238E27FC236}">
                <a16:creationId xmlns:a16="http://schemas.microsoft.com/office/drawing/2014/main" id="{3DA559A0-9288-E501-BD0B-8065C604B66C}"/>
              </a:ext>
            </a:extLst>
          </p:cNvPr>
          <p:cNvGraphicFramePr>
            <a:graphicFrameLocks noGrp="1"/>
          </p:cNvGraphicFramePr>
          <p:nvPr>
            <p:extLst>
              <p:ext uri="{D42A27DB-BD31-4B8C-83A1-F6EECF244321}">
                <p14:modId xmlns:p14="http://schemas.microsoft.com/office/powerpoint/2010/main" val="1727836569"/>
              </p:ext>
            </p:extLst>
          </p:nvPr>
        </p:nvGraphicFramePr>
        <p:xfrm>
          <a:off x="635000" y="2025650"/>
          <a:ext cx="6985000" cy="4127500"/>
        </p:xfrm>
        <a:graphic>
          <a:graphicData uri="http://schemas.openxmlformats.org/drawingml/2006/table">
            <a:tbl>
              <a:tblPr bandRow="1"/>
              <a:tblGrid>
                <a:gridCol w="1494303">
                  <a:extLst>
                    <a:ext uri="{9D8B030D-6E8A-4147-A177-3AD203B41FA5}">
                      <a16:colId xmlns:a16="http://schemas.microsoft.com/office/drawing/2014/main" val="525883757"/>
                    </a:ext>
                  </a:extLst>
                </a:gridCol>
                <a:gridCol w="5490697">
                  <a:extLst>
                    <a:ext uri="{9D8B030D-6E8A-4147-A177-3AD203B41FA5}">
                      <a16:colId xmlns:a16="http://schemas.microsoft.com/office/drawing/2014/main" val="1741782755"/>
                    </a:ext>
                  </a:extLst>
                </a:gridCol>
              </a:tblGrid>
              <a:tr h="317500">
                <a:tc>
                  <a:txBody>
                    <a:bodyPr/>
                    <a:lstStyle>
                      <a:lvl1pPr marL="0" algn="l" defTabSz="932742" rtl="0" eaLnBrk="1" latinLnBrk="0" hangingPunct="1">
                        <a:defRPr sz="1800" kern="1200">
                          <a:solidFill>
                            <a:schemeClr val="dk1"/>
                          </a:solidFill>
                          <a:latin typeface="Calibri" panose="020F0502020204030204"/>
                        </a:defRPr>
                      </a:lvl1pPr>
                      <a:lvl2pPr marL="466371" algn="l" defTabSz="932742" rtl="0" eaLnBrk="1" latinLnBrk="0" hangingPunct="1">
                        <a:defRPr sz="1800" kern="1200">
                          <a:solidFill>
                            <a:schemeClr val="dk1"/>
                          </a:solidFill>
                          <a:latin typeface="Calibri" panose="020F0502020204030204"/>
                        </a:defRPr>
                      </a:lvl2pPr>
                      <a:lvl3pPr marL="932742" algn="l" defTabSz="932742" rtl="0" eaLnBrk="1" latinLnBrk="0" hangingPunct="1">
                        <a:defRPr sz="1800" kern="1200">
                          <a:solidFill>
                            <a:schemeClr val="dk1"/>
                          </a:solidFill>
                          <a:latin typeface="Calibri" panose="020F0502020204030204"/>
                        </a:defRPr>
                      </a:lvl3pPr>
                      <a:lvl4pPr marL="1399113" algn="l" defTabSz="932742" rtl="0" eaLnBrk="1" latinLnBrk="0" hangingPunct="1">
                        <a:defRPr sz="1800" kern="1200">
                          <a:solidFill>
                            <a:schemeClr val="dk1"/>
                          </a:solidFill>
                          <a:latin typeface="Calibri" panose="020F0502020204030204"/>
                        </a:defRPr>
                      </a:lvl4pPr>
                      <a:lvl5pPr marL="1865484" algn="l" defTabSz="932742" rtl="0" eaLnBrk="1" latinLnBrk="0" hangingPunct="1">
                        <a:defRPr sz="1800" kern="1200">
                          <a:solidFill>
                            <a:schemeClr val="dk1"/>
                          </a:solidFill>
                          <a:latin typeface="Calibri" panose="020F0502020204030204"/>
                        </a:defRPr>
                      </a:lvl5pPr>
                      <a:lvl6pPr marL="2331856" algn="l" defTabSz="932742" rtl="0" eaLnBrk="1" latinLnBrk="0" hangingPunct="1">
                        <a:defRPr sz="1800" kern="1200">
                          <a:solidFill>
                            <a:schemeClr val="dk1"/>
                          </a:solidFill>
                          <a:latin typeface="Calibri" panose="020F0502020204030204"/>
                        </a:defRPr>
                      </a:lvl6pPr>
                      <a:lvl7pPr marL="2798226" algn="l" defTabSz="932742" rtl="0" eaLnBrk="1" latinLnBrk="0" hangingPunct="1">
                        <a:defRPr sz="1800" kern="1200">
                          <a:solidFill>
                            <a:schemeClr val="dk1"/>
                          </a:solidFill>
                          <a:latin typeface="Calibri" panose="020F0502020204030204"/>
                        </a:defRPr>
                      </a:lvl7pPr>
                      <a:lvl8pPr marL="3264597" algn="l" defTabSz="932742" rtl="0" eaLnBrk="1" latinLnBrk="0" hangingPunct="1">
                        <a:defRPr sz="1800" kern="1200">
                          <a:solidFill>
                            <a:schemeClr val="dk1"/>
                          </a:solidFill>
                          <a:latin typeface="Calibri" panose="020F0502020204030204"/>
                        </a:defRPr>
                      </a:lvl8pPr>
                      <a:lvl9pPr marL="3730969" algn="l" defTabSz="932742" rtl="0" eaLnBrk="1" latinLnBrk="0" hangingPunct="1">
                        <a:defRPr sz="1800" kern="1200">
                          <a:solidFill>
                            <a:schemeClr val="dk1"/>
                          </a:solidFill>
                          <a:latin typeface="Calibri" panose="020F0502020204030204"/>
                        </a:defRPr>
                      </a:lvl9pPr>
                    </a:lstStyle>
                    <a:p>
                      <a:pPr algn="l" fontAlgn="base"/>
                      <a:r>
                        <a:rPr lang="en-US" sz="1300" b="1">
                          <a:solidFill>
                            <a:srgbClr val="FFFFFF"/>
                          </a:solidFill>
                          <a:effectLst/>
                          <a:latin typeface="Segoe UI"/>
                          <a:cs typeface="Segoe UI"/>
                        </a:rPr>
                        <a:t>Date</a:t>
                      </a:r>
                    </a:p>
                  </a:txBody>
                  <a:tcPr marL="65923" marR="65923" marT="32957" marB="3295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17002"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26375A"/>
                    </a:solidFill>
                  </a:tcPr>
                </a:tc>
                <a:tc>
                  <a:txBody>
                    <a:bodyPr/>
                    <a:lstStyle>
                      <a:lvl1pPr marL="0" algn="l" defTabSz="932742" rtl="0" eaLnBrk="1" latinLnBrk="0" hangingPunct="1">
                        <a:defRPr sz="1800" kern="1200">
                          <a:solidFill>
                            <a:schemeClr val="dk1"/>
                          </a:solidFill>
                          <a:latin typeface="Calibri" panose="020F0502020204030204"/>
                        </a:defRPr>
                      </a:lvl1pPr>
                      <a:lvl2pPr marL="466371" algn="l" defTabSz="932742" rtl="0" eaLnBrk="1" latinLnBrk="0" hangingPunct="1">
                        <a:defRPr sz="1800" kern="1200">
                          <a:solidFill>
                            <a:schemeClr val="dk1"/>
                          </a:solidFill>
                          <a:latin typeface="Calibri" panose="020F0502020204030204"/>
                        </a:defRPr>
                      </a:lvl2pPr>
                      <a:lvl3pPr marL="932742" algn="l" defTabSz="932742" rtl="0" eaLnBrk="1" latinLnBrk="0" hangingPunct="1">
                        <a:defRPr sz="1800" kern="1200">
                          <a:solidFill>
                            <a:schemeClr val="dk1"/>
                          </a:solidFill>
                          <a:latin typeface="Calibri" panose="020F0502020204030204"/>
                        </a:defRPr>
                      </a:lvl3pPr>
                      <a:lvl4pPr marL="1399113" algn="l" defTabSz="932742" rtl="0" eaLnBrk="1" latinLnBrk="0" hangingPunct="1">
                        <a:defRPr sz="1800" kern="1200">
                          <a:solidFill>
                            <a:schemeClr val="dk1"/>
                          </a:solidFill>
                          <a:latin typeface="Calibri" panose="020F0502020204030204"/>
                        </a:defRPr>
                      </a:lvl4pPr>
                      <a:lvl5pPr marL="1865484" algn="l" defTabSz="932742" rtl="0" eaLnBrk="1" latinLnBrk="0" hangingPunct="1">
                        <a:defRPr sz="1800" kern="1200">
                          <a:solidFill>
                            <a:schemeClr val="dk1"/>
                          </a:solidFill>
                          <a:latin typeface="Calibri" panose="020F0502020204030204"/>
                        </a:defRPr>
                      </a:lvl5pPr>
                      <a:lvl6pPr marL="2331856" algn="l" defTabSz="932742" rtl="0" eaLnBrk="1" latinLnBrk="0" hangingPunct="1">
                        <a:defRPr sz="1800" kern="1200">
                          <a:solidFill>
                            <a:schemeClr val="dk1"/>
                          </a:solidFill>
                          <a:latin typeface="Calibri" panose="020F0502020204030204"/>
                        </a:defRPr>
                      </a:lvl6pPr>
                      <a:lvl7pPr marL="2798226" algn="l" defTabSz="932742" rtl="0" eaLnBrk="1" latinLnBrk="0" hangingPunct="1">
                        <a:defRPr sz="1800" kern="1200">
                          <a:solidFill>
                            <a:schemeClr val="dk1"/>
                          </a:solidFill>
                          <a:latin typeface="Calibri" panose="020F0502020204030204"/>
                        </a:defRPr>
                      </a:lvl7pPr>
                      <a:lvl8pPr marL="3264597" algn="l" defTabSz="932742" rtl="0" eaLnBrk="1" latinLnBrk="0" hangingPunct="1">
                        <a:defRPr sz="1800" kern="1200">
                          <a:solidFill>
                            <a:schemeClr val="dk1"/>
                          </a:solidFill>
                          <a:latin typeface="Calibri" panose="020F0502020204030204"/>
                        </a:defRPr>
                      </a:lvl8pPr>
                      <a:lvl9pPr marL="3730969" algn="l" defTabSz="932742" rtl="0" eaLnBrk="1" latinLnBrk="0" hangingPunct="1">
                        <a:defRPr sz="1800" kern="1200">
                          <a:solidFill>
                            <a:schemeClr val="dk1"/>
                          </a:solidFill>
                          <a:latin typeface="Calibri" panose="020F0502020204030204"/>
                        </a:defRPr>
                      </a:lvl9pPr>
                    </a:lstStyle>
                    <a:p>
                      <a:pPr algn="l" fontAlgn="base"/>
                      <a:r>
                        <a:rPr lang="en-US" sz="1300" b="1" dirty="0">
                          <a:solidFill>
                            <a:srgbClr val="FFFFFF"/>
                          </a:solidFill>
                          <a:effectLst/>
                          <a:latin typeface="Segoe UI"/>
                          <a:cs typeface="Segoe UI"/>
                        </a:rPr>
                        <a:t>Topic</a:t>
                      </a:r>
                    </a:p>
                  </a:txBody>
                  <a:tcPr marL="65923" marR="65923" marT="32957" marB="3295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17002"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26375A"/>
                    </a:solidFill>
                  </a:tcPr>
                </a:tc>
                <a:extLst>
                  <a:ext uri="{0D108BD9-81ED-4DB2-BD59-A6C34878D82A}">
                    <a16:rowId xmlns:a16="http://schemas.microsoft.com/office/drawing/2014/main" val="1872013037"/>
                  </a:ext>
                </a:extLst>
              </a:tr>
              <a:tr h="317500">
                <a:tc>
                  <a:txBody>
                    <a:bodyPr/>
                    <a:lstStyle/>
                    <a:p>
                      <a:pPr lvl="0" algn="l">
                        <a:buNone/>
                      </a:pPr>
                      <a:r>
                        <a:rPr lang="en-US" sz="1300" b="1">
                          <a:solidFill>
                            <a:srgbClr val="6EA8FF"/>
                          </a:solidFill>
                          <a:effectLst/>
                          <a:latin typeface="Segoe UI"/>
                          <a:cs typeface="Segoe UI"/>
                        </a:rPr>
                        <a:t>JAN 29 </a:t>
                      </a:r>
                    </a:p>
                  </a:txBody>
                  <a:tcPr marL="65922" marR="65922" marT="32957" marB="32957" anchor="ctr">
                    <a:lnL w="9524">
                      <a:solidFill>
                        <a:srgbClr val="FFFFFF"/>
                      </a:solidFill>
                    </a:lnL>
                    <a:lnR w="9524" cap="flat" cmpd="sng" algn="ctr">
                      <a:solidFill>
                        <a:srgbClr val="FFFFFF"/>
                      </a:solidFill>
                      <a:prstDash val="solid"/>
                      <a:round/>
                      <a:headEnd type="none" w="med" len="med"/>
                      <a:tailEnd type="none" w="med" len="med"/>
                    </a:lnR>
                    <a:lnT w="17002" cap="flat" cmpd="sng" algn="ctr">
                      <a:solidFill>
                        <a:srgbClr val="FFFFFF"/>
                      </a:solidFill>
                      <a:prstDash val="solid"/>
                      <a:round/>
                      <a:headEnd type="none" w="med" len="med"/>
                      <a:tailEnd type="none" w="med" len="med"/>
                    </a:lnT>
                    <a:lnB w="17001" cap="flat" cmpd="sng" algn="ctr">
                      <a:solidFill>
                        <a:srgbClr val="FFFFFF"/>
                      </a:solidFill>
                      <a:prstDash val="solid"/>
                      <a:round/>
                      <a:headEnd type="none" w="med" len="med"/>
                      <a:tailEnd type="none" w="med" len="med"/>
                    </a:lnB>
                    <a:lnTlToBr w="0">
                      <a:noFill/>
                    </a:lnTlToBr>
                    <a:lnBlToTr w="0">
                      <a:noFill/>
                    </a:lnBlToTr>
                    <a:solidFill>
                      <a:srgbClr val="0B1526"/>
                    </a:solidFill>
                  </a:tcPr>
                </a:tc>
                <a:tc>
                  <a:txBody>
                    <a:bodyPr/>
                    <a:lstStyle/>
                    <a:p>
                      <a:pPr lvl="0" algn="l">
                        <a:buNone/>
                      </a:pPr>
                      <a:r>
                        <a:rPr lang="en-US" sz="1300" b="0" dirty="0">
                          <a:solidFill>
                            <a:srgbClr val="E7ECF4"/>
                          </a:solidFill>
                          <a:latin typeface="Segoe UI"/>
                          <a:cs typeface="Segoe UI"/>
                        </a:rPr>
                        <a:t>Sponsors and Sponsorship</a:t>
                      </a:r>
                    </a:p>
                  </a:txBody>
                  <a:tcPr marL="65922" marR="65922" marT="32957" marB="32957" anchor="ctr">
                    <a:lnL w="9524" cap="flat" cmpd="sng" algn="ctr">
                      <a:solidFill>
                        <a:srgbClr val="FFFFFF"/>
                      </a:solidFill>
                      <a:prstDash val="solid"/>
                      <a:round/>
                      <a:headEnd type="none" w="med" len="med"/>
                      <a:tailEnd type="none" w="med" len="med"/>
                    </a:lnL>
                    <a:lnR w="9524">
                      <a:solidFill>
                        <a:srgbClr val="FFFFFF"/>
                      </a:solidFill>
                    </a:lnR>
                    <a:lnT w="17002" cap="flat" cmpd="sng" algn="ctr">
                      <a:solidFill>
                        <a:srgbClr val="FFFFFF"/>
                      </a:solidFill>
                      <a:prstDash val="solid"/>
                      <a:round/>
                      <a:headEnd type="none" w="med" len="med"/>
                      <a:tailEnd type="none" w="med" len="med"/>
                    </a:lnT>
                    <a:lnB w="17001" cap="flat" cmpd="sng" algn="ctr">
                      <a:solidFill>
                        <a:srgbClr val="FFFFFF"/>
                      </a:solidFill>
                      <a:prstDash val="solid"/>
                      <a:round/>
                      <a:headEnd type="none" w="med" len="med"/>
                      <a:tailEnd type="none" w="med" len="med"/>
                    </a:lnB>
                    <a:lnTlToBr w="0">
                      <a:noFill/>
                    </a:lnTlToBr>
                    <a:lnBlToTr w="0">
                      <a:noFill/>
                    </a:lnBlToTr>
                    <a:solidFill>
                      <a:srgbClr val="0B1526"/>
                    </a:solidFill>
                  </a:tcPr>
                </a:tc>
                <a:extLst>
                  <a:ext uri="{0D108BD9-81ED-4DB2-BD59-A6C34878D82A}">
                    <a16:rowId xmlns:a16="http://schemas.microsoft.com/office/drawing/2014/main" val="1726588338"/>
                  </a:ext>
                </a:extLst>
              </a:tr>
              <a:tr h="317500">
                <a:tc>
                  <a:txBody>
                    <a:bodyPr/>
                    <a:lstStyle/>
                    <a:p>
                      <a:pPr lvl="0" algn="l">
                        <a:buNone/>
                      </a:pPr>
                      <a:r>
                        <a:rPr lang="en-US" sz="1300" b="1">
                          <a:solidFill>
                            <a:srgbClr val="6EA8FF"/>
                          </a:solidFill>
                          <a:effectLst/>
                          <a:latin typeface="Segoe UI"/>
                          <a:cs typeface="Segoe UI"/>
                        </a:rPr>
                        <a:t>FEB 26</a:t>
                      </a:r>
                      <a:endParaRPr lang="en-US" sz="1300" b="1">
                        <a:solidFill>
                          <a:srgbClr val="6EA8FF"/>
                        </a:solidFill>
                        <a:latin typeface="Segoe UI"/>
                        <a:cs typeface="Segoe UI"/>
                      </a:endParaRPr>
                    </a:p>
                  </a:txBody>
                  <a:tcPr marL="65922" marR="65922" marT="32957" marB="32957" anchor="ctr">
                    <a:lnL w="9524">
                      <a:solidFill>
                        <a:srgbClr val="FFFFFF"/>
                      </a:solidFill>
                    </a:lnL>
                    <a:lnR w="9524">
                      <a:solidFill>
                        <a:srgbClr val="FFFFFF"/>
                      </a:solidFill>
                    </a:lnR>
                    <a:lnT w="17001" cap="flat" cmpd="sng" algn="ctr">
                      <a:solidFill>
                        <a:srgbClr val="FFFFFF"/>
                      </a:solidFill>
                      <a:prstDash val="solid"/>
                      <a:round/>
                      <a:headEnd type="none" w="med" len="med"/>
                      <a:tailEnd type="none" w="med" len="med"/>
                    </a:lnT>
                    <a:lnB w="9524">
                      <a:solidFill>
                        <a:srgbClr val="FFFFFF"/>
                      </a:solidFill>
                    </a:lnB>
                    <a:lnTlToBr w="0">
                      <a:noFill/>
                    </a:lnTlToBr>
                    <a:lnBlToTr w="0">
                      <a:noFill/>
                    </a:lnBlToTr>
                    <a:solidFill>
                      <a:srgbClr val="12203A"/>
                    </a:solidFill>
                  </a:tcPr>
                </a:tc>
                <a:tc>
                  <a:txBody>
                    <a:bodyPr/>
                    <a:lstStyle/>
                    <a:p>
                      <a:pPr lvl="0" algn="l">
                        <a:lnSpc>
                          <a:spcPct val="100000"/>
                        </a:lnSpc>
                        <a:spcBef>
                          <a:spcPts val="0"/>
                        </a:spcBef>
                        <a:spcAft>
                          <a:spcPts val="0"/>
                        </a:spcAft>
                        <a:buNone/>
                      </a:pPr>
                      <a:r>
                        <a:rPr lang="en-US" sz="1300" b="0" i="0" u="none" strike="noStrike" noProof="0" dirty="0">
                          <a:solidFill>
                            <a:srgbClr val="E7ECF4"/>
                          </a:solidFill>
                          <a:effectLst/>
                          <a:latin typeface="Segoe UI"/>
                          <a:cs typeface="Segoe UI"/>
                        </a:rPr>
                        <a:t>Community Days, MTC User Groups &amp; AMC</a:t>
                      </a:r>
                    </a:p>
                  </a:txBody>
                  <a:tcPr marL="65922" marR="65922" marT="32957" marB="32957" anchor="ctr">
                    <a:lnL w="9524" cap="flat" cmpd="sng" algn="ctr">
                      <a:solidFill>
                        <a:srgbClr val="FFFFFF"/>
                      </a:solidFill>
                      <a:prstDash val="solid"/>
                      <a:round/>
                      <a:headEnd type="none" w="med" len="med"/>
                      <a:tailEnd type="none" w="med" len="med"/>
                    </a:lnL>
                    <a:lnR w="9524">
                      <a:solidFill>
                        <a:srgbClr val="FFFFFF"/>
                      </a:solidFill>
                    </a:lnR>
                    <a:lnT w="17001" cap="flat" cmpd="sng" algn="ctr">
                      <a:solidFill>
                        <a:srgbClr val="FFFFFF"/>
                      </a:solidFill>
                      <a:prstDash val="solid"/>
                      <a:round/>
                      <a:headEnd type="none" w="med" len="med"/>
                      <a:tailEnd type="none" w="med" len="med"/>
                    </a:lnT>
                    <a:lnB w="9524" cap="flat" cmpd="sng" algn="ctr">
                      <a:solidFill>
                        <a:srgbClr val="FFFFFF"/>
                      </a:solidFill>
                      <a:prstDash val="solid"/>
                      <a:round/>
                      <a:headEnd type="none" w="med" len="med"/>
                      <a:tailEnd type="none" w="med" len="med"/>
                    </a:lnB>
                    <a:lnTlToBr w="0">
                      <a:noFill/>
                    </a:lnTlToBr>
                    <a:lnBlToTr w="0">
                      <a:noFill/>
                    </a:lnBlToTr>
                    <a:solidFill>
                      <a:srgbClr val="12203A"/>
                    </a:solidFill>
                  </a:tcPr>
                </a:tc>
                <a:extLst>
                  <a:ext uri="{0D108BD9-81ED-4DB2-BD59-A6C34878D82A}">
                    <a16:rowId xmlns:a16="http://schemas.microsoft.com/office/drawing/2014/main" val="4017572173"/>
                  </a:ext>
                </a:extLst>
              </a:tr>
              <a:tr h="317500">
                <a:tc>
                  <a:txBody>
                    <a:bodyPr/>
                    <a:lstStyle/>
                    <a:p>
                      <a:pPr lvl="0" algn="l">
                        <a:buNone/>
                      </a:pPr>
                      <a:r>
                        <a:rPr lang="en-US" sz="1300" b="0">
                          <a:solidFill>
                            <a:srgbClr val="6EA8FF"/>
                          </a:solidFill>
                          <a:effectLst/>
                          <a:latin typeface="Segoe UI"/>
                          <a:cs typeface="Segoe UI"/>
                        </a:rPr>
                        <a:t>MAR 26</a:t>
                      </a:r>
                      <a:endParaRPr lang="en-US" sz="1300" b="0">
                        <a:solidFill>
                          <a:srgbClr val="6EA8FF"/>
                        </a:solidFill>
                        <a:latin typeface="Segoe UI"/>
                        <a:cs typeface="Segoe UI"/>
                      </a:endParaRPr>
                    </a:p>
                  </a:txBody>
                  <a:tcPr marL="65922" marR="65922" marT="32957" marB="32957" anchor="ctr">
                    <a:lnL w="9524">
                      <a:solidFill>
                        <a:srgbClr val="FFFFFF"/>
                      </a:solidFill>
                    </a:lnL>
                    <a:lnR w="9524">
                      <a:solidFill>
                        <a:srgbClr val="FFFFFF"/>
                      </a:solidFill>
                    </a:lnR>
                    <a:lnT w="9524" cap="flat" cmpd="sng" algn="ctr">
                      <a:solidFill>
                        <a:srgbClr val="FFFFFF"/>
                      </a:solidFill>
                      <a:prstDash val="solid"/>
                      <a:round/>
                      <a:headEnd type="none" w="med" len="med"/>
                      <a:tailEnd type="none" w="med" len="med"/>
                    </a:lnT>
                    <a:lnB w="9524">
                      <a:solidFill>
                        <a:srgbClr val="FFFFFF"/>
                      </a:solidFill>
                    </a:lnB>
                    <a:lnTlToBr w="0">
                      <a:noFill/>
                    </a:lnTlToBr>
                    <a:lnBlToTr w="0">
                      <a:noFill/>
                    </a:lnBlToTr>
                    <a:solidFill>
                      <a:srgbClr val="0B1526"/>
                    </a:solidFill>
                  </a:tcPr>
                </a:tc>
                <a:tc>
                  <a:txBody>
                    <a:bodyPr/>
                    <a:lstStyle/>
                    <a:p>
                      <a:pPr lvl="0" algn="l">
                        <a:lnSpc>
                          <a:spcPct val="100000"/>
                        </a:lnSpc>
                        <a:spcBef>
                          <a:spcPts val="0"/>
                        </a:spcBef>
                        <a:spcAft>
                          <a:spcPts val="0"/>
                        </a:spcAft>
                        <a:buNone/>
                      </a:pPr>
                      <a:r>
                        <a:rPr lang="en-US" sz="1300" b="0" i="0" u="none" strike="noStrike" noProof="0">
                          <a:solidFill>
                            <a:srgbClr val="C3CDDE"/>
                          </a:solidFill>
                          <a:effectLst/>
                          <a:latin typeface="Segoe UI"/>
                          <a:cs typeface="Segoe UI"/>
                        </a:rPr>
                        <a:t>SPRING BREAK</a:t>
                      </a:r>
                      <a:endParaRPr lang="en-US" sz="1300" b="0">
                        <a:solidFill>
                          <a:srgbClr val="AEB9CE"/>
                        </a:solidFill>
                        <a:latin typeface="Segoe UI"/>
                        <a:cs typeface="Segoe UI"/>
                      </a:endParaRPr>
                    </a:p>
                  </a:txBody>
                  <a:tcPr marL="65922" marR="65922" marT="32957" marB="32957" anchor="ctr">
                    <a:lnL w="9524" cap="flat" cmpd="sng" algn="ctr">
                      <a:solidFill>
                        <a:srgbClr val="FFFFFF"/>
                      </a:solidFill>
                      <a:prstDash val="solid"/>
                      <a:round/>
                      <a:headEnd type="none" w="med" len="med"/>
                      <a:tailEnd type="none" w="med" len="med"/>
                    </a:lnL>
                    <a:lnR w="9524">
                      <a:solidFill>
                        <a:srgbClr val="FFFFFF"/>
                      </a:solidFill>
                    </a:lnR>
                    <a:lnT w="9524" cap="flat" cmpd="sng" algn="ctr">
                      <a:solidFill>
                        <a:srgbClr val="FFFFFF"/>
                      </a:solidFill>
                      <a:prstDash val="solid"/>
                      <a:round/>
                      <a:headEnd type="none" w="med" len="med"/>
                      <a:tailEnd type="none" w="med" len="med"/>
                    </a:lnT>
                    <a:lnB w="9524" cap="flat" cmpd="sng" algn="ctr">
                      <a:solidFill>
                        <a:srgbClr val="FFFFFF"/>
                      </a:solidFill>
                      <a:prstDash val="solid"/>
                      <a:round/>
                      <a:headEnd type="none" w="med" len="med"/>
                      <a:tailEnd type="none" w="med" len="med"/>
                    </a:lnB>
                    <a:lnTlToBr w="0">
                      <a:noFill/>
                    </a:lnTlToBr>
                    <a:lnBlToTr w="0">
                      <a:noFill/>
                    </a:lnBlToTr>
                    <a:solidFill>
                      <a:srgbClr val="0B1526"/>
                    </a:solidFill>
                  </a:tcPr>
                </a:tc>
                <a:extLst>
                  <a:ext uri="{0D108BD9-81ED-4DB2-BD59-A6C34878D82A}">
                    <a16:rowId xmlns:a16="http://schemas.microsoft.com/office/drawing/2014/main" val="1880229079"/>
                  </a:ext>
                </a:extLst>
              </a:tr>
              <a:tr h="317500">
                <a:tc>
                  <a:txBody>
                    <a:bodyPr/>
                    <a:lstStyle/>
                    <a:p>
                      <a:pPr lvl="0" algn="l">
                        <a:buNone/>
                      </a:pPr>
                      <a:r>
                        <a:rPr lang="en-US" sz="1300" b="1">
                          <a:solidFill>
                            <a:srgbClr val="6EA8FF"/>
                          </a:solidFill>
                          <a:effectLst/>
                          <a:latin typeface="Segoe UI"/>
                          <a:cs typeface="Segoe UI"/>
                        </a:rPr>
                        <a:t>APR 30</a:t>
                      </a:r>
                    </a:p>
                  </a:txBody>
                  <a:tcPr marL="65922" marR="65922" marT="32957" marB="32957" anchor="ctr">
                    <a:lnL w="9524">
                      <a:solidFill>
                        <a:srgbClr val="FFFFFF"/>
                      </a:solidFill>
                    </a:lnL>
                    <a:lnR w="9524">
                      <a:solidFill>
                        <a:srgbClr val="FFFFFF"/>
                      </a:solidFill>
                    </a:lnR>
                    <a:lnT w="9524" cap="flat" cmpd="sng" algn="ctr">
                      <a:solidFill>
                        <a:srgbClr val="FFFFFF"/>
                      </a:solidFill>
                      <a:prstDash val="solid"/>
                      <a:round/>
                      <a:headEnd type="none" w="med" len="med"/>
                      <a:tailEnd type="none" w="med" len="med"/>
                    </a:lnT>
                    <a:lnB w="9524">
                      <a:solidFill>
                        <a:srgbClr val="FFFFFF"/>
                      </a:solidFill>
                    </a:lnB>
                    <a:lnTlToBr w="0">
                      <a:noFill/>
                    </a:lnTlToBr>
                    <a:lnBlToTr w="0">
                      <a:noFill/>
                    </a:lnBlToTr>
                    <a:solidFill>
                      <a:srgbClr val="12203A"/>
                    </a:solidFill>
                  </a:tcPr>
                </a:tc>
                <a:tc>
                  <a:txBody>
                    <a:bodyPr/>
                    <a:lstStyle/>
                    <a:p>
                      <a:pPr lvl="0" algn="l">
                        <a:lnSpc>
                          <a:spcPct val="100000"/>
                        </a:lnSpc>
                        <a:spcBef>
                          <a:spcPts val="0"/>
                        </a:spcBef>
                        <a:spcAft>
                          <a:spcPts val="0"/>
                        </a:spcAft>
                        <a:buNone/>
                      </a:pPr>
                      <a:r>
                        <a:rPr lang="en-US" sz="1300" b="0" i="0" u="none" strike="noStrike" noProof="0">
                          <a:solidFill>
                            <a:srgbClr val="E7ECF4"/>
                          </a:solidFill>
                          <a:effectLst/>
                          <a:latin typeface="Segoe UI"/>
                          <a:cs typeface="Segoe UI"/>
                        </a:rPr>
                        <a:t>Run of Show – Day of Event Lessons Learned</a:t>
                      </a:r>
                      <a:endParaRPr lang="en-US" sz="1300" b="0">
                        <a:solidFill>
                          <a:srgbClr val="E7ECF4"/>
                        </a:solidFill>
                        <a:latin typeface="Segoe UI"/>
                        <a:cs typeface="Segoe UI"/>
                      </a:endParaRPr>
                    </a:p>
                  </a:txBody>
                  <a:tcPr marL="65922" marR="65922" marT="32957" marB="32957" anchor="ctr">
                    <a:lnL w="9524" cap="flat" cmpd="sng" algn="ctr">
                      <a:solidFill>
                        <a:srgbClr val="FFFFFF"/>
                      </a:solidFill>
                      <a:prstDash val="solid"/>
                      <a:round/>
                      <a:headEnd type="none" w="med" len="med"/>
                      <a:tailEnd type="none" w="med" len="med"/>
                    </a:lnL>
                    <a:lnR w="9524">
                      <a:solidFill>
                        <a:srgbClr val="FFFFFF"/>
                      </a:solidFill>
                    </a:lnR>
                    <a:lnT w="9524" cap="flat" cmpd="sng" algn="ctr">
                      <a:solidFill>
                        <a:srgbClr val="FFFFFF"/>
                      </a:solidFill>
                      <a:prstDash val="solid"/>
                      <a:round/>
                      <a:headEnd type="none" w="med" len="med"/>
                      <a:tailEnd type="none" w="med" len="med"/>
                    </a:lnT>
                    <a:lnB w="9524" cap="flat" cmpd="sng" algn="ctr">
                      <a:solidFill>
                        <a:srgbClr val="FFFFFF"/>
                      </a:solidFill>
                      <a:prstDash val="solid"/>
                      <a:round/>
                      <a:headEnd type="none" w="med" len="med"/>
                      <a:tailEnd type="none" w="med" len="med"/>
                    </a:lnB>
                    <a:lnTlToBr w="0">
                      <a:noFill/>
                    </a:lnTlToBr>
                    <a:lnBlToTr w="0">
                      <a:noFill/>
                    </a:lnBlToTr>
                    <a:solidFill>
                      <a:srgbClr val="12203A"/>
                    </a:solidFill>
                  </a:tcPr>
                </a:tc>
                <a:extLst>
                  <a:ext uri="{0D108BD9-81ED-4DB2-BD59-A6C34878D82A}">
                    <a16:rowId xmlns:a16="http://schemas.microsoft.com/office/drawing/2014/main" val="3720665746"/>
                  </a:ext>
                </a:extLst>
              </a:tr>
              <a:tr h="317500">
                <a:tc>
                  <a:txBody>
                    <a:bodyPr/>
                    <a:lstStyle/>
                    <a:p>
                      <a:pPr lvl="0" algn="l">
                        <a:buNone/>
                      </a:pPr>
                      <a:r>
                        <a:rPr lang="en-US" sz="1300" b="1">
                          <a:solidFill>
                            <a:srgbClr val="6EA8FF"/>
                          </a:solidFill>
                          <a:effectLst/>
                          <a:latin typeface="Segoe UI"/>
                          <a:cs typeface="Segoe UI"/>
                        </a:rPr>
                        <a:t>MAY 28</a:t>
                      </a:r>
                      <a:endParaRPr lang="en-US" sz="1300" b="1">
                        <a:solidFill>
                          <a:srgbClr val="6EA8FF"/>
                        </a:solidFill>
                        <a:latin typeface="Segoe UI"/>
                        <a:cs typeface="Segoe UI"/>
                      </a:endParaRPr>
                    </a:p>
                  </a:txBody>
                  <a:tcPr marL="65922" marR="65922" marT="32957" marB="32957" anchor="ctr">
                    <a:lnL w="9524">
                      <a:solidFill>
                        <a:srgbClr val="FFFFFF"/>
                      </a:solidFill>
                    </a:lnL>
                    <a:lnR w="9524">
                      <a:solidFill>
                        <a:srgbClr val="FFFFFF"/>
                      </a:solidFill>
                    </a:lnR>
                    <a:lnT w="9524" cap="flat" cmpd="sng" algn="ctr">
                      <a:solidFill>
                        <a:srgbClr val="FFFFFF"/>
                      </a:solidFill>
                      <a:prstDash val="solid"/>
                      <a:round/>
                      <a:headEnd type="none" w="med" len="med"/>
                      <a:tailEnd type="none" w="med" len="med"/>
                    </a:lnT>
                    <a:lnB w="9524">
                      <a:solidFill>
                        <a:srgbClr val="FFFFFF"/>
                      </a:solidFill>
                    </a:lnB>
                    <a:lnTlToBr w="0">
                      <a:noFill/>
                    </a:lnTlToBr>
                    <a:lnBlToTr w="0">
                      <a:noFill/>
                    </a:lnBlToTr>
                    <a:solidFill>
                      <a:srgbClr val="0B1526"/>
                    </a:solidFill>
                  </a:tcPr>
                </a:tc>
                <a:tc>
                  <a:txBody>
                    <a:bodyPr/>
                    <a:lstStyle/>
                    <a:p>
                      <a:pPr lvl="0" algn="l">
                        <a:lnSpc>
                          <a:spcPct val="100000"/>
                        </a:lnSpc>
                        <a:spcBef>
                          <a:spcPts val="0"/>
                        </a:spcBef>
                        <a:spcAft>
                          <a:spcPts val="0"/>
                        </a:spcAft>
                        <a:buNone/>
                      </a:pPr>
                      <a:r>
                        <a:rPr lang="en-US" sz="1300" b="0" i="0" u="none" strike="noStrike" noProof="0" dirty="0">
                          <a:solidFill>
                            <a:srgbClr val="E7ECF4"/>
                          </a:solidFill>
                          <a:effectLst/>
                          <a:latin typeface="Segoe UI"/>
                          <a:cs typeface="Segoe UI"/>
                        </a:rPr>
                        <a:t>Event &amp; Committee Planning</a:t>
                      </a:r>
                      <a:endParaRPr lang="en-US" sz="1300" b="0" dirty="0">
                        <a:solidFill>
                          <a:srgbClr val="E7ECF4"/>
                        </a:solidFill>
                        <a:latin typeface="Segoe UI"/>
                        <a:cs typeface="Segoe UI"/>
                      </a:endParaRPr>
                    </a:p>
                  </a:txBody>
                  <a:tcPr marL="65922" marR="65922" marT="32957" marB="32957" anchor="ctr">
                    <a:lnL w="9524" cap="flat" cmpd="sng" algn="ctr">
                      <a:solidFill>
                        <a:srgbClr val="FFFFFF"/>
                      </a:solidFill>
                      <a:prstDash val="solid"/>
                      <a:round/>
                      <a:headEnd type="none" w="med" len="med"/>
                      <a:tailEnd type="none" w="med" len="med"/>
                    </a:lnL>
                    <a:lnR w="9524">
                      <a:solidFill>
                        <a:srgbClr val="FFFFFF"/>
                      </a:solidFill>
                    </a:lnR>
                    <a:lnT w="9524" cap="flat" cmpd="sng" algn="ctr">
                      <a:solidFill>
                        <a:srgbClr val="FFFFFF"/>
                      </a:solidFill>
                      <a:prstDash val="solid"/>
                      <a:round/>
                      <a:headEnd type="none" w="med" len="med"/>
                      <a:tailEnd type="none" w="med" len="med"/>
                    </a:lnT>
                    <a:lnB w="9524" cap="flat" cmpd="sng" algn="ctr">
                      <a:solidFill>
                        <a:srgbClr val="FFFFFF"/>
                      </a:solidFill>
                      <a:prstDash val="solid"/>
                      <a:round/>
                      <a:headEnd type="none" w="med" len="med"/>
                      <a:tailEnd type="none" w="med" len="med"/>
                    </a:lnB>
                    <a:lnTlToBr w="0">
                      <a:noFill/>
                    </a:lnTlToBr>
                    <a:lnBlToTr w="0">
                      <a:noFill/>
                    </a:lnBlToTr>
                    <a:solidFill>
                      <a:srgbClr val="0B1526"/>
                    </a:solidFill>
                  </a:tcPr>
                </a:tc>
                <a:extLst>
                  <a:ext uri="{0D108BD9-81ED-4DB2-BD59-A6C34878D82A}">
                    <a16:rowId xmlns:a16="http://schemas.microsoft.com/office/drawing/2014/main" val="1527753014"/>
                  </a:ext>
                </a:extLst>
              </a:tr>
              <a:tr h="317500">
                <a:tc>
                  <a:txBody>
                    <a:bodyPr/>
                    <a:lstStyle/>
                    <a:p>
                      <a:pPr lvl="0" algn="l">
                        <a:buNone/>
                      </a:pPr>
                      <a:r>
                        <a:rPr lang="en-US" sz="1300" b="1">
                          <a:solidFill>
                            <a:srgbClr val="6EA8FF"/>
                          </a:solidFill>
                          <a:effectLst/>
                          <a:latin typeface="Segoe UI"/>
                          <a:cs typeface="Segoe UI"/>
                        </a:rPr>
                        <a:t>JUN 25</a:t>
                      </a:r>
                      <a:endParaRPr lang="en-US" sz="1300" b="1">
                        <a:solidFill>
                          <a:srgbClr val="6EA8FF"/>
                        </a:solidFill>
                        <a:latin typeface="Segoe UI"/>
                        <a:cs typeface="Segoe UI"/>
                      </a:endParaRPr>
                    </a:p>
                  </a:txBody>
                  <a:tcPr marL="65922" marR="65922" marT="32957" marB="32957" anchor="ctr">
                    <a:lnL w="9524">
                      <a:solidFill>
                        <a:srgbClr val="FFFFFF"/>
                      </a:solidFill>
                    </a:lnL>
                    <a:lnR w="9524">
                      <a:solidFill>
                        <a:srgbClr val="FFFFFF"/>
                      </a:solidFill>
                    </a:lnR>
                    <a:lnT w="9524" cap="flat" cmpd="sng" algn="ctr">
                      <a:solidFill>
                        <a:srgbClr val="FFFFFF"/>
                      </a:solidFill>
                      <a:prstDash val="solid"/>
                      <a:round/>
                      <a:headEnd type="none" w="med" len="med"/>
                      <a:tailEnd type="none" w="med" len="med"/>
                    </a:lnT>
                    <a:lnB w="9524">
                      <a:solidFill>
                        <a:srgbClr val="FFFFFF"/>
                      </a:solidFill>
                    </a:lnB>
                    <a:lnTlToBr w="0">
                      <a:noFill/>
                    </a:lnTlToBr>
                    <a:lnBlToTr w="0">
                      <a:noFill/>
                    </a:lnBlToTr>
                    <a:solidFill>
                      <a:srgbClr val="12203A"/>
                    </a:solidFill>
                  </a:tcPr>
                </a:tc>
                <a:tc>
                  <a:txBody>
                    <a:bodyPr/>
                    <a:lstStyle/>
                    <a:p>
                      <a:pPr lvl="0" algn="l">
                        <a:lnSpc>
                          <a:spcPct val="100000"/>
                        </a:lnSpc>
                        <a:spcBef>
                          <a:spcPts val="0"/>
                        </a:spcBef>
                        <a:spcAft>
                          <a:spcPts val="0"/>
                        </a:spcAft>
                        <a:buNone/>
                      </a:pPr>
                      <a:r>
                        <a:rPr lang="en-US" sz="1300" b="0" i="0" u="none" strike="noStrike" noProof="0">
                          <a:solidFill>
                            <a:srgbClr val="E7ECF4"/>
                          </a:solidFill>
                          <a:effectLst/>
                          <a:latin typeface="Segoe UI"/>
                          <a:cs typeface="Segoe UI"/>
                        </a:rPr>
                        <a:t>How to find and select speakers</a:t>
                      </a:r>
                      <a:endParaRPr lang="en-US" sz="1300" b="0">
                        <a:solidFill>
                          <a:srgbClr val="E7ECF4"/>
                        </a:solidFill>
                        <a:latin typeface="Segoe UI"/>
                        <a:cs typeface="Segoe UI"/>
                      </a:endParaRPr>
                    </a:p>
                  </a:txBody>
                  <a:tcPr marL="65922" marR="65922" marT="32957" marB="32957" anchor="ctr">
                    <a:lnL w="9524" cap="flat" cmpd="sng" algn="ctr">
                      <a:solidFill>
                        <a:srgbClr val="FFFFFF"/>
                      </a:solidFill>
                      <a:prstDash val="solid"/>
                      <a:round/>
                      <a:headEnd type="none" w="med" len="med"/>
                      <a:tailEnd type="none" w="med" len="med"/>
                    </a:lnL>
                    <a:lnR w="9524">
                      <a:solidFill>
                        <a:srgbClr val="FFFFFF"/>
                      </a:solidFill>
                    </a:lnR>
                    <a:lnT w="9524" cap="flat" cmpd="sng" algn="ctr">
                      <a:solidFill>
                        <a:srgbClr val="FFFFFF"/>
                      </a:solidFill>
                      <a:prstDash val="solid"/>
                      <a:round/>
                      <a:headEnd type="none" w="med" len="med"/>
                      <a:tailEnd type="none" w="med" len="med"/>
                    </a:lnT>
                    <a:lnB w="9524" cap="flat" cmpd="sng" algn="ctr">
                      <a:solidFill>
                        <a:srgbClr val="FFFFFF"/>
                      </a:solidFill>
                      <a:prstDash val="solid"/>
                      <a:round/>
                      <a:headEnd type="none" w="med" len="med"/>
                      <a:tailEnd type="none" w="med" len="med"/>
                    </a:lnB>
                    <a:lnTlToBr w="0">
                      <a:noFill/>
                    </a:lnTlToBr>
                    <a:lnBlToTr w="0">
                      <a:noFill/>
                    </a:lnBlToTr>
                    <a:solidFill>
                      <a:srgbClr val="12203A"/>
                    </a:solidFill>
                  </a:tcPr>
                </a:tc>
                <a:extLst>
                  <a:ext uri="{0D108BD9-81ED-4DB2-BD59-A6C34878D82A}">
                    <a16:rowId xmlns:a16="http://schemas.microsoft.com/office/drawing/2014/main" val="452561288"/>
                  </a:ext>
                </a:extLst>
              </a:tr>
              <a:tr h="317500">
                <a:tc>
                  <a:txBody>
                    <a:bodyPr/>
                    <a:lstStyle/>
                    <a:p>
                      <a:pPr lvl="0" algn="l">
                        <a:buNone/>
                      </a:pPr>
                      <a:r>
                        <a:rPr lang="en-US" sz="1300" b="1">
                          <a:solidFill>
                            <a:srgbClr val="6EA8FF"/>
                          </a:solidFill>
                          <a:effectLst/>
                          <a:latin typeface="Segoe UI"/>
                          <a:cs typeface="Segoe UI"/>
                        </a:rPr>
                        <a:t>JUL 30</a:t>
                      </a:r>
                      <a:endParaRPr lang="en-US" sz="1300" b="1">
                        <a:solidFill>
                          <a:srgbClr val="6EA8FF"/>
                        </a:solidFill>
                        <a:latin typeface="Segoe UI"/>
                        <a:cs typeface="Segoe UI"/>
                      </a:endParaRPr>
                    </a:p>
                  </a:txBody>
                  <a:tcPr marL="65922" marR="65922" marT="32957" marB="32957" anchor="ctr">
                    <a:lnL w="9524">
                      <a:solidFill>
                        <a:srgbClr val="FFFFFF"/>
                      </a:solidFill>
                    </a:lnL>
                    <a:lnR w="9524">
                      <a:solidFill>
                        <a:srgbClr val="FFFFFF"/>
                      </a:solidFill>
                    </a:lnR>
                    <a:lnT w="9524" cap="flat" cmpd="sng" algn="ctr">
                      <a:solidFill>
                        <a:srgbClr val="FFFFFF"/>
                      </a:solidFill>
                      <a:prstDash val="solid"/>
                      <a:round/>
                      <a:headEnd type="none" w="med" len="med"/>
                      <a:tailEnd type="none" w="med" len="med"/>
                    </a:lnT>
                    <a:lnB w="9524">
                      <a:solidFill>
                        <a:srgbClr val="FFFFFF"/>
                      </a:solidFill>
                    </a:lnB>
                    <a:lnTlToBr w="0">
                      <a:noFill/>
                    </a:lnTlToBr>
                    <a:lnBlToTr w="0">
                      <a:noFill/>
                    </a:lnBlToTr>
                    <a:solidFill>
                      <a:srgbClr val="0B1526"/>
                    </a:solidFill>
                  </a:tcPr>
                </a:tc>
                <a:tc>
                  <a:txBody>
                    <a:bodyPr/>
                    <a:lstStyle/>
                    <a:p>
                      <a:pPr lvl="0" algn="l">
                        <a:buNone/>
                      </a:pPr>
                      <a:r>
                        <a:rPr lang="en-US" sz="1300" b="0" i="0" u="none" strike="noStrike" noProof="0">
                          <a:solidFill>
                            <a:srgbClr val="E7ECF4"/>
                          </a:solidFill>
                          <a:effectLst/>
                          <a:latin typeface="Segoe UI"/>
                          <a:cs typeface="Segoe UI"/>
                        </a:rPr>
                        <a:t>FOOD! Meals, Snacks, and Beverages</a:t>
                      </a:r>
                      <a:endParaRPr lang="en-US" sz="1300" b="0">
                        <a:solidFill>
                          <a:srgbClr val="E7ECF4"/>
                        </a:solidFill>
                        <a:latin typeface="Segoe UI"/>
                        <a:cs typeface="Segoe UI"/>
                      </a:endParaRPr>
                    </a:p>
                  </a:txBody>
                  <a:tcPr marL="65922" marR="65922" marT="32957" marB="32957" anchor="ctr">
                    <a:lnL w="9524" cap="flat" cmpd="sng" algn="ctr">
                      <a:solidFill>
                        <a:srgbClr val="FFFFFF"/>
                      </a:solidFill>
                      <a:prstDash val="solid"/>
                      <a:round/>
                      <a:headEnd type="none" w="med" len="med"/>
                      <a:tailEnd type="none" w="med" len="med"/>
                    </a:lnL>
                    <a:lnR w="9524">
                      <a:solidFill>
                        <a:srgbClr val="FFFFFF"/>
                      </a:solidFill>
                    </a:lnR>
                    <a:lnT w="9524" cap="flat" cmpd="sng" algn="ctr">
                      <a:solidFill>
                        <a:srgbClr val="FFFFFF"/>
                      </a:solidFill>
                      <a:prstDash val="solid"/>
                      <a:round/>
                      <a:headEnd type="none" w="med" len="med"/>
                      <a:tailEnd type="none" w="med" len="med"/>
                    </a:lnT>
                    <a:lnB w="9524" cap="flat" cmpd="sng" algn="ctr">
                      <a:solidFill>
                        <a:srgbClr val="FFFFFF"/>
                      </a:solidFill>
                      <a:prstDash val="solid"/>
                      <a:round/>
                      <a:headEnd type="none" w="med" len="med"/>
                      <a:tailEnd type="none" w="med" len="med"/>
                    </a:lnB>
                    <a:lnTlToBr w="0">
                      <a:noFill/>
                    </a:lnTlToBr>
                    <a:lnBlToTr w="0">
                      <a:noFill/>
                    </a:lnBlToTr>
                    <a:solidFill>
                      <a:srgbClr val="0B1526"/>
                    </a:solidFill>
                  </a:tcPr>
                </a:tc>
                <a:extLst>
                  <a:ext uri="{0D108BD9-81ED-4DB2-BD59-A6C34878D82A}">
                    <a16:rowId xmlns:a16="http://schemas.microsoft.com/office/drawing/2014/main" val="1527315065"/>
                  </a:ext>
                </a:extLst>
              </a:tr>
              <a:tr h="317500">
                <a:tc>
                  <a:txBody>
                    <a:bodyPr/>
                    <a:lstStyle/>
                    <a:p>
                      <a:pPr lvl="0" algn="l">
                        <a:buNone/>
                      </a:pPr>
                      <a:r>
                        <a:rPr lang="en-US" sz="1300" b="0">
                          <a:solidFill>
                            <a:srgbClr val="6EA8FF"/>
                          </a:solidFill>
                          <a:effectLst/>
                          <a:latin typeface="Segoe UI"/>
                          <a:cs typeface="Segoe UI"/>
                        </a:rPr>
                        <a:t>AUG 27</a:t>
                      </a:r>
                      <a:endParaRPr lang="en-US" sz="1300" b="0">
                        <a:solidFill>
                          <a:srgbClr val="6EA8FF"/>
                        </a:solidFill>
                        <a:latin typeface="Segoe UI"/>
                        <a:cs typeface="Segoe UI"/>
                      </a:endParaRPr>
                    </a:p>
                  </a:txBody>
                  <a:tcPr marL="65922" marR="65922" marT="32957" marB="32957" anchor="ctr">
                    <a:lnL w="9524">
                      <a:solidFill>
                        <a:srgbClr val="FFFFFF"/>
                      </a:solidFill>
                    </a:lnL>
                    <a:lnR w="9524">
                      <a:solidFill>
                        <a:srgbClr val="FFFFFF"/>
                      </a:solidFill>
                    </a:lnR>
                    <a:lnT w="9524" cap="flat" cmpd="sng" algn="ctr">
                      <a:solidFill>
                        <a:srgbClr val="FFFFFF"/>
                      </a:solidFill>
                      <a:prstDash val="solid"/>
                      <a:round/>
                      <a:headEnd type="none" w="med" len="med"/>
                      <a:tailEnd type="none" w="med" len="med"/>
                    </a:lnT>
                    <a:lnB w="9524">
                      <a:solidFill>
                        <a:srgbClr val="FFFFFF"/>
                      </a:solidFill>
                    </a:lnB>
                    <a:lnTlToBr w="0">
                      <a:noFill/>
                    </a:lnTlToBr>
                    <a:lnBlToTr w="0">
                      <a:noFill/>
                    </a:lnBlToTr>
                    <a:solidFill>
                      <a:srgbClr val="12203A"/>
                    </a:solidFill>
                  </a:tcPr>
                </a:tc>
                <a:tc>
                  <a:txBody>
                    <a:bodyPr/>
                    <a:lstStyle/>
                    <a:p>
                      <a:pPr lvl="0" algn="l">
                        <a:buNone/>
                      </a:pPr>
                      <a:r>
                        <a:rPr lang="en-US" sz="1300" b="0">
                          <a:solidFill>
                            <a:srgbClr val="C3CDDE"/>
                          </a:solidFill>
                          <a:effectLst/>
                          <a:latin typeface="Segoe UI"/>
                          <a:cs typeface="Segoe UI"/>
                        </a:rPr>
                        <a:t>SUMMER BREAK</a:t>
                      </a:r>
                      <a:endParaRPr lang="en-US" sz="1300" b="0">
                        <a:solidFill>
                          <a:srgbClr val="AEB9CE"/>
                        </a:solidFill>
                        <a:latin typeface="Segoe UI"/>
                        <a:cs typeface="Segoe UI"/>
                      </a:endParaRPr>
                    </a:p>
                  </a:txBody>
                  <a:tcPr marL="65922" marR="65922" marT="32957" marB="32957" anchor="ctr">
                    <a:lnL w="9524" cap="flat" cmpd="sng" algn="ctr">
                      <a:solidFill>
                        <a:srgbClr val="FFFFFF"/>
                      </a:solidFill>
                      <a:prstDash val="solid"/>
                      <a:round/>
                      <a:headEnd type="none" w="med" len="med"/>
                      <a:tailEnd type="none" w="med" len="med"/>
                    </a:lnL>
                    <a:lnR w="9524">
                      <a:solidFill>
                        <a:srgbClr val="FFFFFF"/>
                      </a:solidFill>
                    </a:lnR>
                    <a:lnT w="9524" cap="flat" cmpd="sng" algn="ctr">
                      <a:solidFill>
                        <a:srgbClr val="FFFFFF"/>
                      </a:solidFill>
                      <a:prstDash val="solid"/>
                      <a:round/>
                      <a:headEnd type="none" w="med" len="med"/>
                      <a:tailEnd type="none" w="med" len="med"/>
                    </a:lnT>
                    <a:lnB w="9524" cap="flat" cmpd="sng" algn="ctr">
                      <a:solidFill>
                        <a:srgbClr val="FFFFFF"/>
                      </a:solidFill>
                      <a:prstDash val="solid"/>
                      <a:round/>
                      <a:headEnd type="none" w="med" len="med"/>
                      <a:tailEnd type="none" w="med" len="med"/>
                    </a:lnB>
                    <a:lnTlToBr w="0">
                      <a:noFill/>
                    </a:lnTlToBr>
                    <a:lnBlToTr w="0">
                      <a:noFill/>
                    </a:lnBlToTr>
                    <a:solidFill>
                      <a:srgbClr val="12203A"/>
                    </a:solidFill>
                  </a:tcPr>
                </a:tc>
                <a:extLst>
                  <a:ext uri="{0D108BD9-81ED-4DB2-BD59-A6C34878D82A}">
                    <a16:rowId xmlns:a16="http://schemas.microsoft.com/office/drawing/2014/main" val="2170960322"/>
                  </a:ext>
                </a:extLst>
              </a:tr>
              <a:tr h="317500">
                <a:tc>
                  <a:txBody>
                    <a:bodyPr/>
                    <a:lstStyle/>
                    <a:p>
                      <a:pPr lvl="0" algn="l">
                        <a:buNone/>
                      </a:pPr>
                      <a:r>
                        <a:rPr lang="en-US" sz="1300" b="1">
                          <a:solidFill>
                            <a:srgbClr val="6EA8FF"/>
                          </a:solidFill>
                          <a:effectLst/>
                          <a:latin typeface="Segoe UI"/>
                          <a:cs typeface="Segoe UI"/>
                        </a:rPr>
                        <a:t>SEP 24</a:t>
                      </a:r>
                      <a:endParaRPr lang="en-US" sz="1300" b="1">
                        <a:solidFill>
                          <a:srgbClr val="6EA8FF"/>
                        </a:solidFill>
                        <a:latin typeface="Segoe UI"/>
                        <a:cs typeface="Segoe UI"/>
                      </a:endParaRPr>
                    </a:p>
                  </a:txBody>
                  <a:tcPr marL="65922" marR="65922" marT="32957" marB="32957" anchor="ctr">
                    <a:lnL w="9524">
                      <a:solidFill>
                        <a:srgbClr val="FFFFFF"/>
                      </a:solidFill>
                    </a:lnL>
                    <a:lnR w="9524">
                      <a:solidFill>
                        <a:srgbClr val="FFFFFF"/>
                      </a:solidFill>
                    </a:lnR>
                    <a:lnT w="9524" cap="flat" cmpd="sng" algn="ctr">
                      <a:solidFill>
                        <a:srgbClr val="FFFFFF"/>
                      </a:solidFill>
                      <a:prstDash val="solid"/>
                      <a:round/>
                      <a:headEnd type="none" w="med" len="med"/>
                      <a:tailEnd type="none" w="med" len="med"/>
                    </a:lnT>
                    <a:lnB w="9524">
                      <a:solidFill>
                        <a:srgbClr val="FFFFFF"/>
                      </a:solidFill>
                    </a:lnB>
                    <a:lnTlToBr w="0">
                      <a:noFill/>
                    </a:lnTlToBr>
                    <a:lnBlToTr w="0">
                      <a:noFill/>
                    </a:lnBlToTr>
                    <a:solidFill>
                      <a:srgbClr val="0B1526"/>
                    </a:solidFill>
                  </a:tcPr>
                </a:tc>
                <a:tc>
                  <a:txBody>
                    <a:bodyPr/>
                    <a:lstStyle/>
                    <a:p>
                      <a:pPr lvl="0" algn="l">
                        <a:buNone/>
                      </a:pPr>
                      <a:r>
                        <a:rPr lang="en-US" sz="1300" b="0" i="0" u="none" strike="noStrike" noProof="0" dirty="0">
                          <a:solidFill>
                            <a:srgbClr val="E7ECF4"/>
                          </a:solidFill>
                          <a:effectLst/>
                          <a:latin typeface="Segoe UI"/>
                          <a:cs typeface="Segoe UI"/>
                        </a:rPr>
                        <a:t>Event branding – Graphics &amp; Image tips</a:t>
                      </a:r>
                      <a:endParaRPr lang="en-US" sz="1300" b="0" dirty="0">
                        <a:solidFill>
                          <a:srgbClr val="E7ECF4"/>
                        </a:solidFill>
                        <a:latin typeface="Segoe UI"/>
                        <a:cs typeface="Segoe UI"/>
                      </a:endParaRPr>
                    </a:p>
                  </a:txBody>
                  <a:tcPr marL="65922" marR="65922" marT="32957" marB="32957" anchor="ctr">
                    <a:lnL w="9524" cap="flat" cmpd="sng" algn="ctr">
                      <a:solidFill>
                        <a:srgbClr val="FFFFFF"/>
                      </a:solidFill>
                      <a:prstDash val="solid"/>
                      <a:round/>
                      <a:headEnd type="none" w="med" len="med"/>
                      <a:tailEnd type="none" w="med" len="med"/>
                    </a:lnL>
                    <a:lnR w="9524">
                      <a:solidFill>
                        <a:srgbClr val="FFFFFF"/>
                      </a:solidFill>
                    </a:lnR>
                    <a:lnT w="9524" cap="flat" cmpd="sng" algn="ctr">
                      <a:solidFill>
                        <a:srgbClr val="FFFFFF"/>
                      </a:solidFill>
                      <a:prstDash val="solid"/>
                      <a:round/>
                      <a:headEnd type="none" w="med" len="med"/>
                      <a:tailEnd type="none" w="med" len="med"/>
                    </a:lnT>
                    <a:lnB w="9524" cap="flat" cmpd="sng" algn="ctr">
                      <a:solidFill>
                        <a:srgbClr val="FFFFFF"/>
                      </a:solidFill>
                      <a:prstDash val="solid"/>
                      <a:round/>
                      <a:headEnd type="none" w="med" len="med"/>
                      <a:tailEnd type="none" w="med" len="med"/>
                    </a:lnB>
                    <a:lnTlToBr w="0">
                      <a:noFill/>
                    </a:lnTlToBr>
                    <a:lnBlToTr w="0">
                      <a:noFill/>
                    </a:lnBlToTr>
                    <a:solidFill>
                      <a:srgbClr val="0B1526"/>
                    </a:solidFill>
                  </a:tcPr>
                </a:tc>
                <a:extLst>
                  <a:ext uri="{0D108BD9-81ED-4DB2-BD59-A6C34878D82A}">
                    <a16:rowId xmlns:a16="http://schemas.microsoft.com/office/drawing/2014/main" val="406746555"/>
                  </a:ext>
                </a:extLst>
              </a:tr>
              <a:tr h="317500">
                <a:tc>
                  <a:txBody>
                    <a:bodyPr/>
                    <a:lstStyle/>
                    <a:p>
                      <a:pPr lvl="0" algn="l">
                        <a:buNone/>
                      </a:pPr>
                      <a:r>
                        <a:rPr lang="en-US" sz="1300" b="1">
                          <a:solidFill>
                            <a:srgbClr val="6EA8FF"/>
                          </a:solidFill>
                          <a:effectLst/>
                          <a:latin typeface="Segoe UI"/>
                          <a:cs typeface="Segoe UI"/>
                        </a:rPr>
                        <a:t>OCT 29</a:t>
                      </a:r>
                      <a:endParaRPr lang="en-US" sz="1300" b="1">
                        <a:solidFill>
                          <a:srgbClr val="6EA8FF"/>
                        </a:solidFill>
                        <a:latin typeface="Segoe UI"/>
                        <a:cs typeface="Segoe UI"/>
                      </a:endParaRPr>
                    </a:p>
                  </a:txBody>
                  <a:tcPr marL="65922" marR="65922" marT="32957" marB="32957" anchor="ctr">
                    <a:lnL w="9524">
                      <a:solidFill>
                        <a:srgbClr val="FFFFFF"/>
                      </a:solidFill>
                    </a:lnL>
                    <a:lnR w="9524">
                      <a:solidFill>
                        <a:srgbClr val="FFFFFF"/>
                      </a:solidFill>
                    </a:lnR>
                    <a:lnT w="9524" cap="flat" cmpd="sng" algn="ctr">
                      <a:solidFill>
                        <a:srgbClr val="FFFFFF"/>
                      </a:solidFill>
                      <a:prstDash val="solid"/>
                      <a:round/>
                      <a:headEnd type="none" w="med" len="med"/>
                      <a:tailEnd type="none" w="med" len="med"/>
                    </a:lnT>
                    <a:lnB w="17000">
                      <a:solidFill>
                        <a:srgbClr val="FFFFFF"/>
                      </a:solidFill>
                    </a:lnB>
                    <a:lnTlToBr w="0">
                      <a:noFill/>
                    </a:lnTlToBr>
                    <a:lnBlToTr w="0">
                      <a:noFill/>
                    </a:lnBlToTr>
                    <a:solidFill>
                      <a:srgbClr val="12203A"/>
                    </a:solidFill>
                  </a:tcPr>
                </a:tc>
                <a:tc>
                  <a:txBody>
                    <a:bodyPr/>
                    <a:lstStyle/>
                    <a:p>
                      <a:pPr lvl="0" algn="l">
                        <a:buNone/>
                      </a:pPr>
                      <a:r>
                        <a:rPr lang="en-US" sz="1300" b="0" i="0" u="none" strike="noStrike" noProof="0">
                          <a:solidFill>
                            <a:srgbClr val="E7ECF4"/>
                          </a:solidFill>
                          <a:effectLst/>
                          <a:latin typeface="Segoe UI"/>
                          <a:cs typeface="Segoe UI"/>
                        </a:rPr>
                        <a:t>Filling seats! How to market your event.</a:t>
                      </a:r>
                      <a:endParaRPr lang="en-US" sz="1300" b="0">
                        <a:solidFill>
                          <a:srgbClr val="E7ECF4"/>
                        </a:solidFill>
                        <a:latin typeface="Segoe UI"/>
                        <a:cs typeface="Segoe UI"/>
                      </a:endParaRPr>
                    </a:p>
                  </a:txBody>
                  <a:tcPr marL="65922" marR="65922" marT="32957" marB="32957" anchor="ctr">
                    <a:lnL w="9524" cap="flat" cmpd="sng" algn="ctr">
                      <a:solidFill>
                        <a:srgbClr val="FFFFFF"/>
                      </a:solidFill>
                      <a:prstDash val="solid"/>
                      <a:round/>
                      <a:headEnd type="none" w="med" len="med"/>
                      <a:tailEnd type="none" w="med" len="med"/>
                    </a:lnL>
                    <a:lnR w="9524">
                      <a:solidFill>
                        <a:srgbClr val="FFFFFF"/>
                      </a:solidFill>
                    </a:lnR>
                    <a:lnT w="9524" cap="flat" cmpd="sng" algn="ctr">
                      <a:solidFill>
                        <a:srgbClr val="FFFFFF"/>
                      </a:solidFill>
                      <a:prstDash val="solid"/>
                      <a:round/>
                      <a:headEnd type="none" w="med" len="med"/>
                      <a:tailEnd type="none" w="med" len="med"/>
                    </a:lnT>
                    <a:lnB w="17000" cap="flat" cmpd="sng" algn="ctr">
                      <a:solidFill>
                        <a:srgbClr val="FFFFFF"/>
                      </a:solidFill>
                      <a:prstDash val="solid"/>
                      <a:round/>
                      <a:headEnd type="none" w="med" len="med"/>
                      <a:tailEnd type="none" w="med" len="med"/>
                    </a:lnB>
                    <a:lnTlToBr w="0">
                      <a:noFill/>
                    </a:lnTlToBr>
                    <a:lnBlToTr w="0">
                      <a:noFill/>
                    </a:lnBlToTr>
                    <a:solidFill>
                      <a:srgbClr val="12203A"/>
                    </a:solidFill>
                  </a:tcPr>
                </a:tc>
                <a:extLst>
                  <a:ext uri="{0D108BD9-81ED-4DB2-BD59-A6C34878D82A}">
                    <a16:rowId xmlns:a16="http://schemas.microsoft.com/office/drawing/2014/main" val="1106827043"/>
                  </a:ext>
                </a:extLst>
              </a:tr>
              <a:tr h="317500">
                <a:tc>
                  <a:txBody>
                    <a:bodyPr/>
                    <a:lstStyle/>
                    <a:p>
                      <a:pPr lvl="0" algn="l">
                        <a:buNone/>
                      </a:pPr>
                      <a:r>
                        <a:rPr lang="en-US" sz="1300" b="0">
                          <a:solidFill>
                            <a:srgbClr val="6EA8FF"/>
                          </a:solidFill>
                          <a:effectLst/>
                          <a:latin typeface="Segoe UI"/>
                          <a:cs typeface="Segoe UI"/>
                        </a:rPr>
                        <a:t>NOV 26</a:t>
                      </a:r>
                      <a:endParaRPr lang="en-US" sz="1300" b="0">
                        <a:solidFill>
                          <a:srgbClr val="6EA8FF"/>
                        </a:solidFill>
                        <a:latin typeface="Segoe UI"/>
                        <a:cs typeface="Segoe UI"/>
                      </a:endParaRPr>
                    </a:p>
                  </a:txBody>
                  <a:tcPr marL="65922" marR="65922" marT="32957" marB="32957" anchor="ctr">
                    <a:lnL w="9524">
                      <a:solidFill>
                        <a:srgbClr val="FFFFFF"/>
                      </a:solidFill>
                    </a:lnL>
                    <a:lnR w="9524">
                      <a:solidFill>
                        <a:srgbClr val="FFFFFF"/>
                      </a:solidFill>
                    </a:lnR>
                    <a:lnT w="17000" cap="flat" cmpd="sng" algn="ctr">
                      <a:solidFill>
                        <a:srgbClr val="FFFFFF"/>
                      </a:solidFill>
                      <a:prstDash val="solid"/>
                      <a:round/>
                      <a:headEnd type="none" w="med" len="med"/>
                      <a:tailEnd type="none" w="med" len="med"/>
                    </a:lnT>
                    <a:lnB w="17001">
                      <a:solidFill>
                        <a:srgbClr val="FFFFFF"/>
                      </a:solidFill>
                    </a:lnB>
                    <a:lnTlToBr w="0">
                      <a:noFill/>
                    </a:lnTlToBr>
                    <a:lnBlToTr w="0">
                      <a:noFill/>
                    </a:lnBlToTr>
                    <a:solidFill>
                      <a:srgbClr val="0B1526"/>
                    </a:solidFill>
                  </a:tcPr>
                </a:tc>
                <a:tc>
                  <a:txBody>
                    <a:bodyPr/>
                    <a:lstStyle/>
                    <a:p>
                      <a:pPr lvl="0" algn="l">
                        <a:buNone/>
                      </a:pPr>
                      <a:r>
                        <a:rPr lang="en-US" sz="1300" b="0" i="0" u="none" strike="noStrike" noProof="0">
                          <a:solidFill>
                            <a:srgbClr val="C3CDDE"/>
                          </a:solidFill>
                          <a:effectLst/>
                          <a:latin typeface="Segoe UI"/>
                          <a:cs typeface="Segoe UI"/>
                        </a:rPr>
                        <a:t>HOLIDAY BREAK</a:t>
                      </a:r>
                      <a:endParaRPr lang="en-US" sz="1300" b="0">
                        <a:solidFill>
                          <a:srgbClr val="AEB9CE"/>
                        </a:solidFill>
                        <a:latin typeface="Segoe UI"/>
                        <a:cs typeface="Segoe UI"/>
                      </a:endParaRPr>
                    </a:p>
                  </a:txBody>
                  <a:tcPr marL="65922" marR="65922" marT="32957" marB="32957" anchor="ctr">
                    <a:lnL w="9524" cap="flat" cmpd="sng" algn="ctr">
                      <a:solidFill>
                        <a:srgbClr val="FFFFFF"/>
                      </a:solidFill>
                      <a:prstDash val="solid"/>
                      <a:round/>
                      <a:headEnd type="none" w="med" len="med"/>
                      <a:tailEnd type="none" w="med" len="med"/>
                    </a:lnL>
                    <a:lnR w="9524">
                      <a:solidFill>
                        <a:srgbClr val="FFFFFF"/>
                      </a:solidFill>
                    </a:lnR>
                    <a:lnT w="17000" cap="flat" cmpd="sng" algn="ctr">
                      <a:solidFill>
                        <a:srgbClr val="FFFFFF"/>
                      </a:solidFill>
                      <a:prstDash val="solid"/>
                      <a:round/>
                      <a:headEnd type="none" w="med" len="med"/>
                      <a:tailEnd type="none" w="med" len="med"/>
                    </a:lnT>
                    <a:lnB w="17001" cap="flat" cmpd="sng" algn="ctr">
                      <a:solidFill>
                        <a:srgbClr val="FFFFFF"/>
                      </a:solidFill>
                      <a:prstDash val="solid"/>
                      <a:round/>
                      <a:headEnd type="none" w="med" len="med"/>
                      <a:tailEnd type="none" w="med" len="med"/>
                    </a:lnB>
                    <a:lnTlToBr w="0">
                      <a:noFill/>
                    </a:lnTlToBr>
                    <a:lnBlToTr w="0">
                      <a:noFill/>
                    </a:lnBlToTr>
                    <a:solidFill>
                      <a:srgbClr val="0B1526"/>
                    </a:solidFill>
                  </a:tcPr>
                </a:tc>
                <a:extLst>
                  <a:ext uri="{0D108BD9-81ED-4DB2-BD59-A6C34878D82A}">
                    <a16:rowId xmlns:a16="http://schemas.microsoft.com/office/drawing/2014/main" val="3724962100"/>
                  </a:ext>
                </a:extLst>
              </a:tr>
              <a:tr h="317500">
                <a:tc>
                  <a:txBody>
                    <a:bodyPr/>
                    <a:lstStyle/>
                    <a:p>
                      <a:pPr lvl="0" algn="l">
                        <a:buNone/>
                      </a:pPr>
                      <a:r>
                        <a:rPr lang="en-US" sz="1300" b="0">
                          <a:solidFill>
                            <a:srgbClr val="6EA8FF"/>
                          </a:solidFill>
                          <a:effectLst/>
                          <a:latin typeface="Segoe UI"/>
                          <a:cs typeface="Segoe UI"/>
                        </a:rPr>
                        <a:t>DEC 24</a:t>
                      </a:r>
                      <a:endParaRPr lang="en-US" sz="1300" b="0">
                        <a:solidFill>
                          <a:srgbClr val="6EA8FF"/>
                        </a:solidFill>
                        <a:latin typeface="Segoe UI"/>
                        <a:cs typeface="Segoe UI"/>
                      </a:endParaRPr>
                    </a:p>
                  </a:txBody>
                  <a:tcPr marL="65922" marR="65922" marT="32957" marB="32957" anchor="ctr">
                    <a:lnL w="9524">
                      <a:solidFill>
                        <a:srgbClr val="FFFFFF"/>
                      </a:solidFill>
                    </a:lnL>
                    <a:lnR w="9524">
                      <a:solidFill>
                        <a:srgbClr val="FFFFFF"/>
                      </a:solidFill>
                    </a:lnR>
                    <a:lnT w="17001" cap="flat" cmpd="sng" algn="ctr">
                      <a:solidFill>
                        <a:srgbClr val="FFFFFF"/>
                      </a:solidFill>
                      <a:prstDash val="solid"/>
                      <a:round/>
                      <a:headEnd type="none" w="med" len="med"/>
                      <a:tailEnd type="none" w="med" len="med"/>
                    </a:lnT>
                    <a:lnB w="17001" cap="flat" cmpd="sng" algn="ctr">
                      <a:solidFill>
                        <a:srgbClr val="FFFFFF"/>
                      </a:solidFill>
                      <a:prstDash val="solid"/>
                      <a:round/>
                      <a:headEnd type="none" w="med" len="med"/>
                      <a:tailEnd type="none" w="med" len="med"/>
                    </a:lnB>
                    <a:lnTlToBr w="0">
                      <a:noFill/>
                    </a:lnTlToBr>
                    <a:lnBlToTr w="0">
                      <a:noFill/>
                    </a:lnBlToTr>
                    <a:solidFill>
                      <a:srgbClr val="12203A"/>
                    </a:solidFill>
                  </a:tcPr>
                </a:tc>
                <a:tc>
                  <a:txBody>
                    <a:bodyPr/>
                    <a:lstStyle/>
                    <a:p>
                      <a:pPr lvl="0" algn="l">
                        <a:buNone/>
                      </a:pPr>
                      <a:r>
                        <a:rPr lang="en-US" sz="1300" b="0" i="0" u="none" strike="noStrike" noProof="0" dirty="0">
                          <a:solidFill>
                            <a:srgbClr val="C3CDDE"/>
                          </a:solidFill>
                          <a:effectLst/>
                          <a:latin typeface="Segoe UI"/>
                          <a:cs typeface="Segoe UI"/>
                        </a:rPr>
                        <a:t>HOLIDAY BREAK</a:t>
                      </a:r>
                      <a:endParaRPr lang="en-US" sz="1300" b="0" dirty="0">
                        <a:solidFill>
                          <a:srgbClr val="AEB9CE"/>
                        </a:solidFill>
                        <a:latin typeface="Segoe UI"/>
                        <a:cs typeface="Segoe UI"/>
                      </a:endParaRPr>
                    </a:p>
                  </a:txBody>
                  <a:tcPr marL="65922" marR="65922" marT="32957" marB="32957" anchor="ctr">
                    <a:lnL w="9524" cap="flat" cmpd="sng" algn="ctr">
                      <a:solidFill>
                        <a:srgbClr val="FFFFFF"/>
                      </a:solidFill>
                      <a:prstDash val="solid"/>
                      <a:round/>
                      <a:headEnd type="none" w="med" len="med"/>
                      <a:tailEnd type="none" w="med" len="med"/>
                    </a:lnL>
                    <a:lnR w="9524">
                      <a:solidFill>
                        <a:srgbClr val="FFFFFF"/>
                      </a:solidFill>
                    </a:lnR>
                    <a:lnT w="17001" cap="flat" cmpd="sng" algn="ctr">
                      <a:solidFill>
                        <a:srgbClr val="FFFFFF"/>
                      </a:solidFill>
                      <a:prstDash val="solid"/>
                      <a:round/>
                      <a:headEnd type="none" w="med" len="med"/>
                      <a:tailEnd type="none" w="med" len="med"/>
                    </a:lnT>
                    <a:lnB w="17001" cap="flat" cmpd="sng" algn="ctr">
                      <a:solidFill>
                        <a:srgbClr val="FFFFFF"/>
                      </a:solidFill>
                      <a:prstDash val="solid"/>
                      <a:round/>
                      <a:headEnd type="none" w="med" len="med"/>
                      <a:tailEnd type="none" w="med" len="med"/>
                    </a:lnB>
                    <a:lnTlToBr w="0">
                      <a:noFill/>
                    </a:lnTlToBr>
                    <a:lnBlToTr w="0">
                      <a:noFill/>
                    </a:lnBlToTr>
                    <a:solidFill>
                      <a:srgbClr val="12203A"/>
                    </a:solidFill>
                  </a:tcPr>
                </a:tc>
                <a:extLst>
                  <a:ext uri="{0D108BD9-81ED-4DB2-BD59-A6C34878D82A}">
                    <a16:rowId xmlns:a16="http://schemas.microsoft.com/office/drawing/2014/main" val="771013537"/>
                  </a:ext>
                </a:extLst>
              </a:tr>
            </a:tbl>
          </a:graphicData>
        </a:graphic>
      </p:graphicFrame>
      <p:sp>
        <p:nvSpPr>
          <p:cNvPr id="203" name="Eyebrow"/>
          <p:cNvSpPr txBox="1"/>
          <p:nvPr/>
        </p:nvSpPr>
        <p:spPr>
          <a:xfrm>
            <a:off x="609600" y="431800"/>
            <a:ext cx="5080000" cy="228600"/>
          </a:xfrm>
          <a:prstGeom prst="rect">
            <a:avLst/>
          </a:prstGeom>
          <a:noFill/>
        </p:spPr>
        <p:txBody>
          <a:bodyPr wrap="square" lIns="0" tIns="0" rIns="0" bIns="0" anchor="t">
            <a:normAutofit/>
          </a:bodyPr>
          <a:lstStyle/>
          <a:p>
            <a:r>
              <a:rPr lang="en-US" sz="1100" b="1" spc="200" dirty="0">
                <a:solidFill>
                  <a:srgbClr val="6EA8FF"/>
                </a:solidFill>
                <a:latin typeface="Segoe UI"/>
              </a:rPr>
              <a:t>TRAINING</a:t>
            </a:r>
          </a:p>
        </p:txBody>
      </p:sp>
      <p:sp>
        <p:nvSpPr>
          <p:cNvPr id="204" name="Title"/>
          <p:cNvSpPr txBox="1"/>
          <p:nvPr/>
        </p:nvSpPr>
        <p:spPr>
          <a:xfrm>
            <a:off x="609600" y="635000"/>
            <a:ext cx="10414000" cy="635000"/>
          </a:xfrm>
          <a:prstGeom prst="rect">
            <a:avLst/>
          </a:prstGeom>
          <a:noFill/>
        </p:spPr>
        <p:txBody>
          <a:bodyPr wrap="square" lIns="0" tIns="0" rIns="0" bIns="0" anchor="t">
            <a:normAutofit/>
          </a:bodyPr>
          <a:lstStyle/>
          <a:p>
            <a:r>
              <a:rPr lang="en-US" sz="3200" b="1" dirty="0">
                <a:solidFill>
                  <a:srgbClr val="F5F7FB"/>
                </a:solidFill>
                <a:latin typeface="Segoe UI"/>
              </a:rPr>
              <a:t>Training Schedule</a:t>
            </a:r>
          </a:p>
        </p:txBody>
      </p:sp>
      <p:sp>
        <p:nvSpPr>
          <p:cNvPr id="205" name="Date"/>
          <p:cNvSpPr txBox="1"/>
          <p:nvPr/>
        </p:nvSpPr>
        <p:spPr>
          <a:xfrm>
            <a:off x="7620000" y="914400"/>
            <a:ext cx="3962400" cy="254000"/>
          </a:xfrm>
          <a:prstGeom prst="rect">
            <a:avLst/>
          </a:prstGeom>
          <a:noFill/>
        </p:spPr>
        <p:txBody>
          <a:bodyPr wrap="square" lIns="0" tIns="0" rIns="0" bIns="0" anchor="t">
            <a:normAutofit/>
          </a:bodyPr>
          <a:lstStyle/>
          <a:p>
            <a:pPr algn="r"/>
            <a:r>
              <a:rPr lang="en-US" sz="1100" dirty="0">
                <a:solidFill>
                  <a:srgbClr val="9AA7BE"/>
                </a:solidFill>
                <a:latin typeface="Segoe UI"/>
              </a:rPr>
              <a:t>Monthly Series · Jan – Dec 2026</a:t>
            </a:r>
          </a:p>
        </p:txBody>
      </p:sp>
      <p:sp>
        <p:nvSpPr>
          <p:cNvPr id="206" name="Divider"/>
          <p:cNvSpPr/>
          <p:nvPr/>
        </p:nvSpPr>
        <p:spPr>
          <a:xfrm>
            <a:off x="609600" y="1371600"/>
            <a:ext cx="10972800" cy="12700"/>
          </a:xfrm>
          <a:prstGeom prst="rect">
            <a:avLst/>
          </a:prstGeom>
          <a:solidFill>
            <a:srgbClr val="1F2C47"/>
          </a:solidFill>
          <a:ln>
            <a:noFill/>
          </a:ln>
        </p:spPr>
        <p:txBody>
          <a:bodyPr/>
          <a:lstStyle/>
          <a:p>
            <a:endParaRPr lang="en-US"/>
          </a:p>
        </p:txBody>
      </p:sp>
      <p:sp>
        <p:nvSpPr>
          <p:cNvPr id="208" name="JoinIntro"/>
          <p:cNvSpPr txBox="1"/>
          <p:nvPr/>
        </p:nvSpPr>
        <p:spPr>
          <a:xfrm>
            <a:off x="609600" y="1638300"/>
            <a:ext cx="9602804" cy="209550"/>
          </a:xfrm>
          <a:prstGeom prst="rect">
            <a:avLst/>
          </a:prstGeom>
          <a:noFill/>
        </p:spPr>
        <p:txBody>
          <a:bodyPr wrap="square" lIns="0" tIns="0" rIns="0" bIns="0" anchor="t">
            <a:normAutofit/>
          </a:bodyPr>
          <a:lstStyle/>
          <a:p>
            <a:r>
              <a:rPr lang="en-US" sz="1200" dirty="0">
                <a:solidFill>
                  <a:srgbClr val="C9D4E5"/>
                </a:solidFill>
                <a:latin typeface="Segoe UI"/>
              </a:rPr>
              <a:t>Monthly virtual sessions for event organizers — share lessons learned and help shape upcoming topics.</a:t>
            </a:r>
          </a:p>
        </p:txBody>
      </p:sp>
      <p:sp>
        <p:nvSpPr>
          <p:cNvPr id="213" name="SchedLabel"/>
          <p:cNvSpPr txBox="1"/>
          <p:nvPr/>
        </p:nvSpPr>
        <p:spPr>
          <a:xfrm>
            <a:off x="629118" y="1447800"/>
            <a:ext cx="3810000" cy="203200"/>
          </a:xfrm>
          <a:prstGeom prst="rect">
            <a:avLst/>
          </a:prstGeom>
          <a:noFill/>
        </p:spPr>
        <p:txBody>
          <a:bodyPr wrap="square" lIns="0" tIns="0" rIns="0" bIns="0" anchor="t">
            <a:normAutofit/>
          </a:bodyPr>
          <a:lstStyle/>
          <a:p>
            <a:r>
              <a:rPr lang="en-US" sz="900" b="1" spc="150" dirty="0">
                <a:solidFill>
                  <a:srgbClr val="9AA7BE"/>
                </a:solidFill>
                <a:latin typeface="Segoe UI"/>
              </a:rPr>
              <a:t>2026 SCHEDULE</a:t>
            </a:r>
          </a:p>
        </p:txBody>
      </p:sp>
      <p:sp>
        <p:nvSpPr>
          <p:cNvPr id="6" name="Photo Card">
            <a:extLst>
              <a:ext uri="{FF2B5EF4-FFF2-40B4-BE49-F238E27FC236}">
                <a16:creationId xmlns:a16="http://schemas.microsoft.com/office/drawing/2014/main" id="{2CA71AC3-574E-40E3-3BD3-D4AA955D87E8}"/>
              </a:ext>
            </a:extLst>
          </p:cNvPr>
          <p:cNvSpPr/>
          <p:nvPr/>
        </p:nvSpPr>
        <p:spPr>
          <a:xfrm>
            <a:off x="7946992" y="2441240"/>
            <a:ext cx="3759200" cy="3426160"/>
          </a:xfrm>
          <a:prstGeom prst="roundRect">
            <a:avLst/>
          </a:prstGeom>
          <a:solidFill>
            <a:srgbClr val="12203A"/>
          </a:solidFill>
          <a:ln w="12700">
            <a:solidFill>
              <a:srgbClr val="24344F"/>
            </a:solidFill>
          </a:ln>
        </p:spPr>
        <p:txBody>
          <a:bodyPr/>
          <a:lstStyle/>
          <a:p>
            <a:endParaRPr lang="en-US"/>
          </a:p>
        </p:txBody>
      </p:sp>
      <p:pic>
        <p:nvPicPr>
          <p:cNvPr id="8" name="Picture 7">
            <a:extLst>
              <a:ext uri="{FF2B5EF4-FFF2-40B4-BE49-F238E27FC236}">
                <a16:creationId xmlns:a16="http://schemas.microsoft.com/office/drawing/2014/main" id="{C5EE498B-1859-782A-EE99-6EF228D30D6C}"/>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t="5319" b="5319"/>
          <a:stretch/>
        </p:blipFill>
        <p:spPr>
          <a:xfrm>
            <a:off x="8279652" y="2583214"/>
            <a:ext cx="2969339" cy="3106385"/>
          </a:xfrm>
          <a:prstGeom prst="rect">
            <a:avLst/>
          </a:prstGeom>
        </p:spPr>
      </p:pic>
    </p:spTree>
    <p:extLst>
      <p:ext uri="{BB962C8B-B14F-4D97-AF65-F5344CB8AC3E}">
        <p14:creationId xmlns:p14="http://schemas.microsoft.com/office/powerpoint/2010/main" val="2168173926"/>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763B6E93-523A-9655-F523-5124C1ECEFE0}"/>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700D297-BEAC-086B-8A67-E9F54B92BC3A}"/>
              </a:ext>
            </a:extLst>
          </p:cNvPr>
          <p:cNvGraphicFramePr>
            <a:graphicFrameLocks noGrp="1"/>
          </p:cNvGraphicFramePr>
          <p:nvPr>
            <p:extLst>
              <p:ext uri="{D42A27DB-BD31-4B8C-83A1-F6EECF244321}">
                <p14:modId xmlns:p14="http://schemas.microsoft.com/office/powerpoint/2010/main" val="3494270935"/>
              </p:ext>
            </p:extLst>
          </p:nvPr>
        </p:nvGraphicFramePr>
        <p:xfrm>
          <a:off x="508405" y="1489564"/>
          <a:ext cx="10112739" cy="3139440"/>
        </p:xfrm>
        <a:graphic>
          <a:graphicData uri="http://schemas.openxmlformats.org/drawingml/2006/table">
            <a:tbl>
              <a:tblPr bandRow="1">
                <a:tableStyleId>{5C22544A-7EE6-4342-B048-85BDC9FD1C3A}</a:tableStyleId>
              </a:tblPr>
              <a:tblGrid>
                <a:gridCol w="10112739">
                  <a:extLst>
                    <a:ext uri="{9D8B030D-6E8A-4147-A177-3AD203B41FA5}">
                      <a16:colId xmlns:a16="http://schemas.microsoft.com/office/drawing/2014/main" val="1464470149"/>
                    </a:ext>
                  </a:extLst>
                </a:gridCol>
              </a:tblGrid>
              <a:tr h="2411773">
                <a:tc>
                  <a:txBody>
                    <a:bodyPr/>
                    <a:lstStyle/>
                    <a:p>
                      <a:pPr lvl="0">
                        <a:lnSpc>
                          <a:spcPts val="6000"/>
                        </a:lnSpc>
                        <a:buNone/>
                      </a:pPr>
                      <a:r>
                        <a:rPr lang="en-US" sz="6000">
                          <a:solidFill>
                            <a:schemeClr val="bg1"/>
                          </a:solidFill>
                          <a:effectLst/>
                          <a:latin typeface="Segoe UI Semibold"/>
                        </a:rPr>
                        <a:t>Microsoft Global</a:t>
                      </a:r>
                      <a:br>
                        <a:rPr lang="en-US" sz="6000">
                          <a:solidFill>
                            <a:srgbClr val="FFFFFF"/>
                          </a:solidFill>
                          <a:effectLst/>
                          <a:latin typeface="Segoe UI Semibold"/>
                        </a:rPr>
                      </a:br>
                      <a:r>
                        <a:rPr lang="en-US" sz="6000">
                          <a:solidFill>
                            <a:schemeClr val="bg1"/>
                          </a:solidFill>
                          <a:effectLst/>
                          <a:latin typeface="Segoe UI Semibold"/>
                        </a:rPr>
                        <a:t>Community Initiative</a:t>
                      </a:r>
                      <a:br>
                        <a:rPr lang="en-US" sz="6600">
                          <a:solidFill>
                            <a:srgbClr val="FFFFFF"/>
                          </a:solidFill>
                          <a:effectLst/>
                          <a:latin typeface="Segoe UI Semibold"/>
                        </a:rPr>
                      </a:br>
                      <a:r>
                        <a:rPr lang="en-US" sz="6000">
                          <a:solidFill>
                            <a:schemeClr val="bg1"/>
                          </a:solidFill>
                          <a:effectLst/>
                          <a:latin typeface="Segoe UI Semibold"/>
                        </a:rPr>
                        <a:t>Event Training and Office Hours</a:t>
                      </a:r>
                      <a:endParaRPr lang="en-US" sz="5400">
                        <a:solidFill>
                          <a:schemeClr val="bg1"/>
                        </a:solidFill>
                        <a:effectLst/>
                        <a:latin typeface="Segoe UI Semibold"/>
                      </a:endParaRPr>
                    </a:p>
                  </a:txBody>
                  <a:tcPr anchor="ctr">
                    <a:lnL>
                      <a:noFill/>
                    </a:lnL>
                    <a:lnR>
                      <a:noFill/>
                    </a:lnR>
                    <a:lnT>
                      <a:noFill/>
                    </a:lnT>
                    <a:lnB>
                      <a:noFill/>
                    </a:lnB>
                    <a:noFill/>
                  </a:tcPr>
                </a:tc>
                <a:extLst>
                  <a:ext uri="{0D108BD9-81ED-4DB2-BD59-A6C34878D82A}">
                    <a16:rowId xmlns:a16="http://schemas.microsoft.com/office/drawing/2014/main" val="56987554"/>
                  </a:ext>
                </a:extLst>
              </a:tr>
            </a:tbl>
          </a:graphicData>
        </a:graphic>
      </p:graphicFrame>
      <p:pic>
        <p:nvPicPr>
          <p:cNvPr id="3" name="Picture 2" descr="Microsoft logo.  ">
            <a:extLst>
              <a:ext uri="{FF2B5EF4-FFF2-40B4-BE49-F238E27FC236}">
                <a16:creationId xmlns:a16="http://schemas.microsoft.com/office/drawing/2014/main" id="{790C1F6B-F707-DBF0-F187-5427854783CD}"/>
              </a:ext>
            </a:extLst>
          </p:cNvPr>
          <p:cNvPicPr>
            <a:picLocks noChangeAspect="1"/>
          </p:cNvPicPr>
          <p:nvPr/>
        </p:nvPicPr>
        <p:blipFill>
          <a:blip r:embed="rId3"/>
          <a:stretch>
            <a:fillRect/>
          </a:stretch>
        </p:blipFill>
        <p:spPr>
          <a:xfrm>
            <a:off x="199172" y="35331"/>
            <a:ext cx="3084379" cy="1383174"/>
          </a:xfrm>
          <a:prstGeom prst="rect">
            <a:avLst/>
          </a:prstGeom>
        </p:spPr>
      </p:pic>
      <p:sp>
        <p:nvSpPr>
          <p:cNvPr id="6" name="Rounded Rectangle 5">
            <a:extLst>
              <a:ext uri="{FF2B5EF4-FFF2-40B4-BE49-F238E27FC236}">
                <a16:creationId xmlns:a16="http://schemas.microsoft.com/office/drawing/2014/main" id="{0A3BADA2-7523-DC3F-C7D0-EFF42EE1E9C3}"/>
              </a:ext>
              <a:ext uri="{C183D7F6-B498-43B3-948B-1728B52AA6E4}">
                <adec:decorative xmlns:adec="http://schemas.microsoft.com/office/drawing/2017/decorative" val="1"/>
              </a:ext>
            </a:extLst>
          </p:cNvPr>
          <p:cNvSpPr/>
          <p:nvPr/>
        </p:nvSpPr>
        <p:spPr>
          <a:xfrm>
            <a:off x="504438" y="5503694"/>
            <a:ext cx="4086139" cy="936122"/>
          </a:xfrm>
          <a:prstGeom prst="roundRect">
            <a:avLst>
              <a:gd name="adj" fmla="val 50000"/>
            </a:avLst>
          </a:prstGeom>
          <a:solidFill>
            <a:srgbClr val="2C7E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UI"/>
              <a:ea typeface="+mn-ea"/>
              <a:cs typeface="+mn-cs"/>
            </a:endParaRPr>
          </a:p>
        </p:txBody>
      </p:sp>
      <p:graphicFrame>
        <p:nvGraphicFramePr>
          <p:cNvPr id="7" name="Table 6">
            <a:extLst>
              <a:ext uri="{FF2B5EF4-FFF2-40B4-BE49-F238E27FC236}">
                <a16:creationId xmlns:a16="http://schemas.microsoft.com/office/drawing/2014/main" id="{84FFB8F6-120E-46B4-E57A-8405C477DD1F}"/>
              </a:ext>
            </a:extLst>
          </p:cNvPr>
          <p:cNvGraphicFramePr>
            <a:graphicFrameLocks noGrp="1"/>
          </p:cNvGraphicFramePr>
          <p:nvPr>
            <p:extLst>
              <p:ext uri="{D42A27DB-BD31-4B8C-83A1-F6EECF244321}">
                <p14:modId xmlns:p14="http://schemas.microsoft.com/office/powerpoint/2010/main" val="2825866152"/>
              </p:ext>
            </p:extLst>
          </p:nvPr>
        </p:nvGraphicFramePr>
        <p:xfrm>
          <a:off x="1649761" y="5683018"/>
          <a:ext cx="3292384" cy="579120"/>
        </p:xfrm>
        <a:graphic>
          <a:graphicData uri="http://schemas.openxmlformats.org/drawingml/2006/table">
            <a:tbl>
              <a:tblPr bandRow="1">
                <a:tableStyleId>{5C22544A-7EE6-4342-B048-85BDC9FD1C3A}</a:tableStyleId>
              </a:tblPr>
              <a:tblGrid>
                <a:gridCol w="3292384">
                  <a:extLst>
                    <a:ext uri="{9D8B030D-6E8A-4147-A177-3AD203B41FA5}">
                      <a16:colId xmlns:a16="http://schemas.microsoft.com/office/drawing/2014/main" val="1464470149"/>
                    </a:ext>
                  </a:extLst>
                </a:gridCol>
              </a:tblGrid>
              <a:tr h="477538">
                <a:tc>
                  <a:txBody>
                    <a:bodyPr/>
                    <a:lstStyle/>
                    <a:p>
                      <a:pPr lvl="0">
                        <a:lnSpc>
                          <a:spcPct val="100000"/>
                        </a:lnSpc>
                        <a:buNone/>
                      </a:pPr>
                      <a:r>
                        <a:rPr lang="en-US" sz="3200" b="1" i="0" spc="0">
                          <a:solidFill>
                            <a:schemeClr val="bg1"/>
                          </a:solidFill>
                          <a:effectLst/>
                          <a:latin typeface="Segoe UI Semibold"/>
                          <a:cs typeface="Segoe UI Semibold"/>
                        </a:rPr>
                        <a:t>July 2026</a:t>
                      </a:r>
                      <a:endParaRPr lang="en-US" sz="3200" b="1" i="0" spc="0">
                        <a:solidFill>
                          <a:schemeClr val="bg1"/>
                        </a:solidFill>
                        <a:effectLst/>
                        <a:latin typeface="Segoe UI Semibold" panose="020B0502040204020203" pitchFamily="34" charset="0"/>
                        <a:cs typeface="Segoe UI Semibold" panose="020B0502040204020203" pitchFamily="34" charset="0"/>
                      </a:endParaRPr>
                    </a:p>
                  </a:txBody>
                  <a:tcPr anchor="ctr">
                    <a:lnL>
                      <a:noFill/>
                    </a:lnL>
                    <a:lnR>
                      <a:noFill/>
                    </a:lnR>
                    <a:lnT>
                      <a:noFill/>
                    </a:lnT>
                    <a:lnB>
                      <a:noFill/>
                    </a:lnB>
                    <a:noFill/>
                  </a:tcPr>
                </a:tc>
                <a:extLst>
                  <a:ext uri="{0D108BD9-81ED-4DB2-BD59-A6C34878D82A}">
                    <a16:rowId xmlns:a16="http://schemas.microsoft.com/office/drawing/2014/main" val="56987554"/>
                  </a:ext>
                </a:extLst>
              </a:tr>
            </a:tbl>
          </a:graphicData>
        </a:graphic>
      </p:graphicFrame>
      <p:pic>
        <p:nvPicPr>
          <p:cNvPr id="8" name="Picture 7">
            <a:extLst>
              <a:ext uri="{FF2B5EF4-FFF2-40B4-BE49-F238E27FC236}">
                <a16:creationId xmlns:a16="http://schemas.microsoft.com/office/drawing/2014/main" id="{25771A82-1D1A-DF7B-56B7-05EE8D4AB6A2}"/>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56084" y="5679574"/>
            <a:ext cx="532553" cy="500853"/>
          </a:xfrm>
          <a:prstGeom prst="rect">
            <a:avLst/>
          </a:prstGeom>
        </p:spPr>
      </p:pic>
      <p:sp>
        <p:nvSpPr>
          <p:cNvPr id="11" name="TextBox 10">
            <a:extLst>
              <a:ext uri="{FF2B5EF4-FFF2-40B4-BE49-F238E27FC236}">
                <a16:creationId xmlns:a16="http://schemas.microsoft.com/office/drawing/2014/main" id="{26744189-E7C7-C99B-38E3-73754B361989}"/>
              </a:ext>
            </a:extLst>
          </p:cNvPr>
          <p:cNvSpPr txBox="1"/>
          <p:nvPr/>
        </p:nvSpPr>
        <p:spPr>
          <a:xfrm>
            <a:off x="6098434" y="5932675"/>
            <a:ext cx="5785865" cy="307777"/>
          </a:xfrm>
          <a:prstGeom prst="rect">
            <a:avLst/>
          </a:prstGeom>
          <a:noFill/>
        </p:spPr>
        <p:txBody>
          <a:bodyPr wrap="square" lIns="0" tIns="0" rIns="0" bIns="0" rtlCol="0" anchor="t">
            <a:spAutoFit/>
          </a:bodyPr>
          <a:lstStyle/>
          <a:p>
            <a:r>
              <a:rPr lang="en-US" sz="2000" b="1">
                <a:solidFill>
                  <a:schemeClr val="bg1"/>
                </a:solidFill>
              </a:rPr>
              <a:t>Hosts: Sharon Weaver &amp; Wes Preston</a:t>
            </a:r>
            <a:endParaRPr lang="en-US" sz="2000" b="1">
              <a:solidFill>
                <a:schemeClr val="bg1"/>
              </a:solidFill>
              <a:cs typeface="Segoe UI"/>
            </a:endParaRPr>
          </a:p>
        </p:txBody>
      </p:sp>
      <p:pic>
        <p:nvPicPr>
          <p:cNvPr id="9" name="Picture 8" descr="A colorful globe with white text  AI-generated content may be incorrect.">
            <a:extLst>
              <a:ext uri="{FF2B5EF4-FFF2-40B4-BE49-F238E27FC236}">
                <a16:creationId xmlns:a16="http://schemas.microsoft.com/office/drawing/2014/main" id="{66903861-6233-AE54-C8EB-E2C8FDFCE95F}"/>
              </a:ext>
            </a:extLst>
          </p:cNvPr>
          <p:cNvPicPr>
            <a:picLocks noChangeAspect="1"/>
          </p:cNvPicPr>
          <p:nvPr/>
        </p:nvPicPr>
        <p:blipFill>
          <a:blip r:embed="rId5"/>
          <a:stretch>
            <a:fillRect/>
          </a:stretch>
        </p:blipFill>
        <p:spPr>
          <a:xfrm>
            <a:off x="8653385" y="117315"/>
            <a:ext cx="2839303" cy="1801215"/>
          </a:xfrm>
          <a:prstGeom prst="rect">
            <a:avLst/>
          </a:prstGeom>
        </p:spPr>
      </p:pic>
      <p:pic>
        <p:nvPicPr>
          <p:cNvPr id="10" name="Picture 9" descr="A person wearing glasses and a blue shirt  AI-generated content may be incorrect.">
            <a:extLst>
              <a:ext uri="{FF2B5EF4-FFF2-40B4-BE49-F238E27FC236}">
                <a16:creationId xmlns:a16="http://schemas.microsoft.com/office/drawing/2014/main" id="{D11057E2-7759-6209-4594-86F45D5D77C2}"/>
              </a:ext>
            </a:extLst>
          </p:cNvPr>
          <p:cNvPicPr>
            <a:picLocks noChangeAspect="1"/>
          </p:cNvPicPr>
          <p:nvPr/>
        </p:nvPicPr>
        <p:blipFill>
          <a:blip r:embed="rId6"/>
          <a:stretch>
            <a:fillRect/>
          </a:stretch>
        </p:blipFill>
        <p:spPr>
          <a:xfrm>
            <a:off x="8775660" y="4188729"/>
            <a:ext cx="1476375" cy="1504950"/>
          </a:xfrm>
          <a:prstGeom prst="rect">
            <a:avLst/>
          </a:prstGeom>
        </p:spPr>
      </p:pic>
      <p:pic>
        <p:nvPicPr>
          <p:cNvPr id="13" name="Picture 12" descr="A person smiling with her hand on her hip  AI-generated content may be incorrect.">
            <a:extLst>
              <a:ext uri="{FF2B5EF4-FFF2-40B4-BE49-F238E27FC236}">
                <a16:creationId xmlns:a16="http://schemas.microsoft.com/office/drawing/2014/main" id="{86BF576F-919E-3CAD-BF50-5070E5D0928C}"/>
              </a:ext>
            </a:extLst>
          </p:cNvPr>
          <p:cNvPicPr>
            <a:picLocks noChangeAspect="1"/>
          </p:cNvPicPr>
          <p:nvPr/>
        </p:nvPicPr>
        <p:blipFill>
          <a:blip r:embed="rId7"/>
          <a:stretch>
            <a:fillRect/>
          </a:stretch>
        </p:blipFill>
        <p:spPr>
          <a:xfrm>
            <a:off x="6346338" y="4188507"/>
            <a:ext cx="1485900" cy="1485900"/>
          </a:xfrm>
          <a:prstGeom prst="rect">
            <a:avLst/>
          </a:prstGeom>
        </p:spPr>
      </p:pic>
    </p:spTree>
    <p:extLst>
      <p:ext uri="{BB962C8B-B14F-4D97-AF65-F5344CB8AC3E}">
        <p14:creationId xmlns:p14="http://schemas.microsoft.com/office/powerpoint/2010/main" val="1489134335"/>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show="0">
  <p:cSld>
    <p:bg>
      <p:bgPr>
        <a:solidFill>
          <a:srgbClr val="0A1426"/>
        </a:solidFill>
        <a:effectLst/>
      </p:bgPr>
    </p:bg>
    <p:spTree>
      <p:nvGrpSpPr>
        <p:cNvPr id="1" name="">
          <a:extLst>
            <a:ext uri="{FF2B5EF4-FFF2-40B4-BE49-F238E27FC236}">
              <a16:creationId xmlns:a16="http://schemas.microsoft.com/office/drawing/2014/main" id="{695C4C70-5F29-7B14-6B33-776317D50BD1}"/>
            </a:ext>
          </a:extLst>
        </p:cNvPr>
        <p:cNvGrpSpPr/>
        <p:nvPr/>
      </p:nvGrpSpPr>
      <p:grpSpPr>
        <a:xfrm>
          <a:off x="0" y="0"/>
          <a:ext cx="0" cy="0"/>
          <a:chOff x="0" y="0"/>
          <a:chExt cx="0" cy="0"/>
        </a:xfrm>
      </p:grpSpPr>
      <p:sp>
        <p:nvSpPr>
          <p:cNvPr id="300" name="BG Fill"/>
          <p:cNvSpPr/>
          <p:nvPr/>
        </p:nvSpPr>
        <p:spPr>
          <a:xfrm>
            <a:off x="0" y="0"/>
            <a:ext cx="12192000" cy="6858000"/>
          </a:xfrm>
          <a:prstGeom prst="rect">
            <a:avLst/>
          </a:prstGeom>
          <a:solidFill>
            <a:srgbClr val="0A1426"/>
          </a:solidFill>
          <a:ln>
            <a:noFill/>
          </a:ln>
        </p:spPr>
        <p:txBody>
          <a:bodyPr/>
          <a:lstStyle/>
          <a:p>
            <a:endParaRPr lang="en-US"/>
          </a:p>
        </p:txBody>
      </p:sp>
      <p:sp>
        <p:nvSpPr>
          <p:cNvPr id="303" name="Eyebrow"/>
          <p:cNvSpPr txBox="1"/>
          <p:nvPr/>
        </p:nvSpPr>
        <p:spPr>
          <a:xfrm>
            <a:off x="609600" y="431800"/>
            <a:ext cx="5080000" cy="228600"/>
          </a:xfrm>
          <a:prstGeom prst="rect">
            <a:avLst/>
          </a:prstGeom>
          <a:noFill/>
        </p:spPr>
        <p:txBody>
          <a:bodyPr wrap="square" lIns="0" tIns="0" rIns="0" bIns="0" anchor="t">
            <a:normAutofit/>
          </a:bodyPr>
          <a:lstStyle/>
          <a:p>
            <a:r>
              <a:rPr lang="en-US" sz="1100" b="1" u="none" spc="200" dirty="0">
                <a:solidFill>
                  <a:srgbClr val="6EA8FF"/>
                </a:solidFill>
                <a:latin typeface="Segoe UI"/>
              </a:rPr>
              <a:t>TRAINING</a:t>
            </a:r>
          </a:p>
        </p:txBody>
      </p:sp>
      <p:sp>
        <p:nvSpPr>
          <p:cNvPr id="304" name="Title"/>
          <p:cNvSpPr txBox="1"/>
          <p:nvPr/>
        </p:nvSpPr>
        <p:spPr>
          <a:xfrm>
            <a:off x="609600" y="711200"/>
            <a:ext cx="6223000" cy="685800"/>
          </a:xfrm>
          <a:prstGeom prst="rect">
            <a:avLst/>
          </a:prstGeom>
          <a:noFill/>
        </p:spPr>
        <p:txBody>
          <a:bodyPr wrap="square" lIns="0" tIns="0" rIns="0" bIns="0" anchor="t">
            <a:normAutofit/>
          </a:bodyPr>
          <a:lstStyle/>
          <a:p>
            <a:r>
              <a:rPr lang="en-US" sz="3200" b="1" u="none" dirty="0">
                <a:solidFill>
                  <a:srgbClr val="F5F7FB"/>
                </a:solidFill>
                <a:latin typeface="Segoe UI"/>
              </a:rPr>
              <a:t>Please Provide Feedback!</a:t>
            </a:r>
          </a:p>
        </p:txBody>
      </p:sp>
      <p:sp>
        <p:nvSpPr>
          <p:cNvPr id="305" name="Lead"/>
          <p:cNvSpPr txBox="1"/>
          <p:nvPr/>
        </p:nvSpPr>
        <p:spPr>
          <a:xfrm>
            <a:off x="609600" y="1524000"/>
            <a:ext cx="5969000" cy="660400"/>
          </a:xfrm>
          <a:prstGeom prst="rect">
            <a:avLst/>
          </a:prstGeom>
          <a:noFill/>
        </p:spPr>
        <p:txBody>
          <a:bodyPr wrap="square" lIns="0" tIns="0" rIns="0" bIns="0" anchor="t">
            <a:normAutofit/>
          </a:bodyPr>
          <a:lstStyle/>
          <a:p>
            <a:pPr>
              <a:lnSpc>
                <a:spcPts val="2000"/>
              </a:lnSpc>
            </a:pPr>
            <a:r>
              <a:rPr lang="en-US" sz="1500" u="none" dirty="0">
                <a:solidFill>
                  <a:srgbClr val="C9D4E5"/>
                </a:solidFill>
                <a:latin typeface="Segoe UI"/>
              </a:rPr>
              <a:t>Your feedback shapes the topics, formats, and speakers for upcoming sessions — it takes about two minutes.</a:t>
            </a:r>
          </a:p>
        </p:txBody>
      </p:sp>
      <p:sp>
        <p:nvSpPr>
          <p:cNvPr id="306" name="AskLabel"/>
          <p:cNvSpPr txBox="1"/>
          <p:nvPr/>
        </p:nvSpPr>
        <p:spPr>
          <a:xfrm>
            <a:off x="609600" y="2387600"/>
            <a:ext cx="5969000" cy="203200"/>
          </a:xfrm>
          <a:prstGeom prst="rect">
            <a:avLst/>
          </a:prstGeom>
          <a:noFill/>
        </p:spPr>
        <p:txBody>
          <a:bodyPr wrap="square" lIns="0" tIns="0" rIns="0" bIns="0" anchor="t">
            <a:normAutofit/>
          </a:bodyPr>
          <a:lstStyle/>
          <a:p>
            <a:r>
              <a:rPr lang="en-US" sz="900" b="1" u="none" spc="150" dirty="0">
                <a:solidFill>
                  <a:srgbClr val="9AA7BE"/>
                </a:solidFill>
                <a:latin typeface="Segoe UI"/>
              </a:rPr>
              <a:t>WHAT WE'RE ASKING</a:t>
            </a:r>
          </a:p>
        </p:txBody>
      </p:sp>
      <p:sp>
        <p:nvSpPr>
          <p:cNvPr id="307" name="Bul0"/>
          <p:cNvSpPr/>
          <p:nvPr/>
        </p:nvSpPr>
        <p:spPr>
          <a:xfrm>
            <a:off x="635000" y="2768600"/>
            <a:ext cx="114300" cy="114300"/>
          </a:xfrm>
          <a:prstGeom prst="ellipse">
            <a:avLst/>
          </a:prstGeom>
          <a:solidFill>
            <a:srgbClr val="7EF0C2"/>
          </a:solidFill>
          <a:ln>
            <a:noFill/>
          </a:ln>
        </p:spPr>
        <p:txBody>
          <a:bodyPr/>
          <a:lstStyle/>
          <a:p>
            <a:endParaRPr lang="en-US"/>
          </a:p>
        </p:txBody>
      </p:sp>
      <p:sp>
        <p:nvSpPr>
          <p:cNvPr id="308" name="BulTxt0"/>
          <p:cNvSpPr txBox="1"/>
          <p:nvPr/>
        </p:nvSpPr>
        <p:spPr>
          <a:xfrm>
            <a:off x="863600" y="2692400"/>
            <a:ext cx="5842000" cy="279400"/>
          </a:xfrm>
          <a:prstGeom prst="rect">
            <a:avLst/>
          </a:prstGeom>
          <a:noFill/>
        </p:spPr>
        <p:txBody>
          <a:bodyPr wrap="square" lIns="0" tIns="0" rIns="0" bIns="0" anchor="t">
            <a:normAutofit/>
          </a:bodyPr>
          <a:lstStyle/>
          <a:p>
            <a:r>
              <a:rPr lang="en-US" sz="1400" u="none" dirty="0">
                <a:solidFill>
                  <a:srgbClr val="F5F7FB"/>
                </a:solidFill>
                <a:latin typeface="Segoe UI"/>
              </a:rPr>
              <a:t>Topics you want more guidance on</a:t>
            </a:r>
          </a:p>
        </p:txBody>
      </p:sp>
      <p:sp>
        <p:nvSpPr>
          <p:cNvPr id="309" name="Bul1"/>
          <p:cNvSpPr/>
          <p:nvPr/>
        </p:nvSpPr>
        <p:spPr>
          <a:xfrm>
            <a:off x="635000" y="3175000"/>
            <a:ext cx="114300" cy="114300"/>
          </a:xfrm>
          <a:prstGeom prst="ellipse">
            <a:avLst/>
          </a:prstGeom>
          <a:solidFill>
            <a:srgbClr val="7EF0C2"/>
          </a:solidFill>
          <a:ln>
            <a:noFill/>
          </a:ln>
        </p:spPr>
        <p:txBody>
          <a:bodyPr/>
          <a:lstStyle/>
          <a:p>
            <a:endParaRPr lang="en-US"/>
          </a:p>
        </p:txBody>
      </p:sp>
      <p:sp>
        <p:nvSpPr>
          <p:cNvPr id="310" name="BulTxt1"/>
          <p:cNvSpPr txBox="1"/>
          <p:nvPr/>
        </p:nvSpPr>
        <p:spPr>
          <a:xfrm>
            <a:off x="863600" y="3098800"/>
            <a:ext cx="5842000" cy="279400"/>
          </a:xfrm>
          <a:prstGeom prst="rect">
            <a:avLst/>
          </a:prstGeom>
          <a:noFill/>
        </p:spPr>
        <p:txBody>
          <a:bodyPr wrap="square" lIns="0" tIns="0" rIns="0" bIns="0" anchor="t">
            <a:normAutofit/>
          </a:bodyPr>
          <a:lstStyle/>
          <a:p>
            <a:r>
              <a:rPr lang="en-US" sz="1400" u="none" dirty="0">
                <a:solidFill>
                  <a:srgbClr val="F5F7FB"/>
                </a:solidFill>
                <a:latin typeface="Segoe UI"/>
              </a:rPr>
              <a:t>Speakers and formats that worked well</a:t>
            </a:r>
          </a:p>
        </p:txBody>
      </p:sp>
      <p:sp>
        <p:nvSpPr>
          <p:cNvPr id="311" name="Bul2"/>
          <p:cNvSpPr/>
          <p:nvPr/>
        </p:nvSpPr>
        <p:spPr>
          <a:xfrm>
            <a:off x="635000" y="3581400"/>
            <a:ext cx="114300" cy="114300"/>
          </a:xfrm>
          <a:prstGeom prst="ellipse">
            <a:avLst/>
          </a:prstGeom>
          <a:solidFill>
            <a:srgbClr val="7EF0C2"/>
          </a:solidFill>
          <a:ln>
            <a:noFill/>
          </a:ln>
        </p:spPr>
        <p:txBody>
          <a:bodyPr/>
          <a:lstStyle/>
          <a:p>
            <a:endParaRPr lang="en-US"/>
          </a:p>
        </p:txBody>
      </p:sp>
      <p:sp>
        <p:nvSpPr>
          <p:cNvPr id="312" name="BulTxt2"/>
          <p:cNvSpPr txBox="1"/>
          <p:nvPr/>
        </p:nvSpPr>
        <p:spPr>
          <a:xfrm>
            <a:off x="863600" y="3505200"/>
            <a:ext cx="5842000" cy="279400"/>
          </a:xfrm>
          <a:prstGeom prst="rect">
            <a:avLst/>
          </a:prstGeom>
          <a:noFill/>
        </p:spPr>
        <p:txBody>
          <a:bodyPr wrap="square" lIns="0" tIns="0" rIns="0" bIns="0" anchor="t">
            <a:normAutofit/>
          </a:bodyPr>
          <a:lstStyle/>
          <a:p>
            <a:r>
              <a:rPr lang="en-US" sz="1400" u="none" dirty="0">
                <a:solidFill>
                  <a:srgbClr val="F5F7FB"/>
                </a:solidFill>
                <a:latin typeface="Segoe UI"/>
              </a:rPr>
              <a:t>What we should improve next time</a:t>
            </a:r>
          </a:p>
        </p:txBody>
      </p:sp>
      <p:sp>
        <p:nvSpPr>
          <p:cNvPr id="313" name="FormBtn">
            <a:hlinkClick r:id="rId2"/>
          </p:cNvPr>
          <p:cNvSpPr txBox="1"/>
          <p:nvPr/>
        </p:nvSpPr>
        <p:spPr>
          <a:xfrm>
            <a:off x="609600" y="4064000"/>
            <a:ext cx="3175000" cy="508000"/>
          </a:xfrm>
          <a:prstGeom prst="roundRect">
            <a:avLst/>
          </a:prstGeom>
          <a:solidFill>
            <a:srgbClr val="FF567A"/>
          </a:solidFill>
        </p:spPr>
        <p:txBody>
          <a:bodyPr wrap="square" lIns="127000" tIns="0" rIns="127000" bIns="0" anchor="ctr">
            <a:normAutofit/>
          </a:bodyPr>
          <a:lstStyle/>
          <a:p>
            <a:pPr algn="ctr"/>
            <a:r>
              <a:rPr lang="en-US" sz="1400" b="1" u="none" dirty="0">
                <a:solidFill>
                  <a:srgbClr val="FFFFFF"/>
                </a:solidFill>
                <a:latin typeface="Segoe UI"/>
              </a:rPr>
              <a:t>Open the feedback form  →</a:t>
            </a:r>
          </a:p>
        </p:txBody>
      </p:sp>
      <p:sp>
        <p:nvSpPr>
          <p:cNvPr id="314" name="Url"/>
          <p:cNvSpPr txBox="1"/>
          <p:nvPr/>
        </p:nvSpPr>
        <p:spPr>
          <a:xfrm>
            <a:off x="609600" y="4699000"/>
            <a:ext cx="5969000" cy="254000"/>
          </a:xfrm>
          <a:prstGeom prst="rect">
            <a:avLst/>
          </a:prstGeom>
          <a:noFill/>
        </p:spPr>
        <p:txBody>
          <a:bodyPr wrap="square" lIns="0" tIns="0" rIns="0" bIns="0" anchor="t">
            <a:normAutofit/>
          </a:bodyPr>
          <a:lstStyle/>
          <a:p>
            <a:r>
              <a:rPr lang="en-US" sz="1300" b="1" u="none" dirty="0">
                <a:solidFill>
                  <a:srgbClr val="6EA8FF"/>
                </a:solidFill>
                <a:latin typeface="Segoe UI"/>
                <a:hlinkClick r:id="rId2"/>
              </a:rPr>
              <a:t>aka.ms/MGCI-EventOrganizerFeedback</a:t>
            </a:r>
          </a:p>
        </p:txBody>
      </p:sp>
      <p:sp>
        <p:nvSpPr>
          <p:cNvPr id="315" name="QRCap"/>
          <p:cNvSpPr txBox="1"/>
          <p:nvPr/>
        </p:nvSpPr>
        <p:spPr>
          <a:xfrm>
            <a:off x="7175500" y="5156200"/>
            <a:ext cx="3810000" cy="254000"/>
          </a:xfrm>
          <a:prstGeom prst="rect">
            <a:avLst/>
          </a:prstGeom>
          <a:noFill/>
        </p:spPr>
        <p:txBody>
          <a:bodyPr wrap="square" lIns="0" tIns="0" rIns="0" bIns="0" anchor="t">
            <a:normAutofit/>
          </a:bodyPr>
          <a:lstStyle/>
          <a:p>
            <a:pPr algn="ctr"/>
            <a:r>
              <a:rPr lang="en-US" sz="1100" u="none" dirty="0">
                <a:solidFill>
                  <a:srgbClr val="9AA7BE"/>
                </a:solidFill>
                <a:latin typeface="Segoe UI"/>
              </a:rPr>
              <a:t>Scan to open the form</a:t>
            </a:r>
          </a:p>
        </p:txBody>
      </p:sp>
      <p:sp>
        <p:nvSpPr>
          <p:cNvPr id="316" name="Footer"/>
          <p:cNvSpPr txBox="1"/>
          <p:nvPr/>
        </p:nvSpPr>
        <p:spPr>
          <a:xfrm>
            <a:off x="609600" y="6007100"/>
            <a:ext cx="3810000" cy="254000"/>
          </a:xfrm>
          <a:prstGeom prst="rect">
            <a:avLst/>
          </a:prstGeom>
          <a:noFill/>
        </p:spPr>
        <p:txBody>
          <a:bodyPr wrap="square" lIns="0" tIns="0" rIns="0" bIns="0" anchor="t">
            <a:normAutofit/>
          </a:bodyPr>
          <a:lstStyle/>
          <a:p>
            <a:r>
              <a:rPr lang="en-US" sz="1100" b="1" u="none" dirty="0">
                <a:solidFill>
                  <a:srgbClr val="F5F7FB"/>
                </a:solidFill>
                <a:latin typeface="Segoe UI"/>
              </a:rPr>
              <a:t>communitydays.org</a:t>
            </a:r>
          </a:p>
        </p:txBody>
      </p:sp>
      <p:sp>
        <p:nvSpPr>
          <p:cNvPr id="317" name="Tag"/>
          <p:cNvSpPr txBox="1"/>
          <p:nvPr/>
        </p:nvSpPr>
        <p:spPr>
          <a:xfrm>
            <a:off x="7772400" y="6019800"/>
            <a:ext cx="3810000" cy="228600"/>
          </a:xfrm>
          <a:prstGeom prst="rect">
            <a:avLst/>
          </a:prstGeom>
          <a:noFill/>
        </p:spPr>
        <p:txBody>
          <a:bodyPr wrap="square" lIns="0" tIns="0" rIns="0" bIns="0" anchor="t">
            <a:normAutofit/>
          </a:bodyPr>
          <a:lstStyle/>
          <a:p>
            <a:pPr algn="r"/>
            <a:r>
              <a:rPr lang="en-US" sz="1000" u="none" spc="150" dirty="0">
                <a:solidFill>
                  <a:srgbClr val="9AA7BE"/>
                </a:solidFill>
                <a:latin typeface="Segoe UI"/>
              </a:rPr>
              <a:t>TRAINING</a:t>
            </a:r>
          </a:p>
        </p:txBody>
      </p:sp>
      <p:pic>
        <p:nvPicPr>
          <p:cNvPr id="5" name="Picture 4" descr="A qr code on a blue background&#10;&#10;AI-generated content may be incorrect.">
            <a:extLst>
              <a:ext uri="{FF2B5EF4-FFF2-40B4-BE49-F238E27FC236}">
                <a16:creationId xmlns:a16="http://schemas.microsoft.com/office/drawing/2014/main" id="{DAE8C9A4-EF84-6F43-75D3-9EE24E31D778}"/>
              </a:ext>
            </a:extLst>
          </p:cNvPr>
          <p:cNvPicPr>
            <a:picLocks noChangeAspect="1"/>
          </p:cNvPicPr>
          <p:nvPr/>
        </p:nvPicPr>
        <p:blipFill>
          <a:blip r:embed="rId3"/>
          <a:srcRect r="2569"/>
          <a:stretch>
            <a:fillRect/>
          </a:stretch>
        </p:blipFill>
        <p:spPr>
          <a:xfrm>
            <a:off x="7302500" y="1676400"/>
            <a:ext cx="3810000" cy="3378200"/>
          </a:xfrm>
          <a:prstGeom prst="rect">
            <a:avLst/>
          </a:prstGeom>
        </p:spPr>
      </p:pic>
    </p:spTree>
    <p:extLst>
      <p:ext uri="{BB962C8B-B14F-4D97-AF65-F5344CB8AC3E}">
        <p14:creationId xmlns:p14="http://schemas.microsoft.com/office/powerpoint/2010/main" val="3652895895"/>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8946AA3-3D68-D604-216C-4BEF466741F9}"/>
              </a:ext>
            </a:extLst>
          </p:cNvPr>
          <p:cNvSpPr txBox="1"/>
          <p:nvPr/>
        </p:nvSpPr>
        <p:spPr>
          <a:xfrm>
            <a:off x="317876" y="585789"/>
            <a:ext cx="4159950" cy="2449642"/>
          </a:xfrm>
          <a:prstGeom prst="rect">
            <a:avLst/>
          </a:prstGeom>
        </p:spPr>
        <p:txBody>
          <a:bodyPr vert="horz" wrap="square" lIns="0" tIns="0" rIns="0" bIns="0" rtlCol="0" anchor="ctr">
            <a:normAutofit/>
          </a:bodyPr>
          <a:lstStyle/>
          <a:p>
            <a:pPr marL="0" marR="0" lvl="0" indent="0" defTabSz="932742" fontAlgn="auto">
              <a:spcBef>
                <a:spcPct val="0"/>
              </a:spcBef>
              <a:spcAft>
                <a:spcPts val="600"/>
              </a:spcAft>
              <a:buClrTx/>
              <a:buSzTx/>
              <a:tabLst/>
              <a:defRPr/>
            </a:pPr>
            <a:r>
              <a:rPr lang="en-US" sz="2800" b="0" kern="1200" cap="none" spc="-50" baseline="0">
                <a:ln w="3175">
                  <a:noFill/>
                </a:ln>
                <a:effectLst/>
                <a:latin typeface="+mj-lt"/>
                <a:ea typeface="+mn-ea"/>
                <a:cs typeface="Segoe UI" pitchFamily="34" charset="0"/>
              </a:rPr>
              <a:t>Love your feedback on this meeting</a:t>
            </a:r>
            <a:endParaRPr kumimoji="0" lang="en-US" sz="2800" b="0" i="0" u="none" strike="noStrike" kern="1200" cap="none" spc="-50" normalizeH="0" baseline="0" noProof="0">
              <a:ln w="3175">
                <a:noFill/>
              </a:ln>
              <a:effectLst/>
              <a:uLnTx/>
              <a:uFillTx/>
              <a:latin typeface="+mj-lt"/>
              <a:ea typeface="+mn-ea"/>
              <a:cs typeface="Segoe UI" pitchFamily="34" charset="0"/>
            </a:endParaRPr>
          </a:p>
          <a:p>
            <a:pPr marL="0" marR="0" lvl="0" indent="0" defTabSz="932742" fontAlgn="auto">
              <a:spcBef>
                <a:spcPct val="0"/>
              </a:spcBef>
              <a:spcAft>
                <a:spcPts val="600"/>
              </a:spcAft>
              <a:buClrTx/>
              <a:buSzTx/>
              <a:tabLst/>
              <a:defRPr/>
            </a:pPr>
            <a:endParaRPr kumimoji="0" lang="en-US" b="0" i="0" u="none" strike="noStrike" kern="1200" cap="none" spc="-50" normalizeH="0" baseline="0" noProof="0">
              <a:ln w="3175">
                <a:noFill/>
              </a:ln>
              <a:effectLst/>
              <a:uLnTx/>
              <a:uFillTx/>
              <a:latin typeface="+mj-lt"/>
              <a:ea typeface="+mn-ea"/>
              <a:cs typeface="Segoe UI" pitchFamily="34" charset="0"/>
            </a:endParaRPr>
          </a:p>
          <a:p>
            <a:pPr marL="0" marR="0" lvl="0" indent="0" defTabSz="932742" fontAlgn="auto">
              <a:spcBef>
                <a:spcPct val="0"/>
              </a:spcBef>
              <a:spcAft>
                <a:spcPts val="600"/>
              </a:spcAft>
              <a:buClrTx/>
              <a:buSzTx/>
              <a:tabLst/>
              <a:defRPr/>
            </a:pPr>
            <a:r>
              <a:rPr kumimoji="0" lang="en-US" b="0" i="0" u="none" strike="noStrike" kern="1200" cap="none" spc="-50" normalizeH="0" baseline="0" noProof="0">
                <a:ln w="3175">
                  <a:noFill/>
                </a:ln>
                <a:effectLst/>
                <a:uLnTx/>
                <a:uFillTx/>
                <a:latin typeface="+mj-lt"/>
                <a:ea typeface="+mn-ea"/>
                <a:cs typeface="Segoe UI" pitchFamily="34" charset="0"/>
                <a:hlinkClick r:id="rId2">
                  <a:extLst>
                    <a:ext uri="{A12FA001-AC4F-418D-AE19-62706E023703}">
                      <ahyp:hlinkClr xmlns:ahyp="http://schemas.microsoft.com/office/drawing/2018/hyperlinkcolor" val="tx"/>
                    </a:ext>
                  </a:extLst>
                </a:hlinkClick>
              </a:rPr>
              <a:t>https://aka.ms/MGCIMeetingFeedback</a:t>
            </a:r>
            <a:r>
              <a:rPr kumimoji="0" lang="en-US" b="0" i="0" u="none" strike="noStrike" kern="1200" cap="none" spc="-50" normalizeH="0" baseline="0" noProof="0">
                <a:ln w="3175">
                  <a:noFill/>
                </a:ln>
                <a:effectLst/>
                <a:uLnTx/>
                <a:uFillTx/>
                <a:latin typeface="+mj-lt"/>
                <a:ea typeface="+mn-ea"/>
                <a:cs typeface="Segoe UI" pitchFamily="34" charset="0"/>
              </a:rPr>
              <a:t>  </a:t>
            </a:r>
          </a:p>
          <a:p>
            <a:pPr marL="0" marR="0" lvl="0" indent="0" defTabSz="932742" fontAlgn="auto">
              <a:spcBef>
                <a:spcPct val="0"/>
              </a:spcBef>
              <a:spcAft>
                <a:spcPts val="600"/>
              </a:spcAft>
              <a:buClrTx/>
              <a:buSzTx/>
              <a:tabLst/>
              <a:defRPr/>
            </a:pPr>
            <a:endParaRPr kumimoji="0" lang="en-US" sz="3600" b="0" i="0" u="none" strike="noStrike" kern="1200" cap="none" spc="-50" normalizeH="0" baseline="0" noProof="0">
              <a:ln w="3175">
                <a:noFill/>
              </a:ln>
              <a:effectLst/>
              <a:uLnTx/>
              <a:uFillTx/>
              <a:latin typeface="+mj-lt"/>
              <a:ea typeface="+mn-ea"/>
              <a:cs typeface="Segoe UI" pitchFamily="34" charset="0"/>
            </a:endParaRPr>
          </a:p>
        </p:txBody>
      </p:sp>
      <p:pic>
        <p:nvPicPr>
          <p:cNvPr id="8" name="Picture 7" descr="Group of people having fun at music concert">
            <a:extLst>
              <a:ext uri="{FF2B5EF4-FFF2-40B4-BE49-F238E27FC236}">
                <a16:creationId xmlns:a16="http://schemas.microsoft.com/office/drawing/2014/main" id="{5A6ADCE5-6D19-5120-2CBF-4B84D30495CA}"/>
              </a:ext>
            </a:extLst>
          </p:cNvPr>
          <p:cNvPicPr>
            <a:picLocks noChangeAspect="1"/>
          </p:cNvPicPr>
          <p:nvPr/>
        </p:nvPicPr>
        <p:blipFill rotWithShape="1">
          <a:blip r:embed="rId3">
            <a:extLst>
              <a:ext uri="{28A0092B-C50C-407E-A947-70E740481C1C}">
                <a14:useLocalDpi xmlns:a14="http://schemas.microsoft.com/office/drawing/2010/main" val="0"/>
              </a:ext>
            </a:extLst>
          </a:blip>
          <a:srcRect l="3633" r="29867"/>
          <a:stretch/>
        </p:blipFill>
        <p:spPr>
          <a:xfrm>
            <a:off x="5334000" y="10"/>
            <a:ext cx="6858000" cy="6857990"/>
          </a:xfrm>
          <a:prstGeom prst="rect">
            <a:avLst/>
          </a:prstGeom>
          <a:noFill/>
        </p:spPr>
      </p:pic>
      <p:pic>
        <p:nvPicPr>
          <p:cNvPr id="3" name="Picture 2" descr="A qr code on a blue background  Description automatically generated">
            <a:extLst>
              <a:ext uri="{FF2B5EF4-FFF2-40B4-BE49-F238E27FC236}">
                <a16:creationId xmlns:a16="http://schemas.microsoft.com/office/drawing/2014/main" id="{B8D36816-E3C4-A373-8329-BF375DC0B17C}"/>
              </a:ext>
            </a:extLst>
          </p:cNvPr>
          <p:cNvPicPr>
            <a:picLocks noChangeAspect="1"/>
          </p:cNvPicPr>
          <p:nvPr/>
        </p:nvPicPr>
        <p:blipFill>
          <a:blip r:embed="rId4"/>
          <a:stretch>
            <a:fillRect/>
          </a:stretch>
        </p:blipFill>
        <p:spPr>
          <a:xfrm>
            <a:off x="631166" y="2665563"/>
            <a:ext cx="3525329" cy="3482197"/>
          </a:xfrm>
          <a:prstGeom prst="rect">
            <a:avLst/>
          </a:prstGeom>
        </p:spPr>
      </p:pic>
    </p:spTree>
    <p:extLst>
      <p:ext uri="{BB962C8B-B14F-4D97-AF65-F5344CB8AC3E}">
        <p14:creationId xmlns:p14="http://schemas.microsoft.com/office/powerpoint/2010/main" val="2826809132"/>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0145D16E-74D3-8744-81E3-0E73AA885082}"/>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D941AAC2-37D4-E55B-CADC-43832BBE8FD8}"/>
              </a:ext>
            </a:extLst>
          </p:cNvPr>
          <p:cNvSpPr/>
          <p:nvPr/>
        </p:nvSpPr>
        <p:spPr>
          <a:xfrm>
            <a:off x="0" y="0"/>
            <a:ext cx="4112292" cy="6857999"/>
          </a:xfrm>
          <a:prstGeom prst="rect">
            <a:avLst/>
          </a:prstGeom>
          <a:solidFill>
            <a:srgbClr val="0423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Rectangle: Rounded Corners 15">
            <a:extLst>
              <a:ext uri="{FF2B5EF4-FFF2-40B4-BE49-F238E27FC236}">
                <a16:creationId xmlns:a16="http://schemas.microsoft.com/office/drawing/2014/main" id="{55504E44-2C70-2F18-2A8C-E9A51CB2FA1B}"/>
              </a:ext>
              <a:ext uri="{C183D7F6-B498-43B3-948B-1728B52AA6E4}">
                <adec:decorative xmlns:adec="http://schemas.microsoft.com/office/drawing/2017/decorative" val="1"/>
              </a:ext>
            </a:extLst>
          </p:cNvPr>
          <p:cNvSpPr/>
          <p:nvPr/>
        </p:nvSpPr>
        <p:spPr bwMode="auto">
          <a:xfrm>
            <a:off x="722116" y="617336"/>
            <a:ext cx="3795198" cy="5623324"/>
          </a:xfrm>
          <a:prstGeom prst="roundRect">
            <a:avLst>
              <a:gd name="adj" fmla="val 29403"/>
            </a:avLst>
          </a:prstGeom>
          <a:gradFill flip="none" rotWithShape="1">
            <a:gsLst>
              <a:gs pos="0">
                <a:srgbClr val="FFFFFF"/>
              </a:gs>
              <a:gs pos="100000">
                <a:srgbClr val="FFFFFF">
                  <a:lumMod val="95000"/>
                </a:srgbClr>
              </a:gs>
            </a:gsLst>
            <a:path path="circle">
              <a:fillToRect l="100000" t="100000"/>
            </a:path>
            <a:tileRect r="-100000" b="-100000"/>
          </a:gradFill>
          <a:ln w="9525" cap="flat" cmpd="sng" algn="ctr">
            <a:solidFill>
              <a:srgbClr val="FFFFFF">
                <a:lumMod val="95000"/>
              </a:srgbClr>
            </a:solidFill>
            <a:prstDash val="solid"/>
            <a:headEnd type="none" w="med" len="med"/>
            <a:tailEnd type="none" w="med" len="med"/>
          </a:ln>
          <a:effectLst>
            <a:outerShdw blurRad="63500" dist="127000" dir="2700000" algn="ctr" rotWithShape="0">
              <a:srgbClr val="454142">
                <a:alpha val="20000"/>
              </a:srgbClr>
            </a:outerShdw>
          </a:effectLst>
        </p:spPr>
        <p:txBody>
          <a:bodyPr rot="0" spcFirstLastPara="0" vertOverflow="overflow" horzOverflow="overflow" vert="horz" wrap="square" lIns="612000" tIns="108000" rIns="108000" bIns="108000" numCol="1" spcCol="0" rtlCol="0" fromWordArt="0" anchor="ctr" anchorCtr="0" forceAA="0" compatLnSpc="1">
            <a:prstTxWarp prst="textNoShape">
              <a:avLst/>
            </a:prstTxWarp>
            <a:noAutofit/>
          </a:bodyPr>
          <a:lstStyle/>
          <a:p>
            <a:pPr marL="0" marR="0" lvl="0" indent="0" defTabSz="932742" eaLnBrk="1" fontAlgn="base" latinLnBrk="0" hangingPunct="1">
              <a:lnSpc>
                <a:spcPct val="100000"/>
              </a:lnSpc>
              <a:spcBef>
                <a:spcPts val="0"/>
              </a:spcBef>
              <a:spcAft>
                <a:spcPct val="0"/>
              </a:spcAft>
              <a:buClrTx/>
              <a:buSzPct val="90000"/>
              <a:buFontTx/>
              <a:buNone/>
              <a:tabLst/>
              <a:defRPr/>
            </a:pPr>
            <a:endParaRPr kumimoji="0" lang="en-US" sz="1000" b="1" i="0" u="none" strike="noStrike" kern="0" cap="none" spc="0" normalizeH="0" baseline="0" noProof="0">
              <a:ln>
                <a:noFill/>
              </a:ln>
              <a:solidFill>
                <a:srgbClr val="000000"/>
              </a:solidFill>
              <a:effectLst/>
              <a:uLnTx/>
              <a:uFillTx/>
              <a:latin typeface="Segoe Sans Text"/>
              <a:cs typeface="Segoe Sans Text" pitchFamily="2" charset="0"/>
            </a:endParaRPr>
          </a:p>
        </p:txBody>
      </p:sp>
      <p:pic>
        <p:nvPicPr>
          <p:cNvPr id="7" name="Picture 6">
            <a:extLst>
              <a:ext uri="{FF2B5EF4-FFF2-40B4-BE49-F238E27FC236}">
                <a16:creationId xmlns:a16="http://schemas.microsoft.com/office/drawing/2014/main" id="{5FE1B236-09D6-53B8-92C3-4DA5A6AC053F}"/>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t="5319" b="5319"/>
          <a:stretch/>
        </p:blipFill>
        <p:spPr>
          <a:xfrm>
            <a:off x="668228" y="1383805"/>
            <a:ext cx="3902974" cy="4090386"/>
          </a:xfrm>
          <a:prstGeom prst="rect">
            <a:avLst/>
          </a:prstGeom>
        </p:spPr>
      </p:pic>
      <p:sp>
        <p:nvSpPr>
          <p:cNvPr id="8" name="Rectangle: Rounded Corners 15">
            <a:extLst>
              <a:ext uri="{FF2B5EF4-FFF2-40B4-BE49-F238E27FC236}">
                <a16:creationId xmlns:a16="http://schemas.microsoft.com/office/drawing/2014/main" id="{15F0C365-3549-FF18-6391-700F46B2C982}"/>
              </a:ext>
              <a:ext uri="{C183D7F6-B498-43B3-948B-1728B52AA6E4}">
                <adec:decorative xmlns:adec="http://schemas.microsoft.com/office/drawing/2017/decorative" val="1"/>
              </a:ext>
            </a:extLst>
          </p:cNvPr>
          <p:cNvSpPr/>
          <p:nvPr/>
        </p:nvSpPr>
        <p:spPr bwMode="auto">
          <a:xfrm>
            <a:off x="539019" y="489421"/>
            <a:ext cx="4161393" cy="5879155"/>
          </a:xfrm>
          <a:prstGeom prst="roundRect">
            <a:avLst>
              <a:gd name="adj" fmla="val 29403"/>
            </a:avLst>
          </a:prstGeom>
          <a:noFill/>
          <a:ln w="38100" cap="flat" cmpd="sng" algn="ctr">
            <a:gradFill flip="none" rotWithShape="1">
              <a:gsLst>
                <a:gs pos="0">
                  <a:srgbClr val="46B7B2"/>
                </a:gs>
                <a:gs pos="100000">
                  <a:srgbClr val="2C7E9C"/>
                </a:gs>
              </a:gsLst>
              <a:lin ang="2700000" scaled="1"/>
              <a:tileRect/>
            </a:gradFill>
            <a:prstDash val="solid"/>
            <a:headEnd type="none" w="med" len="med"/>
            <a:tailEnd type="none" w="med" len="med"/>
          </a:ln>
          <a:effectLst/>
        </p:spPr>
        <p:txBody>
          <a:bodyPr rot="0" spcFirstLastPara="0" vertOverflow="overflow" horzOverflow="overflow" vert="horz" wrap="square" lIns="612000" tIns="108000" rIns="108000" bIns="108000" numCol="1" spcCol="0" rtlCol="0" fromWordArt="0" anchor="ctr" anchorCtr="0" forceAA="0" compatLnSpc="1">
            <a:prstTxWarp prst="textNoShape">
              <a:avLst/>
            </a:prstTxWarp>
            <a:noAutofit/>
          </a:bodyPr>
          <a:lstStyle/>
          <a:p>
            <a:pPr marL="0" marR="0" lvl="0" indent="0" defTabSz="932742" eaLnBrk="1" fontAlgn="base" latinLnBrk="0" hangingPunct="1">
              <a:lnSpc>
                <a:spcPct val="100000"/>
              </a:lnSpc>
              <a:spcBef>
                <a:spcPts val="0"/>
              </a:spcBef>
              <a:spcAft>
                <a:spcPct val="0"/>
              </a:spcAft>
              <a:buClrTx/>
              <a:buSzPct val="90000"/>
              <a:buFontTx/>
              <a:buNone/>
              <a:tabLst/>
              <a:defRPr/>
            </a:pPr>
            <a:endParaRPr kumimoji="0" lang="en-US" sz="1000" b="1" i="0" u="none" strike="noStrike" kern="0" cap="none" spc="0" normalizeH="0" baseline="0" noProof="0">
              <a:ln>
                <a:noFill/>
              </a:ln>
              <a:solidFill>
                <a:srgbClr val="000000"/>
              </a:solidFill>
              <a:effectLst/>
              <a:uLnTx/>
              <a:uFillTx/>
              <a:latin typeface="Segoe Sans Text"/>
              <a:cs typeface="Segoe Sans Text" pitchFamily="2" charset="0"/>
            </a:endParaRPr>
          </a:p>
        </p:txBody>
      </p:sp>
      <p:sp>
        <p:nvSpPr>
          <p:cNvPr id="2" name="Rectangle: Rounded Corners 1">
            <a:extLst>
              <a:ext uri="{FF2B5EF4-FFF2-40B4-BE49-F238E27FC236}">
                <a16:creationId xmlns:a16="http://schemas.microsoft.com/office/drawing/2014/main" id="{77B2024E-F9AC-859B-3E7A-FD656179D4BD}"/>
              </a:ext>
              <a:ext uri="{C183D7F6-B498-43B3-948B-1728B52AA6E4}">
                <adec:decorative xmlns:adec="http://schemas.microsoft.com/office/drawing/2017/decorative" val="1"/>
              </a:ext>
            </a:extLst>
          </p:cNvPr>
          <p:cNvSpPr/>
          <p:nvPr/>
        </p:nvSpPr>
        <p:spPr>
          <a:xfrm>
            <a:off x="6354618" y="1493303"/>
            <a:ext cx="4087639" cy="4077596"/>
          </a:xfrm>
          <a:prstGeom prst="roundRect">
            <a:avLst>
              <a:gd name="adj" fmla="val 20550"/>
            </a:avLst>
          </a:prstGeom>
          <a:gradFill flip="none" rotWithShape="1">
            <a:gsLst>
              <a:gs pos="100000">
                <a:srgbClr val="2C7E9C"/>
              </a:gs>
              <a:gs pos="0">
                <a:srgbClr val="46B7B2"/>
              </a:gs>
            </a:gsLst>
            <a:path path="circle">
              <a:fillToRect r="100000" b="100000"/>
            </a:path>
            <a:tileRect l="-100000" t="-100000"/>
          </a:gradFill>
          <a:ln w="9525" cap="flat" cmpd="sng" algn="ctr">
            <a:noFill/>
            <a:prstDash val="solid"/>
            <a:headEnd type="none" w="med" len="med"/>
            <a:tailEnd type="none" w="med" len="med"/>
          </a:ln>
          <a:effectLst>
            <a:outerShdw blurRad="190500" algn="ctr" rotWithShape="0">
              <a:prstClr val="black">
                <a:alpha val="20000"/>
              </a:prstClr>
            </a:out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192" fontAlgn="base">
              <a:spcBef>
                <a:spcPct val="0"/>
              </a:spcBef>
              <a:spcAft>
                <a:spcPct val="0"/>
              </a:spcAft>
              <a:defRPr/>
            </a:pPr>
            <a:endParaRPr lang="en-US" kern="0">
              <a:ln w="3175">
                <a:noFill/>
              </a:ln>
              <a:solidFill>
                <a:srgbClr val="FFFFFF"/>
              </a:solidFill>
              <a:latin typeface="Segoe UI Semibold"/>
              <a:cs typeface="Segoe UI" pitchFamily="34" charset="0"/>
            </a:endParaRPr>
          </a:p>
        </p:txBody>
      </p:sp>
      <p:sp>
        <p:nvSpPr>
          <p:cNvPr id="3" name="TextBox 2">
            <a:extLst>
              <a:ext uri="{FF2B5EF4-FFF2-40B4-BE49-F238E27FC236}">
                <a16:creationId xmlns:a16="http://schemas.microsoft.com/office/drawing/2014/main" id="{F940239B-695F-E1C3-73C0-69A678CA98FF}"/>
              </a:ext>
            </a:extLst>
          </p:cNvPr>
          <p:cNvSpPr txBox="1"/>
          <p:nvPr/>
        </p:nvSpPr>
        <p:spPr>
          <a:xfrm>
            <a:off x="6842110" y="2074781"/>
            <a:ext cx="3112654" cy="2585323"/>
          </a:xfrm>
          <a:prstGeom prst="rect">
            <a:avLst/>
          </a:prstGeom>
          <a:noFill/>
        </p:spPr>
        <p:txBody>
          <a:bodyPr wrap="square" lIns="0" tIns="0" rIns="0" bIns="0" rtlCol="0" anchor="t">
            <a:spAutoFit/>
          </a:bodyPr>
          <a:lstStyle/>
          <a:p>
            <a:pPr algn="ctr"/>
            <a:r>
              <a:rPr lang="fi-FI" sz="2800">
                <a:solidFill>
                  <a:schemeClr val="bg1"/>
                </a:solidFill>
                <a:latin typeface="Segoe Sans Text Semibold"/>
                <a:cs typeface="Segoe Sans Text Semibold"/>
              </a:rPr>
              <a:t>Keep the questions coming – about this topic or other event production topics on </a:t>
            </a:r>
            <a:r>
              <a:rPr lang="fi-FI" sz="2800">
                <a:solidFill>
                  <a:schemeClr val="bg1"/>
                </a:solidFill>
                <a:latin typeface="Segoe Sans Text Semibold"/>
                <a:cs typeface="Segoe Sans Text Semibold"/>
                <a:hlinkClick r:id="rId4">
                  <a:extLst>
                    <a:ext uri="{A12FA001-AC4F-418D-AE19-62706E023703}">
                      <ahyp:hlinkClr xmlns:ahyp="http://schemas.microsoft.com/office/drawing/2018/hyperlinkcolor" val="tx"/>
                    </a:ext>
                  </a:extLst>
                </a:hlinkClick>
              </a:rPr>
              <a:t>TechCommunity</a:t>
            </a:r>
          </a:p>
        </p:txBody>
      </p:sp>
    </p:spTree>
    <p:extLst>
      <p:ext uri="{BB962C8B-B14F-4D97-AF65-F5344CB8AC3E}">
        <p14:creationId xmlns:p14="http://schemas.microsoft.com/office/powerpoint/2010/main" val="2543094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2"/>
    </p:ext>
  </p:extLs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D96DEA-EC28-141E-425E-9657D9691BD0}"/>
            </a:ext>
          </a:extLst>
        </p:cNvPr>
        <p:cNvGrpSpPr/>
        <p:nvPr/>
      </p:nvGrpSpPr>
      <p:grpSpPr>
        <a:xfrm>
          <a:off x="0" y="0"/>
          <a:ext cx="0" cy="0"/>
          <a:chOff x="0" y="0"/>
          <a:chExt cx="0" cy="0"/>
        </a:xfrm>
      </p:grpSpPr>
      <p:sp>
        <p:nvSpPr>
          <p:cNvPr id="13" name="Title 3">
            <a:extLst>
              <a:ext uri="{FF2B5EF4-FFF2-40B4-BE49-F238E27FC236}">
                <a16:creationId xmlns:a16="http://schemas.microsoft.com/office/drawing/2014/main" id="{6E264E98-D35D-E4AA-9F02-A119D305B631}"/>
              </a:ext>
            </a:extLst>
          </p:cNvPr>
          <p:cNvSpPr>
            <a:spLocks noGrp="1"/>
          </p:cNvSpPr>
          <p:nvPr>
            <p:ph type="title"/>
          </p:nvPr>
        </p:nvSpPr>
        <p:spPr>
          <a:xfrm>
            <a:off x="500979" y="285070"/>
            <a:ext cx="11018520" cy="984885"/>
          </a:xfrm>
        </p:spPr>
        <p:txBody>
          <a:bodyPr/>
          <a:lstStyle/>
          <a:p>
            <a:r>
              <a:rPr lang="en-US" sz="3200" b="1">
                <a:latin typeface="Segoe UI"/>
                <a:cs typeface="Segoe UI"/>
              </a:rPr>
              <a:t>Request Community Amplification</a:t>
            </a:r>
            <a:endParaRPr lang="en-US"/>
          </a:p>
          <a:p>
            <a:endParaRPr lang="en-US" sz="3200"/>
          </a:p>
        </p:txBody>
      </p:sp>
      <p:graphicFrame>
        <p:nvGraphicFramePr>
          <p:cNvPr id="8" name="Table 7">
            <a:extLst>
              <a:ext uri="{FF2B5EF4-FFF2-40B4-BE49-F238E27FC236}">
                <a16:creationId xmlns:a16="http://schemas.microsoft.com/office/drawing/2014/main" id="{F1931C21-F405-42CB-0509-8F930289356A}"/>
              </a:ext>
            </a:extLst>
          </p:cNvPr>
          <p:cNvGraphicFramePr>
            <a:graphicFrameLocks noGrp="1"/>
          </p:cNvGraphicFramePr>
          <p:nvPr/>
        </p:nvGraphicFramePr>
        <p:xfrm>
          <a:off x="382895" y="5993341"/>
          <a:ext cx="4466242" cy="640080"/>
        </p:xfrm>
        <a:graphic>
          <a:graphicData uri="http://schemas.openxmlformats.org/drawingml/2006/table">
            <a:tbl>
              <a:tblPr bandRow="1">
                <a:tableStyleId>{5C22544A-7EE6-4342-B048-85BDC9FD1C3A}</a:tableStyleId>
              </a:tblPr>
              <a:tblGrid>
                <a:gridCol w="4466242">
                  <a:extLst>
                    <a:ext uri="{9D8B030D-6E8A-4147-A177-3AD203B41FA5}">
                      <a16:colId xmlns:a16="http://schemas.microsoft.com/office/drawing/2014/main" val="1464470149"/>
                    </a:ext>
                  </a:extLst>
                </a:gridCol>
              </a:tblGrid>
              <a:tr h="390604">
                <a:tc>
                  <a:txBody>
                    <a:bodyPr/>
                    <a:lstStyle/>
                    <a:p>
                      <a:pPr lvl="0">
                        <a:lnSpc>
                          <a:spcPct val="100000"/>
                        </a:lnSpc>
                        <a:buNone/>
                      </a:pPr>
                      <a:r>
                        <a:rPr lang="en-US" sz="1800" b="1" i="0" spc="0">
                          <a:solidFill>
                            <a:schemeClr val="bg1"/>
                          </a:solidFill>
                          <a:effectLst/>
                          <a:latin typeface="Segoe UI Semibold"/>
                          <a:cs typeface="Segoe UI Semibold"/>
                        </a:rPr>
                        <a:t>Microsoft Global Community Initiative</a:t>
                      </a:r>
                    </a:p>
                    <a:p>
                      <a:pPr lvl="0">
                        <a:lnSpc>
                          <a:spcPct val="100000"/>
                        </a:lnSpc>
                        <a:buNone/>
                      </a:pPr>
                      <a:r>
                        <a:rPr lang="en-US" sz="1800" b="0" i="0" u="none" strike="noStrike" spc="0" noProof="0">
                          <a:solidFill>
                            <a:schemeClr val="bg1"/>
                          </a:solidFill>
                          <a:effectLst/>
                          <a:latin typeface="+mn-lt"/>
                          <a:hlinkClick r:id="rId2">
                            <a:extLst>
                              <a:ext uri="{A12FA001-AC4F-418D-AE19-62706E023703}">
                                <ahyp:hlinkClr xmlns:ahyp="http://schemas.microsoft.com/office/drawing/2018/hyperlinkcolor" val="tx"/>
                              </a:ext>
                            </a:extLst>
                          </a:hlinkClick>
                        </a:rPr>
                        <a:t>https://aka.ms/MGCI</a:t>
                      </a:r>
                      <a:endParaRPr lang="en-US">
                        <a:solidFill>
                          <a:schemeClr val="bg1"/>
                        </a:solidFill>
                      </a:endParaRPr>
                    </a:p>
                  </a:txBody>
                  <a:tcPr anchor="ctr">
                    <a:lnL>
                      <a:noFill/>
                    </a:lnL>
                    <a:lnR>
                      <a:noFill/>
                    </a:lnR>
                    <a:lnT>
                      <a:noFill/>
                    </a:lnT>
                    <a:lnB>
                      <a:noFill/>
                    </a:lnB>
                    <a:noFill/>
                  </a:tcPr>
                </a:tc>
                <a:extLst>
                  <a:ext uri="{0D108BD9-81ED-4DB2-BD59-A6C34878D82A}">
                    <a16:rowId xmlns:a16="http://schemas.microsoft.com/office/drawing/2014/main" val="56987554"/>
                  </a:ext>
                </a:extLst>
              </a:tr>
            </a:tbl>
          </a:graphicData>
        </a:graphic>
      </p:graphicFrame>
      <p:pic>
        <p:nvPicPr>
          <p:cNvPr id="2" name="Picture 1" descr="Heart like icon">
            <a:extLst>
              <a:ext uri="{FF2B5EF4-FFF2-40B4-BE49-F238E27FC236}">
                <a16:creationId xmlns:a16="http://schemas.microsoft.com/office/drawing/2014/main" id="{781CE906-B1A2-A913-AC72-EE763CD57CDF}"/>
              </a:ext>
            </a:extLst>
          </p:cNvPr>
          <p:cNvPicPr>
            <a:picLocks noChangeAspect="1"/>
          </p:cNvPicPr>
          <p:nvPr/>
        </p:nvPicPr>
        <p:blipFill>
          <a:blip r:embed="rId3"/>
          <a:srcRect t="9335" b="9335"/>
          <a:stretch/>
        </p:blipFill>
        <p:spPr>
          <a:xfrm>
            <a:off x="6242875" y="1151377"/>
            <a:ext cx="5950119" cy="4839207"/>
          </a:xfrm>
          <a:prstGeom prst="rect">
            <a:avLst/>
          </a:prstGeom>
        </p:spPr>
      </p:pic>
      <p:sp>
        <p:nvSpPr>
          <p:cNvPr id="3" name="TextBox 2">
            <a:extLst>
              <a:ext uri="{FF2B5EF4-FFF2-40B4-BE49-F238E27FC236}">
                <a16:creationId xmlns:a16="http://schemas.microsoft.com/office/drawing/2014/main" id="{46221E5E-D803-DD7F-88FB-CA0ED45C23BD}"/>
              </a:ext>
            </a:extLst>
          </p:cNvPr>
          <p:cNvSpPr txBox="1"/>
          <p:nvPr/>
        </p:nvSpPr>
        <p:spPr>
          <a:xfrm>
            <a:off x="501388" y="2506433"/>
            <a:ext cx="5338611" cy="246221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000">
                <a:gradFill>
                  <a:gsLst>
                    <a:gs pos="2917">
                      <a:srgbClr val="1A1A1A"/>
                    </a:gs>
                    <a:gs pos="30000">
                      <a:srgbClr val="1A1A1A"/>
                    </a:gs>
                  </a:gsLst>
                  <a:lin ang="5400000" scaled="0"/>
                </a:gradFill>
                <a:cs typeface="Segoe UI"/>
              </a:rPr>
              <a:t>Looking for help amplifying your event via Microsoft Community LinkedIn and MSFT Adoption twitter handle? </a:t>
            </a:r>
          </a:p>
          <a:p>
            <a:endParaRPr lang="en-US" sz="2000">
              <a:gradFill>
                <a:gsLst>
                  <a:gs pos="2917">
                    <a:srgbClr val="1A1A1A"/>
                  </a:gs>
                  <a:gs pos="30000">
                    <a:srgbClr val="1A1A1A"/>
                  </a:gs>
                </a:gsLst>
                <a:lin ang="5400000" scaled="0"/>
              </a:gradFill>
              <a:cs typeface="Segoe UI"/>
            </a:endParaRPr>
          </a:p>
          <a:p>
            <a:r>
              <a:rPr lang="en-US" sz="2000">
                <a:gradFill>
                  <a:gsLst>
                    <a:gs pos="2917">
                      <a:srgbClr val="1A1A1A"/>
                    </a:gs>
                    <a:gs pos="30000">
                      <a:srgbClr val="1A1A1A"/>
                    </a:gs>
                  </a:gsLst>
                  <a:lin ang="5400000" scaled="0"/>
                </a:gradFill>
                <a:cs typeface="Segoe UI"/>
              </a:rPr>
              <a:t>Fill out this form: </a:t>
            </a:r>
          </a:p>
          <a:p>
            <a:r>
              <a:rPr lang="en-US" sz="2000">
                <a:gradFill>
                  <a:gsLst>
                    <a:gs pos="2917">
                      <a:srgbClr val="1A1A1A"/>
                    </a:gs>
                    <a:gs pos="30000">
                      <a:srgbClr val="1A1A1A"/>
                    </a:gs>
                  </a:gsLst>
                  <a:lin ang="5400000" scaled="0"/>
                </a:gradFill>
                <a:ea typeface="+mn-lt"/>
                <a:cs typeface="+mn-lt"/>
                <a:hlinkClick r:id="rId4"/>
              </a:rPr>
              <a:t>https://aka.ms/communitysocial</a:t>
            </a:r>
            <a:r>
              <a:rPr lang="en-US" sz="2000">
                <a:gradFill>
                  <a:gsLst>
                    <a:gs pos="2917">
                      <a:srgbClr val="1A1A1A"/>
                    </a:gs>
                    <a:gs pos="30000">
                      <a:srgbClr val="1A1A1A"/>
                    </a:gs>
                  </a:gsLst>
                  <a:lin ang="5400000" scaled="0"/>
                </a:gradFill>
                <a:ea typeface="+mn-lt"/>
                <a:cs typeface="+mn-lt"/>
              </a:rPr>
              <a:t> </a:t>
            </a:r>
            <a:endParaRPr lang="en-US"/>
          </a:p>
          <a:p>
            <a:endParaRPr lang="en-US" sz="2000">
              <a:gradFill>
                <a:gsLst>
                  <a:gs pos="2917">
                    <a:srgbClr val="1A1A1A"/>
                  </a:gs>
                  <a:gs pos="30000">
                    <a:srgbClr val="1A1A1A"/>
                  </a:gs>
                </a:gsLst>
                <a:lin ang="5400000" scaled="0"/>
              </a:gradFill>
              <a:cs typeface="Segoe UI"/>
            </a:endParaRPr>
          </a:p>
          <a:p>
            <a:r>
              <a:rPr lang="en-US" sz="2000">
                <a:gradFill>
                  <a:gsLst>
                    <a:gs pos="2917">
                      <a:srgbClr val="1A1A1A"/>
                    </a:gs>
                    <a:gs pos="30000">
                      <a:srgbClr val="1A1A1A"/>
                    </a:gs>
                  </a:gsLst>
                  <a:lin ang="5400000" scaled="0"/>
                </a:gradFill>
                <a:cs typeface="Segoe UI"/>
              </a:rPr>
              <a:t>The SLA is 3 business days. </a:t>
            </a:r>
          </a:p>
        </p:txBody>
      </p:sp>
    </p:spTree>
    <p:extLst>
      <p:ext uri="{BB962C8B-B14F-4D97-AF65-F5344CB8AC3E}">
        <p14:creationId xmlns:p14="http://schemas.microsoft.com/office/powerpoint/2010/main" val="3313128690"/>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7E26A66-3D37-BA30-F032-736D84F4BA9B}"/>
            </a:ext>
          </a:extLst>
        </p:cNvPr>
        <p:cNvGrpSpPr/>
        <p:nvPr/>
      </p:nvGrpSpPr>
      <p:grpSpPr>
        <a:xfrm>
          <a:off x="0" y="0"/>
          <a:ext cx="0" cy="0"/>
          <a:chOff x="0" y="0"/>
          <a:chExt cx="0" cy="0"/>
        </a:xfrm>
      </p:grpSpPr>
      <p:grpSp>
        <p:nvGrpSpPr>
          <p:cNvPr id="10" name="Group 10">
            <a:extLst>
              <a:ext uri="{FF2B5EF4-FFF2-40B4-BE49-F238E27FC236}">
                <a16:creationId xmlns:a16="http://schemas.microsoft.com/office/drawing/2014/main" id="{B2915AC3-FFD0-0047-4D1B-5A64AA57B92D}"/>
              </a:ext>
            </a:extLst>
          </p:cNvPr>
          <p:cNvGrpSpPr/>
          <p:nvPr/>
        </p:nvGrpSpPr>
        <p:grpSpPr>
          <a:xfrm rot="2606061">
            <a:off x="8984736" y="-45455"/>
            <a:ext cx="2678814" cy="9737074"/>
            <a:chOff x="0" y="0"/>
            <a:chExt cx="477203" cy="1734560"/>
          </a:xfrm>
        </p:grpSpPr>
        <p:sp>
          <p:nvSpPr>
            <p:cNvPr id="11" name="Freeform 11">
              <a:extLst>
                <a:ext uri="{FF2B5EF4-FFF2-40B4-BE49-F238E27FC236}">
                  <a16:creationId xmlns:a16="http://schemas.microsoft.com/office/drawing/2014/main" id="{E25B1AF1-33F1-666D-1594-E39009591403}"/>
                </a:ext>
              </a:extLst>
            </p:cNvPr>
            <p:cNvSpPr/>
            <p:nvPr/>
          </p:nvSpPr>
          <p:spPr>
            <a:xfrm>
              <a:off x="0" y="0"/>
              <a:ext cx="477203" cy="1734559"/>
            </a:xfrm>
            <a:custGeom>
              <a:avLst/>
              <a:gdLst/>
              <a:ahLst/>
              <a:cxnLst/>
              <a:rect l="l" t="t" r="r" b="b"/>
              <a:pathLst>
                <a:path w="477203" h="1734559">
                  <a:moveTo>
                    <a:pt x="0" y="0"/>
                  </a:moveTo>
                  <a:lnTo>
                    <a:pt x="477203" y="0"/>
                  </a:lnTo>
                  <a:lnTo>
                    <a:pt x="477203" y="1734559"/>
                  </a:lnTo>
                  <a:lnTo>
                    <a:pt x="0" y="1734559"/>
                  </a:lnTo>
                  <a:close/>
                </a:path>
              </a:pathLst>
            </a:custGeom>
            <a:solidFill>
              <a:srgbClr val="1E1E1E">
                <a:alpha val="9804"/>
              </a:srgbClr>
            </a:solidFill>
            <a:ln cap="sq">
              <a:noFill/>
              <a:prstDash val="solid"/>
              <a:miter/>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a:ln>
                  <a:noFill/>
                </a:ln>
                <a:solidFill>
                  <a:prstClr val="black"/>
                </a:solidFill>
                <a:effectLst/>
                <a:uLnTx/>
                <a:uFillTx/>
                <a:latin typeface="Calibri"/>
                <a:ea typeface="+mn-ea"/>
                <a:cs typeface="+mn-cs"/>
              </a:endParaRPr>
            </a:p>
          </p:txBody>
        </p:sp>
        <p:sp>
          <p:nvSpPr>
            <p:cNvPr id="12" name="TextBox 12">
              <a:extLst>
                <a:ext uri="{FF2B5EF4-FFF2-40B4-BE49-F238E27FC236}">
                  <a16:creationId xmlns:a16="http://schemas.microsoft.com/office/drawing/2014/main" id="{7AA3C14F-7FC4-9EAF-F8AD-7CC29FA9818D}"/>
                </a:ext>
              </a:extLst>
            </p:cNvPr>
            <p:cNvSpPr txBox="1"/>
            <p:nvPr/>
          </p:nvSpPr>
          <p:spPr>
            <a:xfrm>
              <a:off x="0" y="-57150"/>
              <a:ext cx="477203" cy="1791710"/>
            </a:xfrm>
            <a:prstGeom prst="rect">
              <a:avLst/>
            </a:prstGeom>
          </p:spPr>
          <p:txBody>
            <a:bodyPr lIns="33867" tIns="33867" rIns="33867" bIns="33867" rtlCol="0" anchor="ctr"/>
            <a:lstStyle/>
            <a:p>
              <a:pPr marL="0" marR="0" lvl="0" indent="0" algn="ctr" defTabSz="609630" rtl="0" eaLnBrk="1" fontAlgn="auto" latinLnBrk="0" hangingPunct="1">
                <a:lnSpc>
                  <a:spcPts val="1895"/>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3" name="Group 13">
            <a:extLst>
              <a:ext uri="{FF2B5EF4-FFF2-40B4-BE49-F238E27FC236}">
                <a16:creationId xmlns:a16="http://schemas.microsoft.com/office/drawing/2014/main" id="{02C078EA-2E7E-D143-9EFF-B454B71F663B}"/>
              </a:ext>
            </a:extLst>
          </p:cNvPr>
          <p:cNvGrpSpPr/>
          <p:nvPr/>
        </p:nvGrpSpPr>
        <p:grpSpPr>
          <a:xfrm rot="-2782956">
            <a:off x="6712944" y="-477696"/>
            <a:ext cx="4272538" cy="1693855"/>
            <a:chOff x="0" y="0"/>
            <a:chExt cx="1025093" cy="406400"/>
          </a:xfrm>
        </p:grpSpPr>
        <p:sp>
          <p:nvSpPr>
            <p:cNvPr id="14" name="Freeform 14">
              <a:extLst>
                <a:ext uri="{FF2B5EF4-FFF2-40B4-BE49-F238E27FC236}">
                  <a16:creationId xmlns:a16="http://schemas.microsoft.com/office/drawing/2014/main" id="{0C96FD49-7D98-2C5D-C9F0-47919CBF9504}"/>
                </a:ext>
              </a:extLst>
            </p:cNvPr>
            <p:cNvSpPr/>
            <p:nvPr/>
          </p:nvSpPr>
          <p:spPr>
            <a:xfrm>
              <a:off x="0" y="0"/>
              <a:ext cx="1025093" cy="406400"/>
            </a:xfrm>
            <a:custGeom>
              <a:avLst/>
              <a:gdLst/>
              <a:ahLst/>
              <a:cxnLst/>
              <a:rect l="l" t="t" r="r" b="b"/>
              <a:pathLst>
                <a:path w="1025093" h="406400">
                  <a:moveTo>
                    <a:pt x="821893" y="0"/>
                  </a:moveTo>
                  <a:cubicBezTo>
                    <a:pt x="934117" y="0"/>
                    <a:pt x="1025093" y="90976"/>
                    <a:pt x="1025093" y="203200"/>
                  </a:cubicBezTo>
                  <a:cubicBezTo>
                    <a:pt x="1025093" y="315424"/>
                    <a:pt x="934117" y="406400"/>
                    <a:pt x="821893" y="406400"/>
                  </a:cubicBezTo>
                  <a:lnTo>
                    <a:pt x="203200" y="406400"/>
                  </a:lnTo>
                  <a:cubicBezTo>
                    <a:pt x="90976" y="406400"/>
                    <a:pt x="0" y="315424"/>
                    <a:pt x="0" y="203200"/>
                  </a:cubicBezTo>
                  <a:cubicBezTo>
                    <a:pt x="0" y="90976"/>
                    <a:pt x="90976" y="0"/>
                    <a:pt x="203200" y="0"/>
                  </a:cubicBezTo>
                  <a:close/>
                </a:path>
              </a:pathLst>
            </a:custGeom>
            <a:solidFill>
              <a:srgbClr val="1E1E1E">
                <a:alpha val="9804"/>
              </a:srgbClr>
            </a:solidFill>
            <a:ln cap="sq">
              <a:noFill/>
              <a:prstDash val="solid"/>
              <a:miter/>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a:ln>
                  <a:noFill/>
                </a:ln>
                <a:solidFill>
                  <a:prstClr val="black"/>
                </a:solidFill>
                <a:effectLst/>
                <a:uLnTx/>
                <a:uFillTx/>
                <a:latin typeface="Calibri"/>
                <a:ea typeface="+mn-ea"/>
                <a:cs typeface="+mn-cs"/>
              </a:endParaRPr>
            </a:p>
          </p:txBody>
        </p:sp>
        <p:sp>
          <p:nvSpPr>
            <p:cNvPr id="15" name="TextBox 15">
              <a:extLst>
                <a:ext uri="{FF2B5EF4-FFF2-40B4-BE49-F238E27FC236}">
                  <a16:creationId xmlns:a16="http://schemas.microsoft.com/office/drawing/2014/main" id="{D47224D9-C39B-6F74-184E-A88E2DB6C269}"/>
                </a:ext>
              </a:extLst>
            </p:cNvPr>
            <p:cNvSpPr txBox="1"/>
            <p:nvPr/>
          </p:nvSpPr>
          <p:spPr>
            <a:xfrm>
              <a:off x="0" y="-57150"/>
              <a:ext cx="1025093" cy="463550"/>
            </a:xfrm>
            <a:prstGeom prst="rect">
              <a:avLst/>
            </a:prstGeom>
          </p:spPr>
          <p:txBody>
            <a:bodyPr lIns="33867" tIns="33867" rIns="33867" bIns="33867" rtlCol="0" anchor="ctr"/>
            <a:lstStyle/>
            <a:p>
              <a:pPr marL="0" marR="0" lvl="0" indent="0" algn="ctr" defTabSz="609630" rtl="0" eaLnBrk="1" fontAlgn="auto" latinLnBrk="0" hangingPunct="1">
                <a:lnSpc>
                  <a:spcPts val="1895"/>
                </a:lnSpc>
                <a:spcBef>
                  <a:spcPct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6" name="Group 16">
            <a:extLst>
              <a:ext uri="{FF2B5EF4-FFF2-40B4-BE49-F238E27FC236}">
                <a16:creationId xmlns:a16="http://schemas.microsoft.com/office/drawing/2014/main" id="{1B0390F5-6ECB-8354-C847-CB4352B0E8E4}"/>
              </a:ext>
            </a:extLst>
          </p:cNvPr>
          <p:cNvGrpSpPr/>
          <p:nvPr/>
        </p:nvGrpSpPr>
        <p:grpSpPr>
          <a:xfrm rot="2606061">
            <a:off x="8537123" y="-1022830"/>
            <a:ext cx="4752704" cy="5375738"/>
            <a:chOff x="0" y="0"/>
            <a:chExt cx="846645" cy="957632"/>
          </a:xfrm>
        </p:grpSpPr>
        <p:sp>
          <p:nvSpPr>
            <p:cNvPr id="17" name="Freeform 17">
              <a:extLst>
                <a:ext uri="{FF2B5EF4-FFF2-40B4-BE49-F238E27FC236}">
                  <a16:creationId xmlns:a16="http://schemas.microsoft.com/office/drawing/2014/main" id="{45BBE470-81CC-EABC-CCD9-4E9CDD5032A6}"/>
                </a:ext>
              </a:extLst>
            </p:cNvPr>
            <p:cNvSpPr/>
            <p:nvPr/>
          </p:nvSpPr>
          <p:spPr>
            <a:xfrm>
              <a:off x="0" y="0"/>
              <a:ext cx="846645" cy="957632"/>
            </a:xfrm>
            <a:custGeom>
              <a:avLst/>
              <a:gdLst/>
              <a:ahLst/>
              <a:cxnLst/>
              <a:rect l="l" t="t" r="r" b="b"/>
              <a:pathLst>
                <a:path w="846645" h="957632">
                  <a:moveTo>
                    <a:pt x="0" y="0"/>
                  </a:moveTo>
                  <a:lnTo>
                    <a:pt x="846645" y="0"/>
                  </a:lnTo>
                  <a:lnTo>
                    <a:pt x="846645" y="957632"/>
                  </a:lnTo>
                  <a:lnTo>
                    <a:pt x="0" y="957632"/>
                  </a:lnTo>
                  <a:close/>
                </a:path>
              </a:pathLst>
            </a:custGeom>
            <a:gradFill rotWithShape="1">
              <a:gsLst>
                <a:gs pos="0">
                  <a:srgbClr val="2C7E9C"/>
                </a:gs>
                <a:gs pos="100000">
                  <a:srgbClr val="46B7B2"/>
                </a:gs>
              </a:gsLst>
              <a:lin ang="5400000"/>
            </a:gradFill>
            <a:ln cap="sq">
              <a:noFill/>
              <a:prstDash val="solid"/>
              <a:miter/>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a:ln>
                  <a:noFill/>
                </a:ln>
                <a:solidFill>
                  <a:prstClr val="black"/>
                </a:solidFill>
                <a:effectLst/>
                <a:uLnTx/>
                <a:uFillTx/>
                <a:latin typeface="Calibri"/>
                <a:ea typeface="+mn-ea"/>
                <a:cs typeface="+mn-cs"/>
              </a:endParaRPr>
            </a:p>
          </p:txBody>
        </p:sp>
        <p:sp>
          <p:nvSpPr>
            <p:cNvPr id="18" name="TextBox 18">
              <a:extLst>
                <a:ext uri="{FF2B5EF4-FFF2-40B4-BE49-F238E27FC236}">
                  <a16:creationId xmlns:a16="http://schemas.microsoft.com/office/drawing/2014/main" id="{577C0F97-0B2A-0E1D-0D0A-EDD80CFD2674}"/>
                </a:ext>
              </a:extLst>
            </p:cNvPr>
            <p:cNvSpPr txBox="1"/>
            <p:nvPr/>
          </p:nvSpPr>
          <p:spPr>
            <a:xfrm>
              <a:off x="0" y="-57150"/>
              <a:ext cx="846645" cy="1014782"/>
            </a:xfrm>
            <a:prstGeom prst="rect">
              <a:avLst/>
            </a:prstGeom>
          </p:spPr>
          <p:txBody>
            <a:bodyPr lIns="33867" tIns="33867" rIns="33867" bIns="33867" rtlCol="0" anchor="ctr"/>
            <a:lstStyle/>
            <a:p>
              <a:pPr marL="0" marR="0" lvl="0" indent="0" algn="ctr" defTabSz="609630" rtl="0" eaLnBrk="1" fontAlgn="auto" latinLnBrk="0" hangingPunct="1">
                <a:lnSpc>
                  <a:spcPts val="1895"/>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9" name="Group 19">
            <a:extLst>
              <a:ext uri="{FF2B5EF4-FFF2-40B4-BE49-F238E27FC236}">
                <a16:creationId xmlns:a16="http://schemas.microsoft.com/office/drawing/2014/main" id="{481B8680-56D3-C8CB-0F59-CAD71E327402}"/>
              </a:ext>
            </a:extLst>
          </p:cNvPr>
          <p:cNvGrpSpPr/>
          <p:nvPr/>
        </p:nvGrpSpPr>
        <p:grpSpPr>
          <a:xfrm rot="-2782956">
            <a:off x="5641975" y="4912527"/>
            <a:ext cx="4022636" cy="1361966"/>
            <a:chOff x="0" y="0"/>
            <a:chExt cx="1200323" cy="406400"/>
          </a:xfrm>
        </p:grpSpPr>
        <p:sp>
          <p:nvSpPr>
            <p:cNvPr id="20" name="Freeform 20">
              <a:extLst>
                <a:ext uri="{FF2B5EF4-FFF2-40B4-BE49-F238E27FC236}">
                  <a16:creationId xmlns:a16="http://schemas.microsoft.com/office/drawing/2014/main" id="{5649802D-8350-6732-900D-D3B1D06A1286}"/>
                </a:ext>
              </a:extLst>
            </p:cNvPr>
            <p:cNvSpPr/>
            <p:nvPr/>
          </p:nvSpPr>
          <p:spPr>
            <a:xfrm>
              <a:off x="0" y="0"/>
              <a:ext cx="1200323" cy="406400"/>
            </a:xfrm>
            <a:custGeom>
              <a:avLst/>
              <a:gdLst/>
              <a:ahLst/>
              <a:cxnLst/>
              <a:rect l="l" t="t" r="r" b="b"/>
              <a:pathLst>
                <a:path w="1200323" h="406400">
                  <a:moveTo>
                    <a:pt x="997123" y="0"/>
                  </a:moveTo>
                  <a:cubicBezTo>
                    <a:pt x="1109347" y="0"/>
                    <a:pt x="1200323" y="90976"/>
                    <a:pt x="1200323" y="203200"/>
                  </a:cubicBezTo>
                  <a:cubicBezTo>
                    <a:pt x="1200323" y="315424"/>
                    <a:pt x="1109347" y="406400"/>
                    <a:pt x="997123" y="406400"/>
                  </a:cubicBezTo>
                  <a:lnTo>
                    <a:pt x="203200" y="406400"/>
                  </a:lnTo>
                  <a:cubicBezTo>
                    <a:pt x="90976" y="406400"/>
                    <a:pt x="0" y="315424"/>
                    <a:pt x="0" y="203200"/>
                  </a:cubicBezTo>
                  <a:cubicBezTo>
                    <a:pt x="0" y="90976"/>
                    <a:pt x="90976" y="0"/>
                    <a:pt x="203200" y="0"/>
                  </a:cubicBezTo>
                  <a:close/>
                </a:path>
              </a:pathLst>
            </a:custGeom>
            <a:gradFill rotWithShape="1">
              <a:gsLst>
                <a:gs pos="0">
                  <a:srgbClr val="2C7E9C"/>
                </a:gs>
                <a:gs pos="100000">
                  <a:srgbClr val="46B7B2"/>
                </a:gs>
              </a:gsLst>
              <a:lin ang="0"/>
            </a:gradFill>
            <a:ln cap="sq">
              <a:noFill/>
              <a:prstDash val="solid"/>
              <a:miter/>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a:ln>
                  <a:noFill/>
                </a:ln>
                <a:solidFill>
                  <a:prstClr val="black"/>
                </a:solidFill>
                <a:effectLst/>
                <a:uLnTx/>
                <a:uFillTx/>
                <a:latin typeface="Calibri"/>
                <a:ea typeface="+mn-ea"/>
                <a:cs typeface="+mn-cs"/>
              </a:endParaRPr>
            </a:p>
          </p:txBody>
        </p:sp>
        <p:sp>
          <p:nvSpPr>
            <p:cNvPr id="21" name="TextBox 21">
              <a:extLst>
                <a:ext uri="{FF2B5EF4-FFF2-40B4-BE49-F238E27FC236}">
                  <a16:creationId xmlns:a16="http://schemas.microsoft.com/office/drawing/2014/main" id="{4D049543-898C-9908-95F2-80CFABA10FA4}"/>
                </a:ext>
              </a:extLst>
            </p:cNvPr>
            <p:cNvSpPr txBox="1"/>
            <p:nvPr/>
          </p:nvSpPr>
          <p:spPr>
            <a:xfrm>
              <a:off x="0" y="-57150"/>
              <a:ext cx="1200323" cy="463550"/>
            </a:xfrm>
            <a:prstGeom prst="rect">
              <a:avLst/>
            </a:prstGeom>
          </p:spPr>
          <p:txBody>
            <a:bodyPr lIns="33867" tIns="33867" rIns="33867" bIns="33867" rtlCol="0" anchor="ctr"/>
            <a:lstStyle/>
            <a:p>
              <a:pPr marL="0" marR="0" lvl="0" indent="0" algn="ctr" defTabSz="609630" rtl="0" eaLnBrk="1" fontAlgn="auto" latinLnBrk="0" hangingPunct="1">
                <a:lnSpc>
                  <a:spcPts val="1895"/>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2" name="Group 22">
            <a:extLst>
              <a:ext uri="{FF2B5EF4-FFF2-40B4-BE49-F238E27FC236}">
                <a16:creationId xmlns:a16="http://schemas.microsoft.com/office/drawing/2014/main" id="{FEF21E8A-C445-0877-3491-52F5F05C4D71}"/>
              </a:ext>
            </a:extLst>
          </p:cNvPr>
          <p:cNvGrpSpPr/>
          <p:nvPr/>
        </p:nvGrpSpPr>
        <p:grpSpPr>
          <a:xfrm rot="-2782956">
            <a:off x="8722132" y="6186922"/>
            <a:ext cx="3075502" cy="1361966"/>
            <a:chOff x="0" y="0"/>
            <a:chExt cx="917706" cy="406400"/>
          </a:xfrm>
        </p:grpSpPr>
        <p:sp>
          <p:nvSpPr>
            <p:cNvPr id="23" name="Freeform 23">
              <a:extLst>
                <a:ext uri="{FF2B5EF4-FFF2-40B4-BE49-F238E27FC236}">
                  <a16:creationId xmlns:a16="http://schemas.microsoft.com/office/drawing/2014/main" id="{A2E809CF-A195-B87D-B306-8E4DA6D4352F}"/>
                </a:ext>
              </a:extLst>
            </p:cNvPr>
            <p:cNvSpPr/>
            <p:nvPr/>
          </p:nvSpPr>
          <p:spPr>
            <a:xfrm>
              <a:off x="0" y="0"/>
              <a:ext cx="917706" cy="406400"/>
            </a:xfrm>
            <a:custGeom>
              <a:avLst/>
              <a:gdLst/>
              <a:ahLst/>
              <a:cxnLst/>
              <a:rect l="l" t="t" r="r" b="b"/>
              <a:pathLst>
                <a:path w="917706" h="406400">
                  <a:moveTo>
                    <a:pt x="714506" y="0"/>
                  </a:moveTo>
                  <a:cubicBezTo>
                    <a:pt x="826730" y="0"/>
                    <a:pt x="917706" y="90976"/>
                    <a:pt x="917706" y="203200"/>
                  </a:cubicBezTo>
                  <a:cubicBezTo>
                    <a:pt x="917706" y="315424"/>
                    <a:pt x="826730" y="406400"/>
                    <a:pt x="714506" y="406400"/>
                  </a:cubicBezTo>
                  <a:lnTo>
                    <a:pt x="203200" y="406400"/>
                  </a:lnTo>
                  <a:cubicBezTo>
                    <a:pt x="90976" y="406400"/>
                    <a:pt x="0" y="315424"/>
                    <a:pt x="0" y="203200"/>
                  </a:cubicBezTo>
                  <a:cubicBezTo>
                    <a:pt x="0" y="90976"/>
                    <a:pt x="90976" y="0"/>
                    <a:pt x="203200" y="0"/>
                  </a:cubicBezTo>
                  <a:close/>
                </a:path>
              </a:pathLst>
            </a:custGeom>
            <a:gradFill rotWithShape="1">
              <a:gsLst>
                <a:gs pos="0">
                  <a:srgbClr val="2C7E9C"/>
                </a:gs>
                <a:gs pos="100000">
                  <a:srgbClr val="46B7B2"/>
                </a:gs>
              </a:gsLst>
              <a:lin ang="0"/>
            </a:gradFill>
            <a:ln cap="sq">
              <a:noFill/>
              <a:prstDash val="solid"/>
              <a:miter/>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a:ln>
                  <a:noFill/>
                </a:ln>
                <a:solidFill>
                  <a:prstClr val="black"/>
                </a:solidFill>
                <a:effectLst/>
                <a:uLnTx/>
                <a:uFillTx/>
                <a:latin typeface="Calibri"/>
                <a:ea typeface="+mn-ea"/>
                <a:cs typeface="+mn-cs"/>
              </a:endParaRPr>
            </a:p>
          </p:txBody>
        </p:sp>
        <p:sp>
          <p:nvSpPr>
            <p:cNvPr id="24" name="TextBox 24">
              <a:extLst>
                <a:ext uri="{FF2B5EF4-FFF2-40B4-BE49-F238E27FC236}">
                  <a16:creationId xmlns:a16="http://schemas.microsoft.com/office/drawing/2014/main" id="{263CD263-E7EA-65D2-FE5E-0485EC61F04B}"/>
                </a:ext>
              </a:extLst>
            </p:cNvPr>
            <p:cNvSpPr txBox="1"/>
            <p:nvPr/>
          </p:nvSpPr>
          <p:spPr>
            <a:xfrm>
              <a:off x="0" y="-57150"/>
              <a:ext cx="917706" cy="463550"/>
            </a:xfrm>
            <a:prstGeom prst="rect">
              <a:avLst/>
            </a:prstGeom>
          </p:spPr>
          <p:txBody>
            <a:bodyPr lIns="33867" tIns="33867" rIns="33867" bIns="33867" rtlCol="0" anchor="ctr"/>
            <a:lstStyle/>
            <a:p>
              <a:pPr marL="0" marR="0" lvl="0" indent="0" algn="ctr" defTabSz="609630" rtl="0" eaLnBrk="1" fontAlgn="auto" latinLnBrk="0" hangingPunct="1">
                <a:lnSpc>
                  <a:spcPts val="1895"/>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25" name="Freeform 25">
            <a:extLst>
              <a:ext uri="{FF2B5EF4-FFF2-40B4-BE49-F238E27FC236}">
                <a16:creationId xmlns:a16="http://schemas.microsoft.com/office/drawing/2014/main" id="{1A1382E0-1260-5BE6-D805-C141FC5CDCC5}"/>
              </a:ext>
            </a:extLst>
          </p:cNvPr>
          <p:cNvSpPr/>
          <p:nvPr/>
        </p:nvSpPr>
        <p:spPr>
          <a:xfrm>
            <a:off x="8929894" y="-1022322"/>
            <a:ext cx="4883546" cy="5160947"/>
          </a:xfrm>
          <a:custGeom>
            <a:avLst/>
            <a:gdLst/>
            <a:ahLst/>
            <a:cxnLst/>
            <a:rect l="l" t="t" r="r" b="b"/>
            <a:pathLst>
              <a:path w="7325319" h="7741420">
                <a:moveTo>
                  <a:pt x="0" y="0"/>
                </a:moveTo>
                <a:lnTo>
                  <a:pt x="7325318" y="0"/>
                </a:lnTo>
                <a:lnTo>
                  <a:pt x="7325318" y="7741420"/>
                </a:lnTo>
                <a:lnTo>
                  <a:pt x="0" y="7741420"/>
                </a:lnTo>
                <a:lnTo>
                  <a:pt x="0" y="0"/>
                </a:lnTo>
                <a:close/>
              </a:path>
            </a:pathLst>
          </a:custGeom>
          <a:blipFill>
            <a:blip>
              <a:alphaModFix amt="80000"/>
              <a:extLst>
                <a:ext uri="{96DAC541-7B7A-43D3-8B79-37D633B846F1}">
                  <asvg:svgBlip xmlns:asvg="http://schemas.microsoft.com/office/drawing/2016/SVG/main" r:embed="rId2"/>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a:ln>
                <a:noFill/>
              </a:ln>
              <a:solidFill>
                <a:prstClr val="black"/>
              </a:solidFill>
              <a:effectLst/>
              <a:uLnTx/>
              <a:uFillTx/>
              <a:latin typeface="Calibri"/>
              <a:ea typeface="+mn-ea"/>
              <a:cs typeface="+mn-cs"/>
            </a:endParaRPr>
          </a:p>
        </p:txBody>
      </p:sp>
      <p:grpSp>
        <p:nvGrpSpPr>
          <p:cNvPr id="26" name="Group 26">
            <a:extLst>
              <a:ext uri="{FF2B5EF4-FFF2-40B4-BE49-F238E27FC236}">
                <a16:creationId xmlns:a16="http://schemas.microsoft.com/office/drawing/2014/main" id="{32937503-EF29-04D1-8CBA-41855482773E}"/>
              </a:ext>
            </a:extLst>
          </p:cNvPr>
          <p:cNvGrpSpPr/>
          <p:nvPr/>
        </p:nvGrpSpPr>
        <p:grpSpPr>
          <a:xfrm>
            <a:off x="6854074" y="1022004"/>
            <a:ext cx="4813993" cy="4813993"/>
            <a:chOff x="0" y="0"/>
            <a:chExt cx="812800" cy="812800"/>
          </a:xfrm>
        </p:grpSpPr>
        <p:sp>
          <p:nvSpPr>
            <p:cNvPr id="27" name="Freeform 27">
              <a:extLst>
                <a:ext uri="{FF2B5EF4-FFF2-40B4-BE49-F238E27FC236}">
                  <a16:creationId xmlns:a16="http://schemas.microsoft.com/office/drawing/2014/main" id="{3585599E-E90B-C969-CE16-717D007FA95E}"/>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2C7E9C"/>
                </a:gs>
                <a:gs pos="100000">
                  <a:srgbClr val="46B7B2"/>
                </a:gs>
              </a:gsLst>
              <a:lin ang="0"/>
            </a:gra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a:ln>
                  <a:noFill/>
                </a:ln>
                <a:solidFill>
                  <a:prstClr val="black"/>
                </a:solidFill>
                <a:effectLst/>
                <a:uLnTx/>
                <a:uFillTx/>
                <a:latin typeface="Calibri"/>
                <a:ea typeface="+mn-ea"/>
                <a:cs typeface="+mn-cs"/>
              </a:endParaRPr>
            </a:p>
          </p:txBody>
        </p:sp>
        <p:sp>
          <p:nvSpPr>
            <p:cNvPr id="28" name="TextBox 28">
              <a:extLst>
                <a:ext uri="{FF2B5EF4-FFF2-40B4-BE49-F238E27FC236}">
                  <a16:creationId xmlns:a16="http://schemas.microsoft.com/office/drawing/2014/main" id="{45A8FCD9-55B1-0585-56E9-5ABB1E8734CC}"/>
                </a:ext>
              </a:extLst>
            </p:cNvPr>
            <p:cNvSpPr txBox="1"/>
            <p:nvPr/>
          </p:nvSpPr>
          <p:spPr>
            <a:xfrm>
              <a:off x="76200" y="19050"/>
              <a:ext cx="660400" cy="717550"/>
            </a:xfrm>
            <a:prstGeom prst="rect">
              <a:avLst/>
            </a:prstGeom>
          </p:spPr>
          <p:txBody>
            <a:bodyPr lIns="33867" tIns="33867" rIns="33867" bIns="33867" rtlCol="0" anchor="ctr"/>
            <a:lstStyle/>
            <a:p>
              <a:pPr marL="0" marR="0" lvl="0" indent="0" algn="ctr" defTabSz="609630" rtl="0" eaLnBrk="1" fontAlgn="auto" latinLnBrk="0" hangingPunct="1">
                <a:lnSpc>
                  <a:spcPts val="1895"/>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31" name="Freeform 31">
            <a:extLst>
              <a:ext uri="{FF2B5EF4-FFF2-40B4-BE49-F238E27FC236}">
                <a16:creationId xmlns:a16="http://schemas.microsoft.com/office/drawing/2014/main" id="{E5EB8BB3-46F8-9836-7466-E8054E6590B0}"/>
              </a:ext>
            </a:extLst>
          </p:cNvPr>
          <p:cNvSpPr/>
          <p:nvPr/>
        </p:nvSpPr>
        <p:spPr>
          <a:xfrm>
            <a:off x="5887695" y="198760"/>
            <a:ext cx="1379241" cy="336190"/>
          </a:xfrm>
          <a:custGeom>
            <a:avLst/>
            <a:gdLst/>
            <a:ahLst/>
            <a:cxnLst/>
            <a:rect l="l" t="t" r="r" b="b"/>
            <a:pathLst>
              <a:path w="2068862" h="504285">
                <a:moveTo>
                  <a:pt x="0" y="0"/>
                </a:moveTo>
                <a:lnTo>
                  <a:pt x="2068862" y="0"/>
                </a:lnTo>
                <a:lnTo>
                  <a:pt x="2068862" y="504285"/>
                </a:lnTo>
                <a:lnTo>
                  <a:pt x="0" y="50428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a:ln>
                <a:noFill/>
              </a:ln>
              <a:solidFill>
                <a:prstClr val="black"/>
              </a:solidFill>
              <a:effectLst/>
              <a:uLnTx/>
              <a:uFillTx/>
              <a:latin typeface="Calibri"/>
              <a:ea typeface="+mn-ea"/>
              <a:cs typeface="+mn-cs"/>
            </a:endParaRPr>
          </a:p>
        </p:txBody>
      </p:sp>
      <p:sp>
        <p:nvSpPr>
          <p:cNvPr id="32" name="Freeform 32">
            <a:extLst>
              <a:ext uri="{FF2B5EF4-FFF2-40B4-BE49-F238E27FC236}">
                <a16:creationId xmlns:a16="http://schemas.microsoft.com/office/drawing/2014/main" id="{51588489-1EC5-B436-27A6-7A63D4A3DE34}"/>
              </a:ext>
            </a:extLst>
          </p:cNvPr>
          <p:cNvSpPr/>
          <p:nvPr/>
        </p:nvSpPr>
        <p:spPr>
          <a:xfrm>
            <a:off x="10610763" y="6052866"/>
            <a:ext cx="466929" cy="336190"/>
          </a:xfrm>
          <a:custGeom>
            <a:avLst/>
            <a:gdLst/>
            <a:ahLst/>
            <a:cxnLst/>
            <a:rect l="l" t="t" r="r" b="b"/>
            <a:pathLst>
              <a:path w="700393" h="504285">
                <a:moveTo>
                  <a:pt x="0" y="0"/>
                </a:moveTo>
                <a:lnTo>
                  <a:pt x="700394" y="0"/>
                </a:lnTo>
                <a:lnTo>
                  <a:pt x="700394" y="504286"/>
                </a:lnTo>
                <a:lnTo>
                  <a:pt x="0" y="504286"/>
                </a:lnTo>
                <a:lnTo>
                  <a:pt x="0" y="0"/>
                </a:lnTo>
                <a:close/>
              </a:path>
            </a:pathLst>
          </a:custGeom>
          <a:blipFill>
            <a:blip>
              <a:extLst>
                <a:ext uri="{96DAC541-7B7A-43D3-8B79-37D633B846F1}">
                  <asvg:svgBlip xmlns:asvg="http://schemas.microsoft.com/office/drawing/2016/SVG/main" r:embed="rId4"/>
                </a:ext>
              </a:extLst>
            </a:blip>
            <a:stretch>
              <a:fillRect r="-19538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a:ln>
                <a:noFill/>
              </a:ln>
              <a:solidFill>
                <a:prstClr val="black"/>
              </a:solidFill>
              <a:effectLst/>
              <a:uLnTx/>
              <a:uFillTx/>
              <a:latin typeface="Calibri"/>
              <a:ea typeface="+mn-ea"/>
              <a:cs typeface="+mn-cs"/>
            </a:endParaRPr>
          </a:p>
        </p:txBody>
      </p:sp>
      <p:sp>
        <p:nvSpPr>
          <p:cNvPr id="43" name="Freeform 27">
            <a:extLst>
              <a:ext uri="{FF2B5EF4-FFF2-40B4-BE49-F238E27FC236}">
                <a16:creationId xmlns:a16="http://schemas.microsoft.com/office/drawing/2014/main" id="{9735E2BB-E027-439F-3E34-8A0536108FB1}"/>
              </a:ext>
            </a:extLst>
          </p:cNvPr>
          <p:cNvSpPr/>
          <p:nvPr/>
        </p:nvSpPr>
        <p:spPr>
          <a:xfrm>
            <a:off x="7083070" y="1251000"/>
            <a:ext cx="4356000" cy="43560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chemeClr val="bg1"/>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a:ln>
                <a:noFill/>
              </a:ln>
              <a:solidFill>
                <a:prstClr val="black"/>
              </a:solidFill>
              <a:effectLst/>
              <a:uLnTx/>
              <a:uFillTx/>
              <a:latin typeface="Calibri"/>
              <a:ea typeface="+mn-ea"/>
              <a:cs typeface="+mn-cs"/>
            </a:endParaRPr>
          </a:p>
        </p:txBody>
      </p:sp>
      <p:pic>
        <p:nvPicPr>
          <p:cNvPr id="42" name="Picture 41">
            <a:extLst>
              <a:ext uri="{FF2B5EF4-FFF2-40B4-BE49-F238E27FC236}">
                <a16:creationId xmlns:a16="http://schemas.microsoft.com/office/drawing/2014/main" id="{FB48A303-3E7F-19BE-B944-DA2586C0841E}"/>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rcRect t="5319" b="5319"/>
          <a:stretch/>
        </p:blipFill>
        <p:spPr>
          <a:xfrm>
            <a:off x="7547823" y="1779895"/>
            <a:ext cx="3286793" cy="3444617"/>
          </a:xfrm>
          <a:prstGeom prst="rect">
            <a:avLst/>
          </a:prstGeom>
        </p:spPr>
      </p:pic>
      <p:sp>
        <p:nvSpPr>
          <p:cNvPr id="50" name="Title 1">
            <a:extLst>
              <a:ext uri="{FF2B5EF4-FFF2-40B4-BE49-F238E27FC236}">
                <a16:creationId xmlns:a16="http://schemas.microsoft.com/office/drawing/2014/main" id="{71A45D16-7069-8022-2A15-5F1333C05322}"/>
              </a:ext>
            </a:extLst>
          </p:cNvPr>
          <p:cNvSpPr txBox="1">
            <a:spLocks/>
          </p:cNvSpPr>
          <p:nvPr/>
        </p:nvSpPr>
        <p:spPr>
          <a:xfrm>
            <a:off x="523933" y="2044968"/>
            <a:ext cx="5747185" cy="1107996"/>
          </a:xfrm>
          <a:prstGeom prst="rect">
            <a:avLst/>
          </a:prstGeom>
        </p:spPr>
        <p:txBody>
          <a:bodyPr vert="horz" wrap="square" lIns="0" tIns="0" rIns="0" bIns="0" rtlCol="0" anchor="t">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Sans Text" pitchFamily="2" charset="0"/>
              </a:defRPr>
            </a:lvl1pPr>
          </a:lstStyle>
          <a:p>
            <a:pPr marL="0" marR="0" lvl="0" indent="0" algn="l" defTabSz="932742"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50" normalizeH="0" baseline="0" noProof="0">
                <a:ln w="3175">
                  <a:noFill/>
                </a:ln>
                <a:solidFill>
                  <a:srgbClr val="000000"/>
                </a:solidFill>
                <a:effectLst/>
                <a:uLnTx/>
                <a:uFillTx/>
                <a:latin typeface="Segoe Sans Text" pitchFamily="2" charset="0"/>
                <a:ea typeface="+mn-ea"/>
                <a:cs typeface="Segoe Sans Text" pitchFamily="2" charset="0"/>
              </a:rPr>
              <a:t>Learn from your peers and get updates on the MGCI program.</a:t>
            </a:r>
          </a:p>
          <a:p>
            <a:pPr marL="0" marR="0" lvl="0" indent="0" algn="l" defTabSz="932742" rtl="0" eaLnBrk="1" fontAlgn="auto" latinLnBrk="0" hangingPunct="1">
              <a:lnSpc>
                <a:spcPct val="100000"/>
              </a:lnSpc>
              <a:spcBef>
                <a:spcPct val="0"/>
              </a:spcBef>
              <a:spcAft>
                <a:spcPts val="0"/>
              </a:spcAft>
              <a:buClrTx/>
              <a:buSzTx/>
              <a:buFontTx/>
              <a:buNone/>
              <a:tabLst/>
              <a:defRPr/>
            </a:pPr>
            <a:endParaRPr kumimoji="0" lang="en-US" sz="1800" b="0" i="0" u="none" strike="noStrike" kern="1200" cap="none" spc="-50" normalizeH="0" baseline="0" noProof="0">
              <a:ln w="3175">
                <a:noFill/>
              </a:ln>
              <a:solidFill>
                <a:srgbClr val="000000"/>
              </a:solidFill>
              <a:effectLst/>
              <a:uLnTx/>
              <a:uFillTx/>
              <a:latin typeface="Segoe Sans Text" pitchFamily="2" charset="0"/>
              <a:ea typeface="+mn-ea"/>
              <a:cs typeface="Segoe Sans Text" pitchFamily="2" charset="0"/>
            </a:endParaRPr>
          </a:p>
          <a:p>
            <a:pPr marL="0" marR="0" lvl="0" indent="0" algn="l" defTabSz="932742" rtl="0" eaLnBrk="1" fontAlgn="auto" latinLnBrk="0" hangingPunct="1">
              <a:lnSpc>
                <a:spcPct val="100000"/>
              </a:lnSpc>
              <a:spcBef>
                <a:spcPct val="0"/>
              </a:spcBef>
              <a:spcAft>
                <a:spcPts val="0"/>
              </a:spcAft>
              <a:buClrTx/>
              <a:buSzTx/>
              <a:buFontTx/>
              <a:buNone/>
              <a:tabLst/>
              <a:defRPr/>
            </a:pPr>
            <a:r>
              <a:rPr kumimoji="0" lang="en-US" sz="1800" b="1" i="0" u="none" strike="noStrike" kern="1200" cap="none" spc="-50" normalizeH="0" baseline="0" noProof="0">
                <a:ln w="3175">
                  <a:noFill/>
                </a:ln>
                <a:solidFill>
                  <a:srgbClr val="000000"/>
                </a:solidFill>
                <a:effectLst/>
                <a:uLnTx/>
                <a:uFillTx/>
                <a:latin typeface="Segoe Sans Text"/>
                <a:ea typeface="+mn-ea"/>
                <a:cs typeface="Segoe Sans Text"/>
              </a:rPr>
              <a:t>4th Thursday of every month at 8:10 AM PT.</a:t>
            </a:r>
            <a:endParaRPr lang="en-US" sz="1800" b="1" i="0" u="none" strike="noStrike" kern="1200" cap="none" spc="-50" normalizeH="0" baseline="0" noProof="0">
              <a:ln w="3175">
                <a:noFill/>
              </a:ln>
              <a:solidFill>
                <a:srgbClr val="000000"/>
              </a:solidFill>
              <a:effectLst/>
              <a:uLnTx/>
              <a:uFillTx/>
              <a:latin typeface="Segoe Sans Text"/>
              <a:cs typeface="Segoe Sans Text"/>
            </a:endParaRPr>
          </a:p>
        </p:txBody>
      </p:sp>
      <p:sp>
        <p:nvSpPr>
          <p:cNvPr id="2" name="Title 1">
            <a:extLst>
              <a:ext uri="{FF2B5EF4-FFF2-40B4-BE49-F238E27FC236}">
                <a16:creationId xmlns:a16="http://schemas.microsoft.com/office/drawing/2014/main" id="{5587A52F-5325-7A02-EC58-3A971388987A}"/>
              </a:ext>
            </a:extLst>
          </p:cNvPr>
          <p:cNvSpPr txBox="1">
            <a:spLocks/>
          </p:cNvSpPr>
          <p:nvPr/>
        </p:nvSpPr>
        <p:spPr>
          <a:xfrm>
            <a:off x="523934" y="400000"/>
            <a:ext cx="5416723" cy="1231106"/>
          </a:xfrm>
          <a:prstGeom prst="rect">
            <a:avLst/>
          </a:prstGeom>
        </p:spPr>
        <p:txBody>
          <a:bodyPr vert="horz" wrap="square" lIns="0" tIns="0" rIns="0" bIns="0" rtlCol="0" anchor="t">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Sans Text" pitchFamily="2" charset="0"/>
              </a:defRPr>
            </a:lvl1pPr>
          </a:lstStyle>
          <a:p>
            <a:pPr marL="0" marR="0" lvl="0" indent="0" algn="l" defTabSz="932742"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50" normalizeH="0" baseline="0" noProof="0">
                <a:ln w="3175">
                  <a:noFill/>
                </a:ln>
                <a:solidFill>
                  <a:srgbClr val="000000"/>
                </a:solidFill>
                <a:effectLst/>
                <a:uLnTx/>
                <a:uFillTx/>
                <a:latin typeface="Segoe Sans Text Semibold"/>
                <a:ea typeface="+mn-ea"/>
                <a:cs typeface="Segoe Sans Text" pitchFamily="2" charset="0"/>
              </a:rPr>
              <a:t>Community Event Organizer Trainings</a:t>
            </a:r>
            <a:endParaRPr kumimoji="0" lang="en-CA" sz="4000" b="0" i="0" u="none" strike="noStrike" kern="1200" cap="none" spc="-50" normalizeH="0" baseline="0" noProof="0">
              <a:ln w="3175">
                <a:noFill/>
              </a:ln>
              <a:solidFill>
                <a:srgbClr val="000000"/>
              </a:solidFill>
              <a:effectLst/>
              <a:uLnTx/>
              <a:uFillTx/>
              <a:latin typeface="Segoe Sans Text Semibold"/>
              <a:ea typeface="+mn-ea"/>
              <a:cs typeface="Segoe Sans Text" pitchFamily="2" charset="0"/>
            </a:endParaRPr>
          </a:p>
        </p:txBody>
      </p:sp>
      <p:sp>
        <p:nvSpPr>
          <p:cNvPr id="30" name="TextBox 4">
            <a:extLst>
              <a:ext uri="{FF2B5EF4-FFF2-40B4-BE49-F238E27FC236}">
                <a16:creationId xmlns:a16="http://schemas.microsoft.com/office/drawing/2014/main" id="{3644F7B0-0BA0-18CF-BD24-FC55837D255B}"/>
              </a:ext>
            </a:extLst>
          </p:cNvPr>
          <p:cNvSpPr txBox="1"/>
          <p:nvPr/>
        </p:nvSpPr>
        <p:spPr>
          <a:xfrm>
            <a:off x="-460360" y="4161482"/>
            <a:ext cx="6131736" cy="851864"/>
          </a:xfrm>
          <a:prstGeom prst="rect">
            <a:avLst/>
          </a:prstGeom>
        </p:spPr>
        <p:txBody>
          <a:bodyPr lIns="33867" tIns="33867" rIns="33867" bIns="33867" rtlCol="0" anchor="ctr"/>
          <a:lstStyle/>
          <a:p>
            <a:pPr marL="0" marR="0" lvl="0" indent="0" algn="ctr" defTabSz="609630" rtl="0" eaLnBrk="1" fontAlgn="auto" latinLnBrk="0" hangingPunct="1">
              <a:lnSpc>
                <a:spcPts val="2335"/>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nvGrpSpPr>
          <p:cNvPr id="34" name="Group 33">
            <a:extLst>
              <a:ext uri="{FF2B5EF4-FFF2-40B4-BE49-F238E27FC236}">
                <a16:creationId xmlns:a16="http://schemas.microsoft.com/office/drawing/2014/main" id="{3C14342B-B1A6-195D-24E4-23A072155689}"/>
              </a:ext>
            </a:extLst>
          </p:cNvPr>
          <p:cNvGrpSpPr/>
          <p:nvPr/>
        </p:nvGrpSpPr>
        <p:grpSpPr>
          <a:xfrm>
            <a:off x="145065" y="3854013"/>
            <a:ext cx="6131736" cy="851864"/>
            <a:chOff x="-460360" y="3623455"/>
            <a:chExt cx="5444955" cy="851864"/>
          </a:xfrm>
        </p:grpSpPr>
        <p:sp>
          <p:nvSpPr>
            <p:cNvPr id="37" name="Freeform 3">
              <a:extLst>
                <a:ext uri="{FF2B5EF4-FFF2-40B4-BE49-F238E27FC236}">
                  <a16:creationId xmlns:a16="http://schemas.microsoft.com/office/drawing/2014/main" id="{9A452BB0-5391-1087-E33D-9E7654D7C6CC}"/>
                </a:ext>
              </a:extLst>
            </p:cNvPr>
            <p:cNvSpPr/>
            <p:nvPr/>
          </p:nvSpPr>
          <p:spPr>
            <a:xfrm>
              <a:off x="-460360" y="3757960"/>
              <a:ext cx="5444953" cy="717359"/>
            </a:xfrm>
            <a:custGeom>
              <a:avLst/>
              <a:gdLst/>
              <a:ahLst/>
              <a:cxnLst/>
              <a:rect l="l" t="t" r="r" b="b"/>
              <a:pathLst>
                <a:path w="2325083" h="406400">
                  <a:moveTo>
                    <a:pt x="2121883" y="0"/>
                  </a:moveTo>
                  <a:cubicBezTo>
                    <a:pt x="2234108" y="0"/>
                    <a:pt x="2325083" y="90976"/>
                    <a:pt x="2325083" y="203200"/>
                  </a:cubicBezTo>
                  <a:cubicBezTo>
                    <a:pt x="2325083" y="315424"/>
                    <a:pt x="2234108" y="406400"/>
                    <a:pt x="2121883" y="406400"/>
                  </a:cubicBezTo>
                  <a:lnTo>
                    <a:pt x="203200" y="406400"/>
                  </a:lnTo>
                  <a:cubicBezTo>
                    <a:pt x="90976" y="406400"/>
                    <a:pt x="0" y="315424"/>
                    <a:pt x="0" y="203200"/>
                  </a:cubicBezTo>
                  <a:cubicBezTo>
                    <a:pt x="0" y="90976"/>
                    <a:pt x="90976" y="0"/>
                    <a:pt x="203200" y="0"/>
                  </a:cubicBezTo>
                  <a:close/>
                </a:path>
              </a:pathLst>
            </a:custGeom>
            <a:gradFill flip="none" rotWithShape="1">
              <a:gsLst>
                <a:gs pos="0">
                  <a:srgbClr val="46B7B2"/>
                </a:gs>
                <a:gs pos="87000">
                  <a:srgbClr val="2C7E9C"/>
                </a:gs>
              </a:gsLst>
              <a:path path="circle">
                <a:fillToRect l="100000" t="100000"/>
              </a:path>
              <a:tileRect r="-100000" b="-100000"/>
            </a:gradFill>
            <a:ln w="19050" cap="flat" cmpd="sng" algn="ctr">
              <a:solidFill>
                <a:srgbClr val="FFFFFF"/>
              </a:solidFill>
              <a:prstDash val="solid"/>
              <a:headEnd type="none" w="med" len="med"/>
              <a:tailEnd type="none" w="med" len="med"/>
            </a:ln>
            <a:effectLst>
              <a:outerShdw blurRad="63500" dist="127000" dir="2700000" algn="ctr" rotWithShape="0">
                <a:srgbClr val="454142">
                  <a:alpha val="20000"/>
                </a:srgbClr>
              </a:outerShdw>
            </a:effectLst>
          </p:spPr>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CA" sz="2000" b="0" i="0" u="none" strike="noStrike" kern="0" cap="none" spc="0" normalizeH="0" baseline="0" noProof="0">
                <a:ln>
                  <a:noFill/>
                </a:ln>
                <a:solidFill>
                  <a:srgbClr val="FFFFFF"/>
                </a:solidFill>
                <a:effectLst/>
                <a:uLnTx/>
                <a:uFillTx/>
                <a:latin typeface="Segoe Sans Text" pitchFamily="2" charset="0"/>
                <a:ea typeface="+mn-ea"/>
                <a:cs typeface="Segoe Sans Text" pitchFamily="2" charset="0"/>
              </a:endParaRPr>
            </a:p>
          </p:txBody>
        </p:sp>
        <p:sp>
          <p:nvSpPr>
            <p:cNvPr id="38" name="TextBox 4">
              <a:extLst>
                <a:ext uri="{FF2B5EF4-FFF2-40B4-BE49-F238E27FC236}">
                  <a16:creationId xmlns:a16="http://schemas.microsoft.com/office/drawing/2014/main" id="{8899E902-81DF-3EC9-F900-E8142C340F4F}"/>
                </a:ext>
              </a:extLst>
            </p:cNvPr>
            <p:cNvSpPr txBox="1"/>
            <p:nvPr/>
          </p:nvSpPr>
          <p:spPr>
            <a:xfrm>
              <a:off x="-460360" y="3623455"/>
              <a:ext cx="5444955" cy="851864"/>
            </a:xfrm>
            <a:prstGeom prst="rect">
              <a:avLst/>
            </a:prstGeom>
          </p:spPr>
          <p:txBody>
            <a:bodyPr lIns="33867" tIns="33867" rIns="33867" bIns="33867" rtlCol="0" anchor="ctr"/>
            <a:lstStyle/>
            <a:p>
              <a:pPr marL="0" marR="0" lvl="0" indent="0" algn="ctr" defTabSz="609630" rtl="0" eaLnBrk="1" fontAlgn="auto" latinLnBrk="0" hangingPunct="1">
                <a:lnSpc>
                  <a:spcPts val="2335"/>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35" name="Title 1">
            <a:extLst>
              <a:ext uri="{FF2B5EF4-FFF2-40B4-BE49-F238E27FC236}">
                <a16:creationId xmlns:a16="http://schemas.microsoft.com/office/drawing/2014/main" id="{7E6744ED-B61A-DA89-5E4F-B5976E9A8B15}"/>
              </a:ext>
            </a:extLst>
          </p:cNvPr>
          <p:cNvSpPr txBox="1">
            <a:spLocks/>
          </p:cNvSpPr>
          <p:nvPr/>
        </p:nvSpPr>
        <p:spPr>
          <a:xfrm>
            <a:off x="868399" y="4161195"/>
            <a:ext cx="4552348" cy="307777"/>
          </a:xfrm>
          <a:prstGeom prst="rect">
            <a:avLst/>
          </a:prstGeom>
        </p:spPr>
        <p:txBody>
          <a:bodyPr vert="horz" wrap="square" lIns="0" tIns="0" rIns="0" bIns="0" rtlCol="0" anchor="t">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Sans Text" pitchFamily="2" charset="0"/>
              </a:defRPr>
            </a:lvl1pPr>
          </a:lstStyle>
          <a:p>
            <a:pPr>
              <a:defRPr/>
            </a:pPr>
            <a:r>
              <a:rPr kumimoji="0" lang="en-CA" sz="2000" b="0" i="0" u="none" strike="noStrike" kern="1200" cap="none" spc="-50" normalizeH="0" baseline="0" noProof="0">
                <a:ln w="3175">
                  <a:noFill/>
                </a:ln>
                <a:solidFill>
                  <a:prstClr val="white"/>
                </a:solidFill>
                <a:effectLst/>
                <a:uLnTx/>
                <a:uFillTx/>
                <a:latin typeface="Segoe Sans Text Semibold"/>
                <a:ea typeface="+mn-ea"/>
                <a:cs typeface="Segoe Sans Text Semibold"/>
              </a:rPr>
              <a:t>Join: </a:t>
            </a:r>
            <a:r>
              <a:rPr kumimoji="0" lang="en-US" sz="1800" b="0" i="0" strike="noStrike" kern="1200" cap="none" spc="-50" normalizeH="0" baseline="0" noProof="0">
                <a:ln w="3175">
                  <a:noFill/>
                </a:ln>
                <a:solidFill>
                  <a:prstClr val="white"/>
                </a:solidFill>
                <a:effectLst/>
                <a:uLnTx/>
                <a:uFillTx/>
                <a:latin typeface="Segoe UI"/>
                <a:cs typeface="Segoe UI"/>
                <a:hlinkClick r:id="rId6">
                  <a:extLst>
                    <a:ext uri="{A12FA001-AC4F-418D-AE19-62706E023703}">
                      <ahyp:hlinkClr xmlns:ahyp="http://schemas.microsoft.com/office/drawing/2018/hyperlinkcolor" val="tx"/>
                    </a:ext>
                  </a:extLst>
                </a:hlinkClick>
              </a:rPr>
              <a:t>https://aka.ms/</a:t>
            </a:r>
            <a:r>
              <a:rPr lang="en-US" sz="1800">
                <a:solidFill>
                  <a:prstClr val="white"/>
                </a:solidFill>
                <a:latin typeface="Segoe UI"/>
                <a:cs typeface="Segoe UI"/>
                <a:hlinkClick r:id="rId6">
                  <a:extLst>
                    <a:ext uri="{A12FA001-AC4F-418D-AE19-62706E023703}">
                      <ahyp:hlinkClr xmlns:ahyp="http://schemas.microsoft.com/office/drawing/2018/hyperlinkcolor" val="tx"/>
                    </a:ext>
                  </a:extLst>
                </a:hlinkClick>
              </a:rPr>
              <a:t>MGCITrainingMTG</a:t>
            </a:r>
            <a:r>
              <a:rPr lang="en-US" sz="1800">
                <a:solidFill>
                  <a:schemeClr val="bg1"/>
                </a:solidFill>
                <a:latin typeface="Segoe UI"/>
                <a:cs typeface="Segoe UI"/>
              </a:rPr>
              <a:t> </a:t>
            </a:r>
            <a:endParaRPr kumimoji="0" lang="en-CA" sz="1600" b="0" i="0" u="sng" strike="noStrike" kern="1200" cap="none" spc="-50" normalizeH="0" baseline="0" noProof="0">
              <a:ln w="3175">
                <a:noFill/>
              </a:ln>
              <a:solidFill>
                <a:prstClr val="white"/>
              </a:solidFill>
              <a:effectLst/>
              <a:uLnTx/>
              <a:uFillTx/>
              <a:latin typeface="Segoe Sans Text Semibold"/>
              <a:ea typeface="+mn-ea"/>
              <a:cs typeface="Segoe Sans Text Semibold"/>
            </a:endParaRPr>
          </a:p>
        </p:txBody>
      </p:sp>
      <p:sp>
        <p:nvSpPr>
          <p:cNvPr id="39" name="Title 1">
            <a:extLst>
              <a:ext uri="{FF2B5EF4-FFF2-40B4-BE49-F238E27FC236}">
                <a16:creationId xmlns:a16="http://schemas.microsoft.com/office/drawing/2014/main" id="{BA47887D-AE51-54B9-4678-ECC9CE9114BD}"/>
              </a:ext>
            </a:extLst>
          </p:cNvPr>
          <p:cNvSpPr txBox="1">
            <a:spLocks/>
          </p:cNvSpPr>
          <p:nvPr/>
        </p:nvSpPr>
        <p:spPr>
          <a:xfrm>
            <a:off x="523932" y="5411908"/>
            <a:ext cx="5248867" cy="830997"/>
          </a:xfrm>
          <a:prstGeom prst="rect">
            <a:avLst/>
          </a:prstGeom>
        </p:spPr>
        <p:txBody>
          <a:bodyPr vert="horz" wrap="square" lIns="0" tIns="0" rIns="0" bIns="0" rtlCol="0" anchor="t">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Sans Text" pitchFamily="2" charset="0"/>
              </a:defRPr>
            </a:lvl1pPr>
          </a:lstStyle>
          <a:p>
            <a:pPr marL="0" marR="0" lvl="0" indent="0" algn="l" defTabSz="932742"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50" normalizeH="0" baseline="0" noProof="0">
                <a:ln w="3175">
                  <a:noFill/>
                </a:ln>
                <a:solidFill>
                  <a:srgbClr val="000000"/>
                </a:solidFill>
                <a:effectLst/>
                <a:uLnTx/>
                <a:uFillTx/>
                <a:latin typeface="Segoe Sans Text" pitchFamily="2" charset="0"/>
                <a:ea typeface="+mn-ea"/>
                <a:cs typeface="Segoe Sans Text" pitchFamily="2" charset="0"/>
              </a:rPr>
              <a:t>All sessions are also available on-demand via the Microsoft Community Learning YouTube channel:</a:t>
            </a:r>
          </a:p>
          <a:p>
            <a:pPr marL="0" marR="0" lvl="0" indent="0" algn="l" defTabSz="932742"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50" normalizeH="0" baseline="0" noProof="0">
                <a:ln w="3175">
                  <a:noFill/>
                </a:ln>
                <a:solidFill>
                  <a:srgbClr val="2C7E9C"/>
                </a:solidFill>
                <a:effectLst/>
                <a:uLnTx/>
                <a:uFillTx/>
                <a:latin typeface="Segoe Sans Text" pitchFamily="2" charset="0"/>
                <a:ea typeface="+mn-ea"/>
                <a:cs typeface="Segoe Sans Text" pitchFamily="2" charset="0"/>
                <a:hlinkClick r:id="rId7">
                  <a:extLst>
                    <a:ext uri="{A12FA001-AC4F-418D-AE19-62706E023703}">
                      <ahyp:hlinkClr xmlns:ahyp="http://schemas.microsoft.com/office/drawing/2018/hyperlinkcolor" val="tx"/>
                    </a:ext>
                  </a:extLst>
                </a:hlinkClick>
              </a:rPr>
              <a:t>https://aka.ms/community/learning</a:t>
            </a:r>
            <a:endParaRPr kumimoji="0" lang="en-US" sz="1800" b="0" i="0" u="none" strike="noStrike" kern="1200" cap="none" spc="-50" normalizeH="0" baseline="0" noProof="0">
              <a:ln w="3175">
                <a:noFill/>
              </a:ln>
              <a:solidFill>
                <a:srgbClr val="2C7E9C"/>
              </a:solidFill>
              <a:effectLst/>
              <a:uLnTx/>
              <a:uFillTx/>
              <a:latin typeface="Segoe Sans Text" pitchFamily="2" charset="0"/>
              <a:ea typeface="+mn-ea"/>
              <a:cs typeface="Segoe Sans Text" pitchFamily="2" charset="0"/>
            </a:endParaRPr>
          </a:p>
        </p:txBody>
      </p:sp>
    </p:spTree>
    <p:extLst>
      <p:ext uri="{BB962C8B-B14F-4D97-AF65-F5344CB8AC3E}">
        <p14:creationId xmlns:p14="http://schemas.microsoft.com/office/powerpoint/2010/main" val="436309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4" name="Group 16">
            <a:extLst>
              <a:ext uri="{FF2B5EF4-FFF2-40B4-BE49-F238E27FC236}">
                <a16:creationId xmlns:a16="http://schemas.microsoft.com/office/drawing/2014/main" id="{3FD2B853-E6D8-796D-81C9-D2D251C1DFF0}"/>
              </a:ext>
            </a:extLst>
          </p:cNvPr>
          <p:cNvGrpSpPr/>
          <p:nvPr/>
        </p:nvGrpSpPr>
        <p:grpSpPr>
          <a:xfrm rot="2606061">
            <a:off x="10430919" y="2577757"/>
            <a:ext cx="4752704" cy="6968691"/>
            <a:chOff x="0" y="0"/>
            <a:chExt cx="846645" cy="957632"/>
          </a:xfrm>
        </p:grpSpPr>
        <p:sp>
          <p:nvSpPr>
            <p:cNvPr id="35" name="Freeform 17">
              <a:extLst>
                <a:ext uri="{FF2B5EF4-FFF2-40B4-BE49-F238E27FC236}">
                  <a16:creationId xmlns:a16="http://schemas.microsoft.com/office/drawing/2014/main" id="{C4A1CACE-D766-9210-E3E1-3DF076AF6207}"/>
                </a:ext>
              </a:extLst>
            </p:cNvPr>
            <p:cNvSpPr/>
            <p:nvPr/>
          </p:nvSpPr>
          <p:spPr>
            <a:xfrm>
              <a:off x="0" y="0"/>
              <a:ext cx="846645" cy="957632"/>
            </a:xfrm>
            <a:custGeom>
              <a:avLst/>
              <a:gdLst/>
              <a:ahLst/>
              <a:cxnLst/>
              <a:rect l="l" t="t" r="r" b="b"/>
              <a:pathLst>
                <a:path w="846645" h="957632">
                  <a:moveTo>
                    <a:pt x="0" y="0"/>
                  </a:moveTo>
                  <a:lnTo>
                    <a:pt x="846645" y="0"/>
                  </a:lnTo>
                  <a:lnTo>
                    <a:pt x="846645" y="957632"/>
                  </a:lnTo>
                  <a:lnTo>
                    <a:pt x="0" y="957632"/>
                  </a:lnTo>
                  <a:close/>
                </a:path>
              </a:pathLst>
            </a:custGeom>
            <a:gradFill rotWithShape="1">
              <a:gsLst>
                <a:gs pos="0">
                  <a:srgbClr val="2C7E9C"/>
                </a:gs>
                <a:gs pos="100000">
                  <a:srgbClr val="46B7B2"/>
                </a:gs>
              </a:gsLst>
              <a:lin ang="5400000"/>
            </a:gradFill>
            <a:ln cap="sq">
              <a:noFill/>
              <a:prstDash val="solid"/>
              <a:miter/>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a:ln>
                  <a:noFill/>
                </a:ln>
                <a:solidFill>
                  <a:prstClr val="black"/>
                </a:solidFill>
                <a:effectLst/>
                <a:uLnTx/>
                <a:uFillTx/>
                <a:latin typeface="Calibri"/>
                <a:ea typeface="+mn-ea"/>
                <a:cs typeface="+mn-cs"/>
              </a:endParaRPr>
            </a:p>
          </p:txBody>
        </p:sp>
        <p:sp>
          <p:nvSpPr>
            <p:cNvPr id="36" name="TextBox 18">
              <a:extLst>
                <a:ext uri="{FF2B5EF4-FFF2-40B4-BE49-F238E27FC236}">
                  <a16:creationId xmlns:a16="http://schemas.microsoft.com/office/drawing/2014/main" id="{E8CEBB5E-3A07-C396-B5AA-CC97BAE0F602}"/>
                </a:ext>
              </a:extLst>
            </p:cNvPr>
            <p:cNvSpPr txBox="1"/>
            <p:nvPr/>
          </p:nvSpPr>
          <p:spPr>
            <a:xfrm>
              <a:off x="0" y="-57150"/>
              <a:ext cx="846645" cy="1014782"/>
            </a:xfrm>
            <a:prstGeom prst="rect">
              <a:avLst/>
            </a:prstGeom>
          </p:spPr>
          <p:txBody>
            <a:bodyPr lIns="33867" tIns="33867" rIns="33867" bIns="33867" rtlCol="0" anchor="ctr"/>
            <a:lstStyle/>
            <a:p>
              <a:pPr marL="0" marR="0" lvl="0" indent="0" algn="ctr" defTabSz="609630" rtl="0" eaLnBrk="1" fontAlgn="auto" latinLnBrk="0" hangingPunct="1">
                <a:lnSpc>
                  <a:spcPts val="1895"/>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1" name="Group 19">
            <a:extLst>
              <a:ext uri="{FF2B5EF4-FFF2-40B4-BE49-F238E27FC236}">
                <a16:creationId xmlns:a16="http://schemas.microsoft.com/office/drawing/2014/main" id="{9CEB3EEC-AC99-A684-CB2F-76B11B9885B5}"/>
              </a:ext>
            </a:extLst>
          </p:cNvPr>
          <p:cNvGrpSpPr/>
          <p:nvPr/>
        </p:nvGrpSpPr>
        <p:grpSpPr>
          <a:xfrm rot="-2782956">
            <a:off x="-97368" y="-886746"/>
            <a:ext cx="4022636" cy="1661119"/>
            <a:chOff x="0" y="0"/>
            <a:chExt cx="1200323" cy="406400"/>
          </a:xfrm>
        </p:grpSpPr>
        <p:sp>
          <p:nvSpPr>
            <p:cNvPr id="32" name="Freeform 20">
              <a:extLst>
                <a:ext uri="{FF2B5EF4-FFF2-40B4-BE49-F238E27FC236}">
                  <a16:creationId xmlns:a16="http://schemas.microsoft.com/office/drawing/2014/main" id="{AE1F9479-F39B-60E1-7D30-5536BA04EDFD}"/>
                </a:ext>
              </a:extLst>
            </p:cNvPr>
            <p:cNvSpPr/>
            <p:nvPr/>
          </p:nvSpPr>
          <p:spPr>
            <a:xfrm>
              <a:off x="0" y="0"/>
              <a:ext cx="1200323" cy="406400"/>
            </a:xfrm>
            <a:custGeom>
              <a:avLst/>
              <a:gdLst/>
              <a:ahLst/>
              <a:cxnLst/>
              <a:rect l="l" t="t" r="r" b="b"/>
              <a:pathLst>
                <a:path w="1200323" h="406400">
                  <a:moveTo>
                    <a:pt x="997123" y="0"/>
                  </a:moveTo>
                  <a:cubicBezTo>
                    <a:pt x="1109347" y="0"/>
                    <a:pt x="1200323" y="90976"/>
                    <a:pt x="1200323" y="203200"/>
                  </a:cubicBezTo>
                  <a:cubicBezTo>
                    <a:pt x="1200323" y="315424"/>
                    <a:pt x="1109347" y="406400"/>
                    <a:pt x="997123" y="406400"/>
                  </a:cubicBezTo>
                  <a:lnTo>
                    <a:pt x="203200" y="406400"/>
                  </a:lnTo>
                  <a:cubicBezTo>
                    <a:pt x="90976" y="406400"/>
                    <a:pt x="0" y="315424"/>
                    <a:pt x="0" y="203200"/>
                  </a:cubicBezTo>
                  <a:cubicBezTo>
                    <a:pt x="0" y="90976"/>
                    <a:pt x="90976" y="0"/>
                    <a:pt x="203200" y="0"/>
                  </a:cubicBezTo>
                  <a:close/>
                </a:path>
              </a:pathLst>
            </a:custGeom>
            <a:gradFill rotWithShape="1">
              <a:gsLst>
                <a:gs pos="0">
                  <a:srgbClr val="2C7E9C"/>
                </a:gs>
                <a:gs pos="100000">
                  <a:srgbClr val="46B7B2"/>
                </a:gs>
              </a:gsLst>
              <a:lin ang="0"/>
            </a:gradFill>
            <a:ln cap="sq">
              <a:noFill/>
              <a:prstDash val="solid"/>
              <a:miter/>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a:ln>
                  <a:noFill/>
                </a:ln>
                <a:solidFill>
                  <a:prstClr val="black"/>
                </a:solidFill>
                <a:effectLst/>
                <a:uLnTx/>
                <a:uFillTx/>
                <a:latin typeface="Calibri"/>
                <a:ea typeface="+mn-ea"/>
                <a:cs typeface="+mn-cs"/>
              </a:endParaRPr>
            </a:p>
          </p:txBody>
        </p:sp>
        <p:sp>
          <p:nvSpPr>
            <p:cNvPr id="33" name="TextBox 21">
              <a:extLst>
                <a:ext uri="{FF2B5EF4-FFF2-40B4-BE49-F238E27FC236}">
                  <a16:creationId xmlns:a16="http://schemas.microsoft.com/office/drawing/2014/main" id="{6486A538-B68D-93F7-C940-88E008E9FBBE}"/>
                </a:ext>
              </a:extLst>
            </p:cNvPr>
            <p:cNvSpPr txBox="1"/>
            <p:nvPr/>
          </p:nvSpPr>
          <p:spPr>
            <a:xfrm>
              <a:off x="0" y="-57150"/>
              <a:ext cx="1200323" cy="463550"/>
            </a:xfrm>
            <a:prstGeom prst="rect">
              <a:avLst/>
            </a:prstGeom>
          </p:spPr>
          <p:txBody>
            <a:bodyPr lIns="33867" tIns="33867" rIns="33867" bIns="33867" rtlCol="0" anchor="ctr"/>
            <a:lstStyle/>
            <a:p>
              <a:pPr marL="0" marR="0" lvl="0" indent="0" algn="ctr" defTabSz="609630" rtl="0" eaLnBrk="1" fontAlgn="auto" latinLnBrk="0" hangingPunct="1">
                <a:lnSpc>
                  <a:spcPts val="1895"/>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3" name="Freeform 3"/>
          <p:cNvSpPr/>
          <p:nvPr/>
        </p:nvSpPr>
        <p:spPr>
          <a:xfrm rot="18817044">
            <a:off x="-2845251" y="1198108"/>
            <a:ext cx="8077107" cy="2603939"/>
          </a:xfrm>
          <a:custGeom>
            <a:avLst/>
            <a:gdLst/>
            <a:ahLst/>
            <a:cxnLst/>
            <a:rect l="l" t="t" r="r" b="b"/>
            <a:pathLst>
              <a:path w="1025093" h="406400">
                <a:moveTo>
                  <a:pt x="821893" y="0"/>
                </a:moveTo>
                <a:cubicBezTo>
                  <a:pt x="934117" y="0"/>
                  <a:pt x="1025093" y="90976"/>
                  <a:pt x="1025093" y="203200"/>
                </a:cubicBezTo>
                <a:cubicBezTo>
                  <a:pt x="1025093" y="315424"/>
                  <a:pt x="934117" y="406400"/>
                  <a:pt x="821893" y="406400"/>
                </a:cubicBezTo>
                <a:lnTo>
                  <a:pt x="203200" y="406400"/>
                </a:lnTo>
                <a:cubicBezTo>
                  <a:pt x="90976" y="406400"/>
                  <a:pt x="0" y="315424"/>
                  <a:pt x="0" y="203200"/>
                </a:cubicBezTo>
                <a:cubicBezTo>
                  <a:pt x="0" y="90976"/>
                  <a:pt x="90976" y="0"/>
                  <a:pt x="203200" y="0"/>
                </a:cubicBezTo>
                <a:close/>
              </a:path>
            </a:pathLst>
          </a:custGeom>
          <a:solidFill>
            <a:srgbClr val="1E1E1E">
              <a:alpha val="9804"/>
            </a:srgbClr>
          </a:solidFill>
          <a:ln cap="sq">
            <a:noFill/>
            <a:prstDash val="solid"/>
            <a:miter/>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a:ln>
                <a:noFill/>
              </a:ln>
              <a:solidFill>
                <a:prstClr val="black"/>
              </a:solidFill>
              <a:effectLst/>
              <a:uLnTx/>
              <a:uFillTx/>
              <a:latin typeface="Calibri"/>
              <a:ea typeface="+mn-ea"/>
              <a:cs typeface="+mn-cs"/>
            </a:endParaRPr>
          </a:p>
        </p:txBody>
      </p:sp>
      <p:sp>
        <p:nvSpPr>
          <p:cNvPr id="4" name="TextBox 4"/>
          <p:cNvSpPr txBox="1"/>
          <p:nvPr/>
        </p:nvSpPr>
        <p:spPr>
          <a:xfrm rot="18817044">
            <a:off x="-2742207" y="312167"/>
            <a:ext cx="8077107" cy="3652491"/>
          </a:xfrm>
          <a:prstGeom prst="rect">
            <a:avLst/>
          </a:prstGeom>
        </p:spPr>
        <p:txBody>
          <a:bodyPr lIns="33867" tIns="33867" rIns="33867" bIns="33867" rtlCol="0" anchor="ctr"/>
          <a:lstStyle/>
          <a:p>
            <a:pPr marL="0" marR="0" lvl="0" indent="0" algn="ctr" defTabSz="609630" rtl="0" eaLnBrk="1" fontAlgn="auto" latinLnBrk="0" hangingPunct="1">
              <a:lnSpc>
                <a:spcPts val="1895"/>
              </a:lnSpc>
              <a:spcBef>
                <a:spcPct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6" name="Freeform 6"/>
          <p:cNvSpPr/>
          <p:nvPr/>
        </p:nvSpPr>
        <p:spPr>
          <a:xfrm rot="18817044">
            <a:off x="10056574" y="1479485"/>
            <a:ext cx="6211929" cy="1393962"/>
          </a:xfrm>
          <a:custGeom>
            <a:avLst/>
            <a:gdLst/>
            <a:ahLst/>
            <a:cxnLst/>
            <a:rect l="l" t="t" r="r" b="b"/>
            <a:pathLst>
              <a:path w="1811045" h="406400">
                <a:moveTo>
                  <a:pt x="1607845" y="0"/>
                </a:moveTo>
                <a:cubicBezTo>
                  <a:pt x="1720069" y="0"/>
                  <a:pt x="1811045" y="90976"/>
                  <a:pt x="1811045" y="203200"/>
                </a:cubicBezTo>
                <a:cubicBezTo>
                  <a:pt x="1811045" y="315424"/>
                  <a:pt x="1720069" y="406400"/>
                  <a:pt x="1607845" y="406400"/>
                </a:cubicBezTo>
                <a:lnTo>
                  <a:pt x="203200" y="406400"/>
                </a:lnTo>
                <a:cubicBezTo>
                  <a:pt x="90976" y="406400"/>
                  <a:pt x="0" y="315424"/>
                  <a:pt x="0" y="203200"/>
                </a:cubicBezTo>
                <a:cubicBezTo>
                  <a:pt x="0" y="90976"/>
                  <a:pt x="90976" y="0"/>
                  <a:pt x="203200" y="0"/>
                </a:cubicBezTo>
                <a:close/>
              </a:path>
            </a:pathLst>
          </a:custGeom>
          <a:solidFill>
            <a:srgbClr val="1E1E1E">
              <a:alpha val="9804"/>
            </a:srgbClr>
          </a:solidFill>
          <a:ln cap="sq">
            <a:noFill/>
            <a:prstDash val="solid"/>
            <a:miter/>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TextBox 7"/>
          <p:cNvSpPr txBox="1"/>
          <p:nvPr/>
        </p:nvSpPr>
        <p:spPr>
          <a:xfrm rot="18817044">
            <a:off x="10174423" y="1810614"/>
            <a:ext cx="6211929" cy="1589988"/>
          </a:xfrm>
          <a:prstGeom prst="rect">
            <a:avLst/>
          </a:prstGeom>
        </p:spPr>
        <p:txBody>
          <a:bodyPr lIns="33867" tIns="33867" rIns="33867" bIns="33867" rtlCol="0" anchor="ctr"/>
          <a:lstStyle/>
          <a:p>
            <a:pPr marL="0" marR="0" lvl="0" indent="0" algn="ctr" defTabSz="609630" rtl="0" eaLnBrk="1" fontAlgn="auto" latinLnBrk="0" hangingPunct="1">
              <a:lnSpc>
                <a:spcPts val="1895"/>
              </a:lnSpc>
              <a:spcBef>
                <a:spcPct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nvGrpSpPr>
          <p:cNvPr id="15" name="Group 15"/>
          <p:cNvGrpSpPr/>
          <p:nvPr/>
        </p:nvGrpSpPr>
        <p:grpSpPr>
          <a:xfrm>
            <a:off x="-1524168" y="2030663"/>
            <a:ext cx="5708905" cy="5708905"/>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2C7E9C"/>
                </a:gs>
                <a:gs pos="100000">
                  <a:srgbClr val="46B7B2"/>
                </a:gs>
              </a:gsLst>
              <a:lin ang="0"/>
            </a:gra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TextBox 17"/>
            <p:cNvSpPr txBox="1"/>
            <p:nvPr/>
          </p:nvSpPr>
          <p:spPr>
            <a:xfrm>
              <a:off x="76200" y="19050"/>
              <a:ext cx="660400" cy="717550"/>
            </a:xfrm>
            <a:prstGeom prst="rect">
              <a:avLst/>
            </a:prstGeom>
          </p:spPr>
          <p:txBody>
            <a:bodyPr lIns="33867" tIns="33867" rIns="33867" bIns="33867" rtlCol="0" anchor="ctr"/>
            <a:lstStyle/>
            <a:p>
              <a:pPr marL="0" marR="0" lvl="0" indent="0" algn="ctr" defTabSz="609630" rtl="0" eaLnBrk="1" fontAlgn="auto" latinLnBrk="0" hangingPunct="1">
                <a:lnSpc>
                  <a:spcPts val="1895"/>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20" name="Freeform 20"/>
          <p:cNvSpPr/>
          <p:nvPr/>
        </p:nvSpPr>
        <p:spPr>
          <a:xfrm>
            <a:off x="9734793" y="4548762"/>
            <a:ext cx="4883546" cy="5160947"/>
          </a:xfrm>
          <a:custGeom>
            <a:avLst/>
            <a:gdLst/>
            <a:ahLst/>
            <a:cxnLst/>
            <a:rect l="l" t="t" r="r" b="b"/>
            <a:pathLst>
              <a:path w="7325319" h="7741420">
                <a:moveTo>
                  <a:pt x="0" y="0"/>
                </a:moveTo>
                <a:lnTo>
                  <a:pt x="7325319" y="0"/>
                </a:lnTo>
                <a:lnTo>
                  <a:pt x="7325319" y="7741420"/>
                </a:lnTo>
                <a:lnTo>
                  <a:pt x="0" y="7741420"/>
                </a:lnTo>
                <a:lnTo>
                  <a:pt x="0" y="0"/>
                </a:lnTo>
                <a:close/>
              </a:path>
            </a:pathLst>
          </a:custGeom>
          <a:blipFill>
            <a:blip>
              <a:alphaModFix amt="80000"/>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Freeform 21"/>
          <p:cNvSpPr/>
          <p:nvPr/>
        </p:nvSpPr>
        <p:spPr>
          <a:xfrm>
            <a:off x="10562224" y="279592"/>
            <a:ext cx="1379241" cy="336190"/>
          </a:xfrm>
          <a:custGeom>
            <a:avLst/>
            <a:gdLst/>
            <a:ahLst/>
            <a:cxnLst/>
            <a:rect l="l" t="t" r="r" b="b"/>
            <a:pathLst>
              <a:path w="2068862" h="504285">
                <a:moveTo>
                  <a:pt x="0" y="0"/>
                </a:moveTo>
                <a:lnTo>
                  <a:pt x="2068862" y="0"/>
                </a:lnTo>
                <a:lnTo>
                  <a:pt x="2068862" y="504285"/>
                </a:lnTo>
                <a:lnTo>
                  <a:pt x="0" y="50428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Freeform 27">
            <a:extLst>
              <a:ext uri="{FF2B5EF4-FFF2-40B4-BE49-F238E27FC236}">
                <a16:creationId xmlns:a16="http://schemas.microsoft.com/office/drawing/2014/main" id="{3E5E8368-69DE-8233-75EA-239F99FAA6D8}"/>
              </a:ext>
            </a:extLst>
          </p:cNvPr>
          <p:cNvSpPr/>
          <p:nvPr/>
        </p:nvSpPr>
        <p:spPr>
          <a:xfrm>
            <a:off x="-1198482" y="2278066"/>
            <a:ext cx="5142220" cy="514222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chemeClr val="bg1"/>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a:ln>
                <a:noFill/>
              </a:ln>
              <a:solidFill>
                <a:prstClr val="black"/>
              </a:solidFill>
              <a:effectLst/>
              <a:uLnTx/>
              <a:uFillTx/>
              <a:latin typeface="Calibri"/>
              <a:ea typeface="+mn-ea"/>
              <a:cs typeface="+mn-cs"/>
            </a:endParaRPr>
          </a:p>
        </p:txBody>
      </p:sp>
      <p:pic>
        <p:nvPicPr>
          <p:cNvPr id="27" name="Picture 26">
            <a:extLst>
              <a:ext uri="{FF2B5EF4-FFF2-40B4-BE49-F238E27FC236}">
                <a16:creationId xmlns:a16="http://schemas.microsoft.com/office/drawing/2014/main" id="{2E84E779-685D-0BDB-396A-2E43A4C113E4}"/>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rcRect t="5319" b="5319"/>
          <a:stretch/>
        </p:blipFill>
        <p:spPr>
          <a:xfrm>
            <a:off x="-68707" y="2926898"/>
            <a:ext cx="3403562" cy="3566993"/>
          </a:xfrm>
          <a:prstGeom prst="rect">
            <a:avLst/>
          </a:prstGeom>
        </p:spPr>
      </p:pic>
      <p:sp>
        <p:nvSpPr>
          <p:cNvPr id="38" name="Title 1">
            <a:extLst>
              <a:ext uri="{FF2B5EF4-FFF2-40B4-BE49-F238E27FC236}">
                <a16:creationId xmlns:a16="http://schemas.microsoft.com/office/drawing/2014/main" id="{45D2E8B2-44B7-FB15-3566-3068D33981DC}"/>
              </a:ext>
            </a:extLst>
          </p:cNvPr>
          <p:cNvSpPr txBox="1">
            <a:spLocks/>
          </p:cNvSpPr>
          <p:nvPr/>
        </p:nvSpPr>
        <p:spPr>
          <a:xfrm>
            <a:off x="4683271" y="2380044"/>
            <a:ext cx="6011049" cy="1692771"/>
          </a:xfrm>
          <a:prstGeom prst="rect">
            <a:avLst/>
          </a:prstGeom>
        </p:spPr>
        <p:txBody>
          <a:bodyPr vert="horz" wrap="square" lIns="0" tIns="0" rIns="0" bIns="0" rtlCol="0" anchor="t">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Sans Text" pitchFamily="2" charset="0"/>
              </a:defRPr>
            </a:lvl1pPr>
          </a:lstStyle>
          <a:p>
            <a:pPr marL="0" marR="0" lvl="0" indent="0" algn="l" defTabSz="932742"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50" normalizeH="0" baseline="0" noProof="0" dirty="0">
                <a:ln w="3175">
                  <a:noFill/>
                </a:ln>
                <a:solidFill>
                  <a:srgbClr val="000000"/>
                </a:solidFill>
                <a:effectLst/>
                <a:uLnTx/>
                <a:uFillTx/>
                <a:latin typeface="Segoe Sans Text" pitchFamily="2" charset="0"/>
                <a:ea typeface="+mn-ea"/>
                <a:cs typeface="Segoe Sans Text" pitchFamily="2" charset="0"/>
              </a:rPr>
              <a:t>Learn from your peers and get updates on the MGCI program.</a:t>
            </a:r>
          </a:p>
          <a:p>
            <a:pPr marL="0" marR="0" lvl="0" indent="0" algn="l" defTabSz="932742" rtl="0" eaLnBrk="1" fontAlgn="auto" latinLnBrk="0" hangingPunct="1">
              <a:lnSpc>
                <a:spcPct val="100000"/>
              </a:lnSpc>
              <a:spcBef>
                <a:spcPct val="0"/>
              </a:spcBef>
              <a:spcAft>
                <a:spcPts val="0"/>
              </a:spcAft>
              <a:buClrTx/>
              <a:buSzTx/>
              <a:buFontTx/>
              <a:buNone/>
              <a:tabLst/>
              <a:defRPr/>
            </a:pPr>
            <a:endParaRPr kumimoji="0" lang="en-US" sz="1800" b="0" i="0" u="none" strike="noStrike" kern="1200" cap="none" spc="-50" normalizeH="0" baseline="0" noProof="0" dirty="0">
              <a:ln w="3175">
                <a:noFill/>
              </a:ln>
              <a:solidFill>
                <a:srgbClr val="000000"/>
              </a:solidFill>
              <a:effectLst/>
              <a:uLnTx/>
              <a:uFillTx/>
              <a:latin typeface="Segoe Sans Text" pitchFamily="2" charset="0"/>
              <a:ea typeface="+mn-ea"/>
              <a:cs typeface="Segoe Sans Text" pitchFamily="2" charset="0"/>
            </a:endParaRPr>
          </a:p>
          <a:p>
            <a:pPr marL="0" marR="0" lvl="0" indent="0" algn="l" defTabSz="932742" rtl="0" eaLnBrk="1" fontAlgn="auto" latinLnBrk="0" hangingPunct="1">
              <a:lnSpc>
                <a:spcPct val="100000"/>
              </a:lnSpc>
              <a:spcBef>
                <a:spcPct val="0"/>
              </a:spcBef>
              <a:spcAft>
                <a:spcPts val="0"/>
              </a:spcAft>
              <a:buClrTx/>
              <a:buSzTx/>
              <a:buFontTx/>
              <a:buNone/>
              <a:tabLst/>
              <a:defRPr/>
            </a:pPr>
            <a:r>
              <a:rPr kumimoji="0" lang="en-US" sz="2000" b="1" i="0" u="none" strike="noStrike" kern="1200" cap="none" spc="-50" normalizeH="0" baseline="0" noProof="0" dirty="0">
                <a:ln w="3175">
                  <a:noFill/>
                </a:ln>
                <a:solidFill>
                  <a:srgbClr val="000000"/>
                </a:solidFill>
                <a:effectLst/>
                <a:uLnTx/>
                <a:uFillTx/>
                <a:latin typeface="Segoe Sans Text" pitchFamily="2" charset="0"/>
                <a:ea typeface="+mn-ea"/>
                <a:cs typeface="Segoe Sans Text" pitchFamily="2" charset="0"/>
              </a:rPr>
              <a:t>Break in August</a:t>
            </a:r>
          </a:p>
          <a:p>
            <a:pPr marL="0" marR="0" lvl="0" indent="0" algn="l" defTabSz="932742" rtl="0" eaLnBrk="1" fontAlgn="auto" latinLnBrk="0" hangingPunct="1">
              <a:lnSpc>
                <a:spcPct val="100000"/>
              </a:lnSpc>
              <a:spcBef>
                <a:spcPct val="0"/>
              </a:spcBef>
              <a:spcAft>
                <a:spcPts val="0"/>
              </a:spcAft>
              <a:buClrTx/>
              <a:buSzTx/>
              <a:buFontTx/>
              <a:buNone/>
              <a:tabLst/>
              <a:defRPr/>
            </a:pPr>
            <a:endParaRPr kumimoji="0" lang="en-US" sz="1800" b="0" i="0" u="none" strike="noStrike" kern="1200" cap="none" spc="-50" normalizeH="0" baseline="0" noProof="0" dirty="0">
              <a:ln w="3175">
                <a:noFill/>
              </a:ln>
              <a:solidFill>
                <a:srgbClr val="000000"/>
              </a:solidFill>
              <a:effectLst/>
              <a:uLnTx/>
              <a:uFillTx/>
              <a:latin typeface="Segoe Sans Text" pitchFamily="2" charset="0"/>
              <a:ea typeface="+mn-ea"/>
              <a:cs typeface="Segoe Sans Text" pitchFamily="2" charset="0"/>
            </a:endParaRPr>
          </a:p>
          <a:p>
            <a:pPr marL="0" marR="0" lvl="0" indent="0" algn="l" defTabSz="932742"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50" normalizeH="0" baseline="0" noProof="0" dirty="0">
                <a:ln w="3175">
                  <a:noFill/>
                </a:ln>
                <a:solidFill>
                  <a:srgbClr val="000000"/>
                </a:solidFill>
                <a:effectLst/>
                <a:uLnTx/>
                <a:uFillTx/>
                <a:latin typeface="Segoe Sans Text" pitchFamily="2" charset="0"/>
                <a:ea typeface="+mn-ea"/>
                <a:cs typeface="Segoe Sans Text" pitchFamily="2" charset="0"/>
              </a:rPr>
              <a:t>Starting in September, the 3rd Wednesday of every month at 8:10 AM PT.</a:t>
            </a:r>
          </a:p>
        </p:txBody>
      </p:sp>
      <p:sp>
        <p:nvSpPr>
          <p:cNvPr id="39" name="Title 1">
            <a:extLst>
              <a:ext uri="{FF2B5EF4-FFF2-40B4-BE49-F238E27FC236}">
                <a16:creationId xmlns:a16="http://schemas.microsoft.com/office/drawing/2014/main" id="{27A34A8D-15B5-103F-6269-08F81CE72160}"/>
              </a:ext>
            </a:extLst>
          </p:cNvPr>
          <p:cNvSpPr txBox="1">
            <a:spLocks/>
          </p:cNvSpPr>
          <p:nvPr/>
        </p:nvSpPr>
        <p:spPr>
          <a:xfrm>
            <a:off x="4683271" y="713309"/>
            <a:ext cx="5416723" cy="1477328"/>
          </a:xfrm>
          <a:prstGeom prst="rect">
            <a:avLst/>
          </a:prstGeom>
        </p:spPr>
        <p:txBody>
          <a:bodyPr vert="horz" wrap="square" lIns="0" tIns="0" rIns="0" bIns="0" rtlCol="0" anchor="t">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Sans Text" pitchFamily="2" charset="0"/>
              </a:defRPr>
            </a:lvl1pPr>
          </a:lstStyle>
          <a:p>
            <a:pPr marL="0" marR="0" lvl="0" indent="0" algn="l" defTabSz="932742"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50" normalizeH="0" baseline="0" noProof="0">
                <a:ln w="3175">
                  <a:noFill/>
                </a:ln>
                <a:solidFill>
                  <a:srgbClr val="000000"/>
                </a:solidFill>
                <a:effectLst/>
                <a:uLnTx/>
                <a:uFillTx/>
                <a:latin typeface="Segoe Sans Text Semibold"/>
                <a:ea typeface="+mn-ea"/>
                <a:cs typeface="Segoe Sans Text" pitchFamily="2" charset="0"/>
              </a:rPr>
              <a:t>MGCI Community Builders Network Call</a:t>
            </a:r>
          </a:p>
          <a:p>
            <a:pPr marL="0" marR="0" lvl="0" indent="0" algn="l" defTabSz="932742" rtl="0" eaLnBrk="1" fontAlgn="auto" latinLnBrk="0" hangingPunct="1">
              <a:lnSpc>
                <a:spcPct val="100000"/>
              </a:lnSpc>
              <a:spcBef>
                <a:spcPct val="0"/>
              </a:spcBef>
              <a:spcAft>
                <a:spcPts val="0"/>
              </a:spcAft>
              <a:buClrTx/>
              <a:buSzTx/>
              <a:buFontTx/>
              <a:buNone/>
              <a:tabLst/>
              <a:defRPr/>
            </a:pPr>
            <a:r>
              <a:rPr kumimoji="0" lang="en-US" sz="1600" b="0" i="0" u="none" strike="noStrike" kern="1200" cap="none" spc="-50" normalizeH="0" baseline="0" noProof="0">
                <a:ln w="3175">
                  <a:noFill/>
                </a:ln>
                <a:solidFill>
                  <a:srgbClr val="000000"/>
                </a:solidFill>
                <a:effectLst/>
                <a:uLnTx/>
                <a:uFillTx/>
                <a:latin typeface="Segoe Sans Text Semibold"/>
                <a:ea typeface="+mn-ea"/>
                <a:cs typeface="Segoe Sans Text" pitchFamily="2" charset="0"/>
              </a:rPr>
              <a:t>(formerly called MGCI General Session) </a:t>
            </a:r>
            <a:endParaRPr kumimoji="0" lang="en-CA" sz="1600" b="0" i="0" u="none" strike="noStrike" kern="1200" cap="none" spc="-50" normalizeH="0" baseline="0" noProof="0">
              <a:ln w="3175">
                <a:noFill/>
              </a:ln>
              <a:solidFill>
                <a:srgbClr val="000000"/>
              </a:solidFill>
              <a:effectLst/>
              <a:uLnTx/>
              <a:uFillTx/>
              <a:latin typeface="Segoe Sans Text Semibold"/>
              <a:ea typeface="+mn-ea"/>
              <a:cs typeface="Segoe Sans Text" pitchFamily="2" charset="0"/>
            </a:endParaRPr>
          </a:p>
        </p:txBody>
      </p:sp>
      <p:sp>
        <p:nvSpPr>
          <p:cNvPr id="40" name="Title 1">
            <a:extLst>
              <a:ext uri="{FF2B5EF4-FFF2-40B4-BE49-F238E27FC236}">
                <a16:creationId xmlns:a16="http://schemas.microsoft.com/office/drawing/2014/main" id="{1CDFDFD9-50AF-9B8B-6E71-097664E00A9E}"/>
              </a:ext>
            </a:extLst>
          </p:cNvPr>
          <p:cNvSpPr txBox="1">
            <a:spLocks/>
          </p:cNvSpPr>
          <p:nvPr/>
        </p:nvSpPr>
        <p:spPr>
          <a:xfrm>
            <a:off x="4719947" y="5722334"/>
            <a:ext cx="4753814" cy="830997"/>
          </a:xfrm>
          <a:prstGeom prst="rect">
            <a:avLst/>
          </a:prstGeom>
        </p:spPr>
        <p:txBody>
          <a:bodyPr vert="horz" wrap="square" lIns="0" tIns="0" rIns="0" bIns="0" rtlCol="0" anchor="t">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Sans Text" pitchFamily="2" charset="0"/>
              </a:defRPr>
            </a:lvl1pPr>
          </a:lstStyle>
          <a:p>
            <a:pPr marL="0" marR="0" lvl="0" indent="0" algn="l" defTabSz="932742"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50" normalizeH="0" baseline="0" noProof="0">
                <a:ln w="3175">
                  <a:noFill/>
                </a:ln>
                <a:solidFill>
                  <a:srgbClr val="000000"/>
                </a:solidFill>
                <a:effectLst/>
                <a:uLnTx/>
                <a:uFillTx/>
                <a:latin typeface="Segoe Sans Text" pitchFamily="2" charset="0"/>
                <a:ea typeface="+mn-ea"/>
                <a:cs typeface="Segoe Sans Text" pitchFamily="2" charset="0"/>
              </a:rPr>
              <a:t>All sessions are also available on-demand via the Microsoft Community Learning YouTube channel:</a:t>
            </a:r>
          </a:p>
          <a:p>
            <a:pPr marL="0" marR="0" lvl="0" indent="0" algn="l" defTabSz="932742"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50" normalizeH="0" baseline="0" noProof="0">
                <a:ln w="3175">
                  <a:noFill/>
                </a:ln>
                <a:solidFill>
                  <a:srgbClr val="2C7E9C"/>
                </a:solidFill>
                <a:effectLst/>
                <a:uLnTx/>
                <a:uFillTx/>
                <a:latin typeface="Segoe Sans Text" pitchFamily="2" charset="0"/>
                <a:ea typeface="+mn-ea"/>
                <a:cs typeface="Segoe Sans Text" pitchFamily="2" charset="0"/>
                <a:hlinkClick r:id="rId6">
                  <a:extLst>
                    <a:ext uri="{A12FA001-AC4F-418D-AE19-62706E023703}">
                      <ahyp:hlinkClr xmlns:ahyp="http://schemas.microsoft.com/office/drawing/2018/hyperlinkcolor" val="tx"/>
                    </a:ext>
                  </a:extLst>
                </a:hlinkClick>
              </a:rPr>
              <a:t>https://aka.ms/community/learning</a:t>
            </a:r>
            <a:endParaRPr kumimoji="0" lang="en-US" sz="1800" b="0" i="0" u="none" strike="noStrike" kern="1200" cap="none" spc="-50" normalizeH="0" baseline="0" noProof="0">
              <a:ln w="3175">
                <a:noFill/>
              </a:ln>
              <a:solidFill>
                <a:srgbClr val="2C7E9C"/>
              </a:solidFill>
              <a:effectLst/>
              <a:uLnTx/>
              <a:uFillTx/>
              <a:latin typeface="Segoe Sans Text" pitchFamily="2" charset="0"/>
              <a:ea typeface="+mn-ea"/>
              <a:cs typeface="Segoe Sans Text" pitchFamily="2" charset="0"/>
            </a:endParaRPr>
          </a:p>
        </p:txBody>
      </p:sp>
      <p:grpSp>
        <p:nvGrpSpPr>
          <p:cNvPr id="45" name="Group 44">
            <a:extLst>
              <a:ext uri="{FF2B5EF4-FFF2-40B4-BE49-F238E27FC236}">
                <a16:creationId xmlns:a16="http://schemas.microsoft.com/office/drawing/2014/main" id="{91A06BA9-E162-C716-AC93-0A97F8658486}"/>
              </a:ext>
            </a:extLst>
          </p:cNvPr>
          <p:cNvGrpSpPr/>
          <p:nvPr/>
        </p:nvGrpSpPr>
        <p:grpSpPr>
          <a:xfrm>
            <a:off x="4719947" y="4158436"/>
            <a:ext cx="5041793" cy="1244192"/>
            <a:chOff x="4695051" y="3531333"/>
            <a:chExt cx="4176265" cy="1244192"/>
          </a:xfrm>
        </p:grpSpPr>
        <p:sp>
          <p:nvSpPr>
            <p:cNvPr id="41" name="Rectangle: Rounded Corners 40">
              <a:extLst>
                <a:ext uri="{FF2B5EF4-FFF2-40B4-BE49-F238E27FC236}">
                  <a16:creationId xmlns:a16="http://schemas.microsoft.com/office/drawing/2014/main" id="{2A036FFB-86FB-C67C-3C4E-4CA8F18E758D}"/>
                </a:ext>
                <a:ext uri="{C183D7F6-B498-43B3-948B-1728B52AA6E4}">
                  <adec:decorative xmlns:adec="http://schemas.microsoft.com/office/drawing/2017/decorative" val="0"/>
                </a:ext>
              </a:extLst>
            </p:cNvPr>
            <p:cNvSpPr/>
            <p:nvPr/>
          </p:nvSpPr>
          <p:spPr bwMode="auto">
            <a:xfrm>
              <a:off x="4695051" y="3531333"/>
              <a:ext cx="4176265" cy="1244192"/>
            </a:xfrm>
            <a:prstGeom prst="roundRect">
              <a:avLst>
                <a:gd name="adj" fmla="val 24675"/>
              </a:avLst>
            </a:prstGeom>
            <a:gradFill flip="none" rotWithShape="1">
              <a:gsLst>
                <a:gs pos="0">
                  <a:srgbClr val="46B7B2"/>
                </a:gs>
                <a:gs pos="87000">
                  <a:srgbClr val="2C7E9C"/>
                </a:gs>
              </a:gsLst>
              <a:path path="circle">
                <a:fillToRect l="100000" t="100000"/>
              </a:path>
              <a:tileRect r="-100000" b="-100000"/>
            </a:gradFill>
            <a:ln w="19050" cap="flat" cmpd="sng" algn="ctr">
              <a:solidFill>
                <a:srgbClr val="FFFFFF"/>
              </a:solidFill>
              <a:prstDash val="solid"/>
              <a:headEnd type="none" w="med" len="med"/>
              <a:tailEnd type="none" w="med" len="med"/>
            </a:ln>
            <a:effectLst>
              <a:outerShdw blurRad="63500" dist="127000" dir="2700000" algn="ctr" rotWithShape="0">
                <a:srgbClr val="454142">
                  <a:alpha val="20000"/>
                </a:srgbClr>
              </a:outerShdw>
            </a:effectLst>
          </p:spPr>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717626" rtl="0" eaLnBrk="1" latinLnBrk="0" hangingPunct="1">
                <a:defRPr sz="1413" kern="1200">
                  <a:solidFill>
                    <a:schemeClr val="tx1"/>
                  </a:solidFill>
                  <a:latin typeface="+mn-lt"/>
                  <a:ea typeface="+mn-ea"/>
                  <a:cs typeface="+mn-cs"/>
                </a:defRPr>
              </a:lvl1pPr>
              <a:lvl2pPr marL="358814" algn="l" defTabSz="717626" rtl="0" eaLnBrk="1" latinLnBrk="0" hangingPunct="1">
                <a:defRPr sz="1413" kern="1200">
                  <a:solidFill>
                    <a:schemeClr val="tx1"/>
                  </a:solidFill>
                  <a:latin typeface="+mn-lt"/>
                  <a:ea typeface="+mn-ea"/>
                  <a:cs typeface="+mn-cs"/>
                </a:defRPr>
              </a:lvl2pPr>
              <a:lvl3pPr marL="717626" algn="l" defTabSz="717626" rtl="0" eaLnBrk="1" latinLnBrk="0" hangingPunct="1">
                <a:defRPr sz="1413" kern="1200">
                  <a:solidFill>
                    <a:schemeClr val="tx1"/>
                  </a:solidFill>
                  <a:latin typeface="+mn-lt"/>
                  <a:ea typeface="+mn-ea"/>
                  <a:cs typeface="+mn-cs"/>
                </a:defRPr>
              </a:lvl3pPr>
              <a:lvl4pPr marL="1076440" algn="l" defTabSz="717626" rtl="0" eaLnBrk="1" latinLnBrk="0" hangingPunct="1">
                <a:defRPr sz="1413" kern="1200">
                  <a:solidFill>
                    <a:schemeClr val="tx1"/>
                  </a:solidFill>
                  <a:latin typeface="+mn-lt"/>
                  <a:ea typeface="+mn-ea"/>
                  <a:cs typeface="+mn-cs"/>
                </a:defRPr>
              </a:lvl4pPr>
              <a:lvl5pPr marL="1435252" algn="l" defTabSz="717626" rtl="0" eaLnBrk="1" latinLnBrk="0" hangingPunct="1">
                <a:defRPr sz="1413" kern="1200">
                  <a:solidFill>
                    <a:schemeClr val="tx1"/>
                  </a:solidFill>
                  <a:latin typeface="+mn-lt"/>
                  <a:ea typeface="+mn-ea"/>
                  <a:cs typeface="+mn-cs"/>
                </a:defRPr>
              </a:lvl5pPr>
              <a:lvl6pPr marL="1794066" algn="l" defTabSz="717626" rtl="0" eaLnBrk="1" latinLnBrk="0" hangingPunct="1">
                <a:defRPr sz="1413" kern="1200">
                  <a:solidFill>
                    <a:schemeClr val="tx1"/>
                  </a:solidFill>
                  <a:latin typeface="+mn-lt"/>
                  <a:ea typeface="+mn-ea"/>
                  <a:cs typeface="+mn-cs"/>
                </a:defRPr>
              </a:lvl6pPr>
              <a:lvl7pPr marL="2152877" algn="l" defTabSz="717626" rtl="0" eaLnBrk="1" latinLnBrk="0" hangingPunct="1">
                <a:defRPr sz="1413" kern="1200">
                  <a:solidFill>
                    <a:schemeClr val="tx1"/>
                  </a:solidFill>
                  <a:latin typeface="+mn-lt"/>
                  <a:ea typeface="+mn-ea"/>
                  <a:cs typeface="+mn-cs"/>
                </a:defRPr>
              </a:lvl7pPr>
              <a:lvl8pPr marL="2511691" algn="l" defTabSz="717626" rtl="0" eaLnBrk="1" latinLnBrk="0" hangingPunct="1">
                <a:defRPr sz="1413" kern="1200">
                  <a:solidFill>
                    <a:schemeClr val="tx1"/>
                  </a:solidFill>
                  <a:latin typeface="+mn-lt"/>
                  <a:ea typeface="+mn-ea"/>
                  <a:cs typeface="+mn-cs"/>
                </a:defRPr>
              </a:lvl8pPr>
              <a:lvl9pPr marL="2870503" algn="l" defTabSz="717626" rtl="0" eaLnBrk="1" latinLnBrk="0" hangingPunct="1">
                <a:defRPr sz="1413" kern="1200">
                  <a:solidFill>
                    <a:schemeClr val="tx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0" cap="none" spc="0" normalizeH="0" baseline="0" noProof="0">
                <a:ln>
                  <a:noFill/>
                </a:ln>
                <a:solidFill>
                  <a:srgbClr val="FFFFFF"/>
                </a:solidFill>
                <a:effectLst/>
                <a:uLnTx/>
                <a:uFillTx/>
                <a:latin typeface="Segoe Sans Text" pitchFamily="2" charset="0"/>
                <a:ea typeface="+mn-ea"/>
                <a:cs typeface="Segoe Sans Text" pitchFamily="2" charset="0"/>
              </a:endParaRPr>
            </a:p>
          </p:txBody>
        </p:sp>
        <p:sp>
          <p:nvSpPr>
            <p:cNvPr id="42" name="Title 1">
              <a:extLst>
                <a:ext uri="{FF2B5EF4-FFF2-40B4-BE49-F238E27FC236}">
                  <a16:creationId xmlns:a16="http://schemas.microsoft.com/office/drawing/2014/main" id="{B45B4271-DDAE-BDBF-57E8-36218594E005}"/>
                </a:ext>
              </a:extLst>
            </p:cNvPr>
            <p:cNvSpPr txBox="1">
              <a:spLocks/>
            </p:cNvSpPr>
            <p:nvPr/>
          </p:nvSpPr>
          <p:spPr>
            <a:xfrm>
              <a:off x="4929752" y="3983929"/>
              <a:ext cx="3694740" cy="307777"/>
            </a:xfrm>
            <a:prstGeom prst="rect">
              <a:avLst/>
            </a:prstGeom>
          </p:spPr>
          <p:txBody>
            <a:bodyPr vert="horz" wrap="square" lIns="0" tIns="0" rIns="0" bIns="0" rtlCol="0" anchor="t">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Sans Text" pitchFamily="2" charset="0"/>
                </a:defRPr>
              </a:lvl1pPr>
            </a:lstStyle>
            <a:p>
              <a:pPr marL="0" marR="0" lvl="0" indent="0" algn="ctr" defTabSz="932742" rtl="0" eaLnBrk="1" fontAlgn="auto" latinLnBrk="0" hangingPunct="1">
                <a:lnSpc>
                  <a:spcPct val="100000"/>
                </a:lnSpc>
                <a:spcBef>
                  <a:spcPct val="0"/>
                </a:spcBef>
                <a:spcAft>
                  <a:spcPts val="0"/>
                </a:spcAft>
                <a:buClrTx/>
                <a:buSzTx/>
                <a:buFontTx/>
                <a:buNone/>
                <a:tabLst/>
                <a:defRPr/>
              </a:pPr>
              <a:r>
                <a:rPr kumimoji="0" lang="en-CA" sz="2000" b="0" i="0" u="none" strike="noStrike" kern="1200" cap="none" spc="-50" normalizeH="0" baseline="0" noProof="0">
                  <a:ln w="3175">
                    <a:noFill/>
                  </a:ln>
                  <a:solidFill>
                    <a:prstClr val="white"/>
                  </a:solidFill>
                  <a:effectLst/>
                  <a:uLnTx/>
                  <a:uFillTx/>
                  <a:latin typeface="Segoe Sans Text Semibold" pitchFamily="2" charset="0"/>
                  <a:ea typeface="+mn-ea"/>
                  <a:cs typeface="Segoe Sans Text Semibold" pitchFamily="2" charset="0"/>
                </a:rPr>
                <a:t>Join: </a:t>
              </a:r>
              <a:r>
                <a:rPr kumimoji="0" lang="en-CA" sz="2000" b="0" i="0" u="sng" strike="noStrike" kern="1200" cap="none" spc="-50" normalizeH="0" baseline="0" noProof="0">
                  <a:ln w="3175">
                    <a:noFill/>
                  </a:ln>
                  <a:solidFill>
                    <a:prstClr val="white"/>
                  </a:solidFill>
                  <a:effectLst/>
                  <a:uLnTx/>
                  <a:uFillTx/>
                  <a:latin typeface="Segoe Sans Text Semibold" pitchFamily="2" charset="0"/>
                  <a:ea typeface="+mn-ea"/>
                  <a:cs typeface="Segoe Sans Text Semibold" pitchFamily="2" charset="0"/>
                  <a:hlinkClick r:id="rId7">
                    <a:extLst>
                      <a:ext uri="{A12FA001-AC4F-418D-AE19-62706E023703}">
                        <ahyp:hlinkClr xmlns:ahyp="http://schemas.microsoft.com/office/drawing/2018/hyperlinkcolor" val="tx"/>
                      </a:ext>
                    </a:extLst>
                  </a:hlinkClick>
                </a:rPr>
                <a:t>https://aka.ms/MGCIMtgAM</a:t>
              </a:r>
              <a:endParaRPr kumimoji="0" lang="en-CA" sz="1600" b="0" i="0" u="sng" strike="noStrike" kern="1200" cap="none" spc="-50" normalizeH="0" baseline="0" noProof="0">
                <a:ln w="3175">
                  <a:noFill/>
                </a:ln>
                <a:solidFill>
                  <a:prstClr val="white"/>
                </a:solidFill>
                <a:effectLst/>
                <a:uLnTx/>
                <a:uFillTx/>
                <a:latin typeface="Segoe Sans Text Semibold" pitchFamily="2" charset="0"/>
                <a:ea typeface="+mn-ea"/>
                <a:cs typeface="Segoe Sans Text Semibold" pitchFamily="2" charset="0"/>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3F04053-5412-7A1E-1EE4-FF7E7A3A2105}"/>
            </a:ext>
          </a:extLst>
        </p:cNvPr>
        <p:cNvGrpSpPr/>
        <p:nvPr/>
      </p:nvGrpSpPr>
      <p:grpSpPr>
        <a:xfrm>
          <a:off x="0" y="0"/>
          <a:ext cx="0" cy="0"/>
          <a:chOff x="0" y="0"/>
          <a:chExt cx="0" cy="0"/>
        </a:xfrm>
      </p:grpSpPr>
      <p:grpSp>
        <p:nvGrpSpPr>
          <p:cNvPr id="34" name="Group 16">
            <a:extLst>
              <a:ext uri="{FF2B5EF4-FFF2-40B4-BE49-F238E27FC236}">
                <a16:creationId xmlns:a16="http://schemas.microsoft.com/office/drawing/2014/main" id="{E68B6E7C-7CD8-EAEF-6E3C-3CE8E08C8999}"/>
              </a:ext>
            </a:extLst>
          </p:cNvPr>
          <p:cNvGrpSpPr/>
          <p:nvPr/>
        </p:nvGrpSpPr>
        <p:grpSpPr>
          <a:xfrm rot="2606061">
            <a:off x="10430919" y="2577757"/>
            <a:ext cx="4752704" cy="6968691"/>
            <a:chOff x="0" y="0"/>
            <a:chExt cx="846645" cy="957632"/>
          </a:xfrm>
        </p:grpSpPr>
        <p:sp>
          <p:nvSpPr>
            <p:cNvPr id="35" name="Freeform 17">
              <a:extLst>
                <a:ext uri="{FF2B5EF4-FFF2-40B4-BE49-F238E27FC236}">
                  <a16:creationId xmlns:a16="http://schemas.microsoft.com/office/drawing/2014/main" id="{3C12F2BB-E517-51B9-7160-C3087EF52369}"/>
                </a:ext>
              </a:extLst>
            </p:cNvPr>
            <p:cNvSpPr/>
            <p:nvPr/>
          </p:nvSpPr>
          <p:spPr>
            <a:xfrm>
              <a:off x="0" y="0"/>
              <a:ext cx="846645" cy="957632"/>
            </a:xfrm>
            <a:custGeom>
              <a:avLst/>
              <a:gdLst/>
              <a:ahLst/>
              <a:cxnLst/>
              <a:rect l="l" t="t" r="r" b="b"/>
              <a:pathLst>
                <a:path w="846645" h="957632">
                  <a:moveTo>
                    <a:pt x="0" y="0"/>
                  </a:moveTo>
                  <a:lnTo>
                    <a:pt x="846645" y="0"/>
                  </a:lnTo>
                  <a:lnTo>
                    <a:pt x="846645" y="957632"/>
                  </a:lnTo>
                  <a:lnTo>
                    <a:pt x="0" y="957632"/>
                  </a:lnTo>
                  <a:close/>
                </a:path>
              </a:pathLst>
            </a:custGeom>
            <a:gradFill rotWithShape="1">
              <a:gsLst>
                <a:gs pos="0">
                  <a:srgbClr val="2C7E9C"/>
                </a:gs>
                <a:gs pos="100000">
                  <a:srgbClr val="46B7B2"/>
                </a:gs>
              </a:gsLst>
              <a:lin ang="5400000"/>
            </a:gradFill>
            <a:ln cap="sq">
              <a:noFill/>
              <a:prstDash val="solid"/>
              <a:miter/>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a:ln>
                  <a:noFill/>
                </a:ln>
                <a:solidFill>
                  <a:prstClr val="black"/>
                </a:solidFill>
                <a:effectLst/>
                <a:uLnTx/>
                <a:uFillTx/>
                <a:latin typeface="Calibri"/>
                <a:ea typeface="+mn-ea"/>
                <a:cs typeface="+mn-cs"/>
              </a:endParaRPr>
            </a:p>
          </p:txBody>
        </p:sp>
        <p:sp>
          <p:nvSpPr>
            <p:cNvPr id="36" name="TextBox 18">
              <a:extLst>
                <a:ext uri="{FF2B5EF4-FFF2-40B4-BE49-F238E27FC236}">
                  <a16:creationId xmlns:a16="http://schemas.microsoft.com/office/drawing/2014/main" id="{AB999A89-B1F2-4D04-04BC-FF0C7DA0F83B}"/>
                </a:ext>
              </a:extLst>
            </p:cNvPr>
            <p:cNvSpPr txBox="1"/>
            <p:nvPr/>
          </p:nvSpPr>
          <p:spPr>
            <a:xfrm>
              <a:off x="0" y="-57150"/>
              <a:ext cx="846645" cy="1014782"/>
            </a:xfrm>
            <a:prstGeom prst="rect">
              <a:avLst/>
            </a:prstGeom>
          </p:spPr>
          <p:txBody>
            <a:bodyPr lIns="33867" tIns="33867" rIns="33867" bIns="33867" rtlCol="0" anchor="ctr"/>
            <a:lstStyle/>
            <a:p>
              <a:pPr marL="0" marR="0" lvl="0" indent="0" algn="ctr" defTabSz="609630" rtl="0" eaLnBrk="1" fontAlgn="auto" latinLnBrk="0" hangingPunct="1">
                <a:lnSpc>
                  <a:spcPts val="1895"/>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1" name="Group 19">
            <a:extLst>
              <a:ext uri="{FF2B5EF4-FFF2-40B4-BE49-F238E27FC236}">
                <a16:creationId xmlns:a16="http://schemas.microsoft.com/office/drawing/2014/main" id="{F260DAB1-FF1C-A309-1B01-018A14ECAEC2}"/>
              </a:ext>
            </a:extLst>
          </p:cNvPr>
          <p:cNvGrpSpPr/>
          <p:nvPr/>
        </p:nvGrpSpPr>
        <p:grpSpPr>
          <a:xfrm rot="-2782956">
            <a:off x="-97368" y="-886746"/>
            <a:ext cx="4022636" cy="1661119"/>
            <a:chOff x="0" y="0"/>
            <a:chExt cx="1200323" cy="406400"/>
          </a:xfrm>
        </p:grpSpPr>
        <p:sp>
          <p:nvSpPr>
            <p:cNvPr id="32" name="Freeform 20">
              <a:extLst>
                <a:ext uri="{FF2B5EF4-FFF2-40B4-BE49-F238E27FC236}">
                  <a16:creationId xmlns:a16="http://schemas.microsoft.com/office/drawing/2014/main" id="{BC651D52-20A4-CE5D-7177-A14577E822EE}"/>
                </a:ext>
              </a:extLst>
            </p:cNvPr>
            <p:cNvSpPr/>
            <p:nvPr/>
          </p:nvSpPr>
          <p:spPr>
            <a:xfrm>
              <a:off x="0" y="0"/>
              <a:ext cx="1200323" cy="406400"/>
            </a:xfrm>
            <a:custGeom>
              <a:avLst/>
              <a:gdLst/>
              <a:ahLst/>
              <a:cxnLst/>
              <a:rect l="l" t="t" r="r" b="b"/>
              <a:pathLst>
                <a:path w="1200323" h="406400">
                  <a:moveTo>
                    <a:pt x="997123" y="0"/>
                  </a:moveTo>
                  <a:cubicBezTo>
                    <a:pt x="1109347" y="0"/>
                    <a:pt x="1200323" y="90976"/>
                    <a:pt x="1200323" y="203200"/>
                  </a:cubicBezTo>
                  <a:cubicBezTo>
                    <a:pt x="1200323" y="315424"/>
                    <a:pt x="1109347" y="406400"/>
                    <a:pt x="997123" y="406400"/>
                  </a:cubicBezTo>
                  <a:lnTo>
                    <a:pt x="203200" y="406400"/>
                  </a:lnTo>
                  <a:cubicBezTo>
                    <a:pt x="90976" y="406400"/>
                    <a:pt x="0" y="315424"/>
                    <a:pt x="0" y="203200"/>
                  </a:cubicBezTo>
                  <a:cubicBezTo>
                    <a:pt x="0" y="90976"/>
                    <a:pt x="90976" y="0"/>
                    <a:pt x="203200" y="0"/>
                  </a:cubicBezTo>
                  <a:close/>
                </a:path>
              </a:pathLst>
            </a:custGeom>
            <a:gradFill rotWithShape="1">
              <a:gsLst>
                <a:gs pos="0">
                  <a:srgbClr val="2C7E9C"/>
                </a:gs>
                <a:gs pos="100000">
                  <a:srgbClr val="46B7B2"/>
                </a:gs>
              </a:gsLst>
              <a:lin ang="0"/>
            </a:gradFill>
            <a:ln cap="sq">
              <a:noFill/>
              <a:prstDash val="solid"/>
              <a:miter/>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a:ln>
                  <a:noFill/>
                </a:ln>
                <a:solidFill>
                  <a:prstClr val="black"/>
                </a:solidFill>
                <a:effectLst/>
                <a:uLnTx/>
                <a:uFillTx/>
                <a:latin typeface="Calibri"/>
                <a:ea typeface="+mn-ea"/>
                <a:cs typeface="+mn-cs"/>
              </a:endParaRPr>
            </a:p>
          </p:txBody>
        </p:sp>
        <p:sp>
          <p:nvSpPr>
            <p:cNvPr id="33" name="TextBox 21">
              <a:extLst>
                <a:ext uri="{FF2B5EF4-FFF2-40B4-BE49-F238E27FC236}">
                  <a16:creationId xmlns:a16="http://schemas.microsoft.com/office/drawing/2014/main" id="{D3ABB805-E99E-D102-72F4-E72400F04F61}"/>
                </a:ext>
              </a:extLst>
            </p:cNvPr>
            <p:cNvSpPr txBox="1"/>
            <p:nvPr/>
          </p:nvSpPr>
          <p:spPr>
            <a:xfrm>
              <a:off x="0" y="-57150"/>
              <a:ext cx="1200323" cy="463550"/>
            </a:xfrm>
            <a:prstGeom prst="rect">
              <a:avLst/>
            </a:prstGeom>
          </p:spPr>
          <p:txBody>
            <a:bodyPr lIns="33867" tIns="33867" rIns="33867" bIns="33867" rtlCol="0" anchor="ctr"/>
            <a:lstStyle/>
            <a:p>
              <a:pPr marL="0" marR="0" lvl="0" indent="0" algn="ctr" defTabSz="609630" rtl="0" eaLnBrk="1" fontAlgn="auto" latinLnBrk="0" hangingPunct="1">
                <a:lnSpc>
                  <a:spcPts val="1895"/>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3" name="Freeform 3">
            <a:extLst>
              <a:ext uri="{FF2B5EF4-FFF2-40B4-BE49-F238E27FC236}">
                <a16:creationId xmlns:a16="http://schemas.microsoft.com/office/drawing/2014/main" id="{1A089784-55FC-FB6E-C9D4-6DD4DDE2DB9B}"/>
              </a:ext>
            </a:extLst>
          </p:cNvPr>
          <p:cNvSpPr/>
          <p:nvPr/>
        </p:nvSpPr>
        <p:spPr>
          <a:xfrm rot="18817044">
            <a:off x="-2845251" y="1198108"/>
            <a:ext cx="8077107" cy="2603939"/>
          </a:xfrm>
          <a:custGeom>
            <a:avLst/>
            <a:gdLst/>
            <a:ahLst/>
            <a:cxnLst/>
            <a:rect l="l" t="t" r="r" b="b"/>
            <a:pathLst>
              <a:path w="1025093" h="406400">
                <a:moveTo>
                  <a:pt x="821893" y="0"/>
                </a:moveTo>
                <a:cubicBezTo>
                  <a:pt x="934117" y="0"/>
                  <a:pt x="1025093" y="90976"/>
                  <a:pt x="1025093" y="203200"/>
                </a:cubicBezTo>
                <a:cubicBezTo>
                  <a:pt x="1025093" y="315424"/>
                  <a:pt x="934117" y="406400"/>
                  <a:pt x="821893" y="406400"/>
                </a:cubicBezTo>
                <a:lnTo>
                  <a:pt x="203200" y="406400"/>
                </a:lnTo>
                <a:cubicBezTo>
                  <a:pt x="90976" y="406400"/>
                  <a:pt x="0" y="315424"/>
                  <a:pt x="0" y="203200"/>
                </a:cubicBezTo>
                <a:cubicBezTo>
                  <a:pt x="0" y="90976"/>
                  <a:pt x="90976" y="0"/>
                  <a:pt x="203200" y="0"/>
                </a:cubicBezTo>
                <a:close/>
              </a:path>
            </a:pathLst>
          </a:custGeom>
          <a:solidFill>
            <a:srgbClr val="1E1E1E">
              <a:alpha val="9804"/>
            </a:srgbClr>
          </a:solidFill>
          <a:ln cap="sq">
            <a:noFill/>
            <a:prstDash val="solid"/>
            <a:miter/>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a:ln>
                <a:noFill/>
              </a:ln>
              <a:solidFill>
                <a:prstClr val="black"/>
              </a:solidFill>
              <a:effectLst/>
              <a:uLnTx/>
              <a:uFillTx/>
              <a:latin typeface="Calibri"/>
              <a:ea typeface="+mn-ea"/>
              <a:cs typeface="+mn-cs"/>
            </a:endParaRPr>
          </a:p>
        </p:txBody>
      </p:sp>
      <p:sp>
        <p:nvSpPr>
          <p:cNvPr id="4" name="TextBox 4">
            <a:extLst>
              <a:ext uri="{FF2B5EF4-FFF2-40B4-BE49-F238E27FC236}">
                <a16:creationId xmlns:a16="http://schemas.microsoft.com/office/drawing/2014/main" id="{9350A2A4-DEB9-6A19-2380-D69BB4A8C954}"/>
              </a:ext>
            </a:extLst>
          </p:cNvPr>
          <p:cNvSpPr txBox="1"/>
          <p:nvPr/>
        </p:nvSpPr>
        <p:spPr>
          <a:xfrm rot="18817044">
            <a:off x="-2742207" y="312167"/>
            <a:ext cx="8077107" cy="3652491"/>
          </a:xfrm>
          <a:prstGeom prst="rect">
            <a:avLst/>
          </a:prstGeom>
        </p:spPr>
        <p:txBody>
          <a:bodyPr lIns="33867" tIns="33867" rIns="33867" bIns="33867" rtlCol="0" anchor="ctr"/>
          <a:lstStyle/>
          <a:p>
            <a:pPr marL="0" marR="0" lvl="0" indent="0" algn="ctr" defTabSz="609630" rtl="0" eaLnBrk="1" fontAlgn="auto" latinLnBrk="0" hangingPunct="1">
              <a:lnSpc>
                <a:spcPts val="1895"/>
              </a:lnSpc>
              <a:spcBef>
                <a:spcPct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6" name="Freeform 6">
            <a:extLst>
              <a:ext uri="{FF2B5EF4-FFF2-40B4-BE49-F238E27FC236}">
                <a16:creationId xmlns:a16="http://schemas.microsoft.com/office/drawing/2014/main" id="{2018F66A-E895-9FA6-0905-2E84C7E70E6F}"/>
              </a:ext>
            </a:extLst>
          </p:cNvPr>
          <p:cNvSpPr/>
          <p:nvPr/>
        </p:nvSpPr>
        <p:spPr>
          <a:xfrm rot="18817044">
            <a:off x="10056574" y="1479485"/>
            <a:ext cx="6211929" cy="1393962"/>
          </a:xfrm>
          <a:custGeom>
            <a:avLst/>
            <a:gdLst/>
            <a:ahLst/>
            <a:cxnLst/>
            <a:rect l="l" t="t" r="r" b="b"/>
            <a:pathLst>
              <a:path w="1811045" h="406400">
                <a:moveTo>
                  <a:pt x="1607845" y="0"/>
                </a:moveTo>
                <a:cubicBezTo>
                  <a:pt x="1720069" y="0"/>
                  <a:pt x="1811045" y="90976"/>
                  <a:pt x="1811045" y="203200"/>
                </a:cubicBezTo>
                <a:cubicBezTo>
                  <a:pt x="1811045" y="315424"/>
                  <a:pt x="1720069" y="406400"/>
                  <a:pt x="1607845" y="406400"/>
                </a:cubicBezTo>
                <a:lnTo>
                  <a:pt x="203200" y="406400"/>
                </a:lnTo>
                <a:cubicBezTo>
                  <a:pt x="90976" y="406400"/>
                  <a:pt x="0" y="315424"/>
                  <a:pt x="0" y="203200"/>
                </a:cubicBezTo>
                <a:cubicBezTo>
                  <a:pt x="0" y="90976"/>
                  <a:pt x="90976" y="0"/>
                  <a:pt x="203200" y="0"/>
                </a:cubicBezTo>
                <a:close/>
              </a:path>
            </a:pathLst>
          </a:custGeom>
          <a:solidFill>
            <a:srgbClr val="1E1E1E">
              <a:alpha val="9804"/>
            </a:srgbClr>
          </a:solidFill>
          <a:ln cap="sq">
            <a:noFill/>
            <a:prstDash val="solid"/>
            <a:miter/>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TextBox 7">
            <a:extLst>
              <a:ext uri="{FF2B5EF4-FFF2-40B4-BE49-F238E27FC236}">
                <a16:creationId xmlns:a16="http://schemas.microsoft.com/office/drawing/2014/main" id="{3A949E21-250B-4E7A-160B-C4DC7D825389}"/>
              </a:ext>
            </a:extLst>
          </p:cNvPr>
          <p:cNvSpPr txBox="1"/>
          <p:nvPr/>
        </p:nvSpPr>
        <p:spPr>
          <a:xfrm rot="18817044">
            <a:off x="10174423" y="1810614"/>
            <a:ext cx="6211929" cy="1589988"/>
          </a:xfrm>
          <a:prstGeom prst="rect">
            <a:avLst/>
          </a:prstGeom>
        </p:spPr>
        <p:txBody>
          <a:bodyPr lIns="33867" tIns="33867" rIns="33867" bIns="33867" rtlCol="0" anchor="ctr"/>
          <a:lstStyle/>
          <a:p>
            <a:pPr marL="0" marR="0" lvl="0" indent="0" algn="ctr" defTabSz="609630" rtl="0" eaLnBrk="1" fontAlgn="auto" latinLnBrk="0" hangingPunct="1">
              <a:lnSpc>
                <a:spcPts val="1895"/>
              </a:lnSpc>
              <a:spcBef>
                <a:spcPct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nvGrpSpPr>
          <p:cNvPr id="15" name="Group 15">
            <a:extLst>
              <a:ext uri="{FF2B5EF4-FFF2-40B4-BE49-F238E27FC236}">
                <a16:creationId xmlns:a16="http://schemas.microsoft.com/office/drawing/2014/main" id="{D98EB458-2CD4-BA1C-3FC7-6C0C9358D062}"/>
              </a:ext>
            </a:extLst>
          </p:cNvPr>
          <p:cNvGrpSpPr/>
          <p:nvPr/>
        </p:nvGrpSpPr>
        <p:grpSpPr>
          <a:xfrm>
            <a:off x="-1481824" y="1994724"/>
            <a:ext cx="5708905" cy="5708905"/>
            <a:chOff x="0" y="0"/>
            <a:chExt cx="812800" cy="812800"/>
          </a:xfrm>
        </p:grpSpPr>
        <p:sp>
          <p:nvSpPr>
            <p:cNvPr id="16" name="Freeform 16">
              <a:extLst>
                <a:ext uri="{FF2B5EF4-FFF2-40B4-BE49-F238E27FC236}">
                  <a16:creationId xmlns:a16="http://schemas.microsoft.com/office/drawing/2014/main" id="{45B50FC4-E5C1-6EEF-C4AC-B39A1249265F}"/>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2C7E9C"/>
                </a:gs>
                <a:gs pos="100000">
                  <a:srgbClr val="46B7B2"/>
                </a:gs>
              </a:gsLst>
              <a:lin ang="0"/>
            </a:gra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TextBox 17">
              <a:extLst>
                <a:ext uri="{FF2B5EF4-FFF2-40B4-BE49-F238E27FC236}">
                  <a16:creationId xmlns:a16="http://schemas.microsoft.com/office/drawing/2014/main" id="{81FD9F0B-AC1C-2A98-D4EC-68573630B794}"/>
                </a:ext>
              </a:extLst>
            </p:cNvPr>
            <p:cNvSpPr txBox="1"/>
            <p:nvPr/>
          </p:nvSpPr>
          <p:spPr>
            <a:xfrm>
              <a:off x="76200" y="19050"/>
              <a:ext cx="660400" cy="717550"/>
            </a:xfrm>
            <a:prstGeom prst="rect">
              <a:avLst/>
            </a:prstGeom>
          </p:spPr>
          <p:txBody>
            <a:bodyPr lIns="33867" tIns="33867" rIns="33867" bIns="33867" rtlCol="0" anchor="ctr"/>
            <a:lstStyle/>
            <a:p>
              <a:pPr marL="0" marR="0" lvl="0" indent="0" algn="ctr" defTabSz="609630" rtl="0" eaLnBrk="1" fontAlgn="auto" latinLnBrk="0" hangingPunct="1">
                <a:lnSpc>
                  <a:spcPts val="1895"/>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20" name="Freeform 20">
            <a:extLst>
              <a:ext uri="{FF2B5EF4-FFF2-40B4-BE49-F238E27FC236}">
                <a16:creationId xmlns:a16="http://schemas.microsoft.com/office/drawing/2014/main" id="{62F3376D-C6B4-5AF2-DF57-208DE061ACBB}"/>
              </a:ext>
            </a:extLst>
          </p:cNvPr>
          <p:cNvSpPr/>
          <p:nvPr/>
        </p:nvSpPr>
        <p:spPr>
          <a:xfrm>
            <a:off x="9734793" y="4548762"/>
            <a:ext cx="4883546" cy="5160947"/>
          </a:xfrm>
          <a:custGeom>
            <a:avLst/>
            <a:gdLst/>
            <a:ahLst/>
            <a:cxnLst/>
            <a:rect l="l" t="t" r="r" b="b"/>
            <a:pathLst>
              <a:path w="7325319" h="7741420">
                <a:moveTo>
                  <a:pt x="0" y="0"/>
                </a:moveTo>
                <a:lnTo>
                  <a:pt x="7325319" y="0"/>
                </a:lnTo>
                <a:lnTo>
                  <a:pt x="7325319" y="7741420"/>
                </a:lnTo>
                <a:lnTo>
                  <a:pt x="0" y="7741420"/>
                </a:lnTo>
                <a:lnTo>
                  <a:pt x="0" y="0"/>
                </a:lnTo>
                <a:close/>
              </a:path>
            </a:pathLst>
          </a:custGeom>
          <a:blipFill>
            <a:blip>
              <a:alphaModFix amt="80000"/>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Freeform 27">
            <a:extLst>
              <a:ext uri="{FF2B5EF4-FFF2-40B4-BE49-F238E27FC236}">
                <a16:creationId xmlns:a16="http://schemas.microsoft.com/office/drawing/2014/main" id="{CF1A2A44-7008-CF50-3C88-B95E0D056DE2}"/>
              </a:ext>
            </a:extLst>
          </p:cNvPr>
          <p:cNvSpPr/>
          <p:nvPr/>
        </p:nvSpPr>
        <p:spPr>
          <a:xfrm>
            <a:off x="-1198482" y="2278066"/>
            <a:ext cx="5142220" cy="514222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chemeClr val="bg1"/>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a:ln>
                <a:noFill/>
              </a:ln>
              <a:solidFill>
                <a:prstClr val="black"/>
              </a:solidFill>
              <a:effectLst/>
              <a:uLnTx/>
              <a:uFillTx/>
              <a:latin typeface="Calibri"/>
              <a:ea typeface="+mn-ea"/>
              <a:cs typeface="+mn-cs"/>
            </a:endParaRPr>
          </a:p>
        </p:txBody>
      </p:sp>
      <p:pic>
        <p:nvPicPr>
          <p:cNvPr id="27" name="Picture 26">
            <a:extLst>
              <a:ext uri="{FF2B5EF4-FFF2-40B4-BE49-F238E27FC236}">
                <a16:creationId xmlns:a16="http://schemas.microsoft.com/office/drawing/2014/main" id="{323B49B0-C2C3-B7BA-B4DC-2B8E15B71B1E}"/>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rcRect t="5319" b="5319"/>
          <a:stretch/>
        </p:blipFill>
        <p:spPr>
          <a:xfrm>
            <a:off x="-68707" y="2926898"/>
            <a:ext cx="3403562" cy="3566993"/>
          </a:xfrm>
          <a:prstGeom prst="rect">
            <a:avLst/>
          </a:prstGeom>
        </p:spPr>
      </p:pic>
      <p:sp>
        <p:nvSpPr>
          <p:cNvPr id="39" name="Title 1">
            <a:extLst>
              <a:ext uri="{FF2B5EF4-FFF2-40B4-BE49-F238E27FC236}">
                <a16:creationId xmlns:a16="http://schemas.microsoft.com/office/drawing/2014/main" id="{2B2FB8CE-8963-E27C-3AB7-452CDD92956D}"/>
              </a:ext>
            </a:extLst>
          </p:cNvPr>
          <p:cNvSpPr txBox="1">
            <a:spLocks/>
          </p:cNvSpPr>
          <p:nvPr/>
        </p:nvSpPr>
        <p:spPr>
          <a:xfrm>
            <a:off x="4987355" y="599720"/>
            <a:ext cx="5416723" cy="1231106"/>
          </a:xfrm>
          <a:prstGeom prst="rect">
            <a:avLst/>
          </a:prstGeom>
        </p:spPr>
        <p:txBody>
          <a:bodyPr vert="horz" wrap="square" lIns="0" tIns="0" rIns="0" bIns="0" rtlCol="0" anchor="t">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Sans Text" pitchFamily="2" charset="0"/>
              </a:defRPr>
            </a:lvl1pPr>
          </a:lstStyle>
          <a:p>
            <a:pPr marL="0" marR="0" lvl="0" indent="0" algn="l" defTabSz="932742"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50" normalizeH="0" baseline="0" noProof="0">
                <a:ln w="3175">
                  <a:noFill/>
                </a:ln>
                <a:solidFill>
                  <a:srgbClr val="000000"/>
                </a:solidFill>
                <a:effectLst/>
                <a:uLnTx/>
                <a:uFillTx/>
                <a:latin typeface="Segoe Sans Text Semibold"/>
                <a:ea typeface="+mn-ea"/>
                <a:cs typeface="Segoe Sans Text" pitchFamily="2" charset="0"/>
              </a:rPr>
              <a:t>MGCI </a:t>
            </a:r>
            <a:r>
              <a:rPr lang="en-US" sz="4000">
                <a:solidFill>
                  <a:srgbClr val="000000"/>
                </a:solidFill>
                <a:latin typeface="Segoe Sans Text Semibold"/>
              </a:rPr>
              <a:t>Community Builders Network Call</a:t>
            </a:r>
            <a:endParaRPr kumimoji="0" lang="en-CA" sz="4000" b="0" i="0" u="none" strike="noStrike" kern="1200" cap="none" spc="-50" normalizeH="0" baseline="0" noProof="0">
              <a:ln w="3175">
                <a:noFill/>
              </a:ln>
              <a:solidFill>
                <a:srgbClr val="000000"/>
              </a:solidFill>
              <a:effectLst/>
              <a:uLnTx/>
              <a:uFillTx/>
              <a:latin typeface="Segoe Sans Text Semibold"/>
              <a:ea typeface="+mn-ea"/>
              <a:cs typeface="Segoe Sans Text" pitchFamily="2" charset="0"/>
            </a:endParaRPr>
          </a:p>
        </p:txBody>
      </p:sp>
      <p:sp>
        <p:nvSpPr>
          <p:cNvPr id="2" name="TextBox 1">
            <a:extLst>
              <a:ext uri="{FF2B5EF4-FFF2-40B4-BE49-F238E27FC236}">
                <a16:creationId xmlns:a16="http://schemas.microsoft.com/office/drawing/2014/main" id="{B82CF536-78F6-2939-BC47-AE3AEE5DAFD8}"/>
              </a:ext>
            </a:extLst>
          </p:cNvPr>
          <p:cNvSpPr txBox="1"/>
          <p:nvPr/>
        </p:nvSpPr>
        <p:spPr>
          <a:xfrm>
            <a:off x="4981723" y="2320691"/>
            <a:ext cx="5338611" cy="246221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000">
                <a:gradFill>
                  <a:gsLst>
                    <a:gs pos="2917">
                      <a:srgbClr val="1A1A1A"/>
                    </a:gs>
                    <a:gs pos="30000">
                      <a:srgbClr val="1A1A1A"/>
                    </a:gs>
                  </a:gsLst>
                  <a:lin ang="5400000" scaled="0"/>
                </a:gradFill>
                <a:cs typeface="Segoe UI"/>
              </a:rPr>
              <a:t>Want to share best practices or lessons learned on producing events or building community in an upcoming session? </a:t>
            </a:r>
          </a:p>
          <a:p>
            <a:endParaRPr lang="en-US" sz="2000">
              <a:gradFill>
                <a:gsLst>
                  <a:gs pos="2917">
                    <a:srgbClr val="1A1A1A"/>
                  </a:gs>
                  <a:gs pos="30000">
                    <a:srgbClr val="1A1A1A"/>
                  </a:gs>
                </a:gsLst>
                <a:lin ang="5400000" scaled="0"/>
              </a:gradFill>
              <a:cs typeface="Segoe UI"/>
            </a:endParaRPr>
          </a:p>
          <a:p>
            <a:r>
              <a:rPr lang="en-US" sz="2000">
                <a:solidFill>
                  <a:srgbClr val="0070C0"/>
                </a:solidFill>
                <a:cs typeface="Segoe UI"/>
              </a:rPr>
              <a:t>Fill out this form: </a:t>
            </a:r>
          </a:p>
          <a:p>
            <a:r>
              <a:rPr lang="en-US" sz="2000">
                <a:solidFill>
                  <a:srgbClr val="0070C0"/>
                </a:solidFill>
                <a:ea typeface="+mn-lt"/>
                <a:cs typeface="+mn-lt"/>
                <a:hlinkClick r:id="rId5">
                  <a:extLst>
                    <a:ext uri="{A12FA001-AC4F-418D-AE19-62706E023703}">
                      <ahyp:hlinkClr xmlns:ahyp="http://schemas.microsoft.com/office/drawing/2018/hyperlinkcolor" val="tx"/>
                    </a:ext>
                  </a:extLst>
                </a:hlinkClick>
              </a:rPr>
              <a:t>https://aka.ms/GeneralSessionGuest</a:t>
            </a:r>
          </a:p>
          <a:p>
            <a:endParaRPr lang="en-US" sz="2000">
              <a:gradFill>
                <a:gsLst>
                  <a:gs pos="2917">
                    <a:srgbClr val="1A1A1A"/>
                  </a:gs>
                  <a:gs pos="30000">
                    <a:srgbClr val="1A1A1A"/>
                  </a:gs>
                </a:gsLst>
                <a:lin ang="5400000" scaled="0"/>
              </a:gradFill>
              <a:cs typeface="Segoe UI"/>
            </a:endParaRPr>
          </a:p>
          <a:p>
            <a:r>
              <a:rPr lang="en-US" sz="2000" b="1">
                <a:gradFill>
                  <a:gsLst>
                    <a:gs pos="2917">
                      <a:srgbClr val="1A1A1A"/>
                    </a:gs>
                    <a:gs pos="30000">
                      <a:srgbClr val="1A1A1A"/>
                    </a:gs>
                  </a:gsLst>
                  <a:lin ang="5400000" scaled="0"/>
                </a:gradFill>
                <a:cs typeface="Segoe UI"/>
              </a:rPr>
              <a:t>We are looking for speakers for 2026!</a:t>
            </a:r>
          </a:p>
        </p:txBody>
      </p:sp>
      <p:graphicFrame>
        <p:nvGraphicFramePr>
          <p:cNvPr id="8" name="Table 7">
            <a:extLst>
              <a:ext uri="{FF2B5EF4-FFF2-40B4-BE49-F238E27FC236}">
                <a16:creationId xmlns:a16="http://schemas.microsoft.com/office/drawing/2014/main" id="{D3DDB718-3E22-0B3C-5D4A-F42D3B02FCD7}"/>
              </a:ext>
            </a:extLst>
          </p:cNvPr>
          <p:cNvGraphicFramePr>
            <a:graphicFrameLocks noGrp="1"/>
          </p:cNvGraphicFramePr>
          <p:nvPr>
            <p:extLst>
              <p:ext uri="{D42A27DB-BD31-4B8C-83A1-F6EECF244321}">
                <p14:modId xmlns:p14="http://schemas.microsoft.com/office/powerpoint/2010/main" val="1282854350"/>
              </p:ext>
            </p:extLst>
          </p:nvPr>
        </p:nvGraphicFramePr>
        <p:xfrm>
          <a:off x="4918214" y="5271024"/>
          <a:ext cx="4466242" cy="640080"/>
        </p:xfrm>
        <a:graphic>
          <a:graphicData uri="http://schemas.openxmlformats.org/drawingml/2006/table">
            <a:tbl>
              <a:tblPr bandRow="1">
                <a:tableStyleId>{5C22544A-7EE6-4342-B048-85BDC9FD1C3A}</a:tableStyleId>
              </a:tblPr>
              <a:tblGrid>
                <a:gridCol w="4466242">
                  <a:extLst>
                    <a:ext uri="{9D8B030D-6E8A-4147-A177-3AD203B41FA5}">
                      <a16:colId xmlns:a16="http://schemas.microsoft.com/office/drawing/2014/main" val="1464470149"/>
                    </a:ext>
                  </a:extLst>
                </a:gridCol>
              </a:tblGrid>
              <a:tr h="390604">
                <a:tc>
                  <a:txBody>
                    <a:bodyPr/>
                    <a:lstStyle/>
                    <a:p>
                      <a:pPr lvl="0">
                        <a:lnSpc>
                          <a:spcPct val="100000"/>
                        </a:lnSpc>
                        <a:buNone/>
                      </a:pPr>
                      <a:r>
                        <a:rPr lang="en-US" sz="1800" b="1" i="0" spc="0">
                          <a:solidFill>
                            <a:srgbClr val="0070C0"/>
                          </a:solidFill>
                          <a:effectLst/>
                          <a:latin typeface="Segoe UI Semibold"/>
                          <a:cs typeface="Segoe UI Semibold"/>
                        </a:rPr>
                        <a:t>Microsoft Global Community Initiative</a:t>
                      </a:r>
                    </a:p>
                    <a:p>
                      <a:pPr lvl="0">
                        <a:lnSpc>
                          <a:spcPct val="100000"/>
                        </a:lnSpc>
                        <a:buNone/>
                      </a:pPr>
                      <a:r>
                        <a:rPr lang="en-US" sz="1800" b="0" i="0" u="none" strike="noStrike" spc="0" noProof="0">
                          <a:solidFill>
                            <a:srgbClr val="0070C0"/>
                          </a:solidFill>
                          <a:effectLst/>
                          <a:latin typeface="+mn-lt"/>
                          <a:hlinkClick r:id="rId6">
                            <a:extLst>
                              <a:ext uri="{A12FA001-AC4F-418D-AE19-62706E023703}">
                                <ahyp:hlinkClr xmlns:ahyp="http://schemas.microsoft.com/office/drawing/2018/hyperlinkcolor" val="tx"/>
                              </a:ext>
                            </a:extLst>
                          </a:hlinkClick>
                        </a:rPr>
                        <a:t>https://aka.ms/MGCI</a:t>
                      </a:r>
                      <a:endParaRPr lang="en-US">
                        <a:solidFill>
                          <a:srgbClr val="0070C0"/>
                        </a:solidFill>
                      </a:endParaRPr>
                    </a:p>
                  </a:txBody>
                  <a:tcPr anchor="ctr">
                    <a:lnL>
                      <a:noFill/>
                    </a:lnL>
                    <a:lnR>
                      <a:noFill/>
                    </a:lnR>
                    <a:lnT>
                      <a:noFill/>
                    </a:lnT>
                    <a:lnB>
                      <a:noFill/>
                    </a:lnB>
                    <a:noFill/>
                  </a:tcPr>
                </a:tc>
                <a:extLst>
                  <a:ext uri="{0D108BD9-81ED-4DB2-BD59-A6C34878D82A}">
                    <a16:rowId xmlns:a16="http://schemas.microsoft.com/office/drawing/2014/main" val="56987554"/>
                  </a:ext>
                </a:extLst>
              </a:tr>
            </a:tbl>
          </a:graphicData>
        </a:graphic>
      </p:graphicFrame>
    </p:spTree>
    <p:extLst>
      <p:ext uri="{BB962C8B-B14F-4D97-AF65-F5344CB8AC3E}">
        <p14:creationId xmlns:p14="http://schemas.microsoft.com/office/powerpoint/2010/main" val="1283725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E18611-4BE0-7E58-49B4-5E2C57884B56}"/>
            </a:ext>
          </a:extLst>
        </p:cNvPr>
        <p:cNvGrpSpPr/>
        <p:nvPr/>
      </p:nvGrpSpPr>
      <p:grpSpPr>
        <a:xfrm>
          <a:off x="0" y="0"/>
          <a:ext cx="0" cy="0"/>
          <a:chOff x="0" y="0"/>
          <a:chExt cx="0" cy="0"/>
        </a:xfrm>
      </p:grpSpPr>
      <p:sp>
        <p:nvSpPr>
          <p:cNvPr id="13" name="Title 3">
            <a:extLst>
              <a:ext uri="{FF2B5EF4-FFF2-40B4-BE49-F238E27FC236}">
                <a16:creationId xmlns:a16="http://schemas.microsoft.com/office/drawing/2014/main" id="{CC8A7C4D-BC83-E32E-C113-C5B6B8CD7417}"/>
              </a:ext>
            </a:extLst>
          </p:cNvPr>
          <p:cNvSpPr>
            <a:spLocks noGrp="1"/>
          </p:cNvSpPr>
          <p:nvPr>
            <p:ph type="title"/>
          </p:nvPr>
        </p:nvSpPr>
        <p:spPr>
          <a:xfrm>
            <a:off x="500979" y="285070"/>
            <a:ext cx="11018520" cy="984885"/>
          </a:xfrm>
        </p:spPr>
        <p:txBody>
          <a:bodyPr/>
          <a:lstStyle/>
          <a:p>
            <a:r>
              <a:rPr lang="en-US" sz="3200" b="1">
                <a:latin typeface="Segoe UI"/>
                <a:cs typeface="Segoe UI"/>
              </a:rPr>
              <a:t>MGCI on MTC</a:t>
            </a:r>
            <a:endParaRPr lang="en-US" sz="3200">
              <a:latin typeface="Segoe UI"/>
              <a:cs typeface="Segoe UI"/>
            </a:endParaRPr>
          </a:p>
          <a:p>
            <a:endParaRPr lang="en-US" sz="3200"/>
          </a:p>
        </p:txBody>
      </p:sp>
      <p:graphicFrame>
        <p:nvGraphicFramePr>
          <p:cNvPr id="8" name="Table 7">
            <a:extLst>
              <a:ext uri="{FF2B5EF4-FFF2-40B4-BE49-F238E27FC236}">
                <a16:creationId xmlns:a16="http://schemas.microsoft.com/office/drawing/2014/main" id="{B9B1B068-93D8-16C0-3A15-133C1307A969}"/>
              </a:ext>
            </a:extLst>
          </p:cNvPr>
          <p:cNvGraphicFramePr>
            <a:graphicFrameLocks noGrp="1"/>
          </p:cNvGraphicFramePr>
          <p:nvPr/>
        </p:nvGraphicFramePr>
        <p:xfrm>
          <a:off x="382895" y="5993341"/>
          <a:ext cx="4466242" cy="640080"/>
        </p:xfrm>
        <a:graphic>
          <a:graphicData uri="http://schemas.openxmlformats.org/drawingml/2006/table">
            <a:tbl>
              <a:tblPr bandRow="1">
                <a:tableStyleId>{5C22544A-7EE6-4342-B048-85BDC9FD1C3A}</a:tableStyleId>
              </a:tblPr>
              <a:tblGrid>
                <a:gridCol w="4466242">
                  <a:extLst>
                    <a:ext uri="{9D8B030D-6E8A-4147-A177-3AD203B41FA5}">
                      <a16:colId xmlns:a16="http://schemas.microsoft.com/office/drawing/2014/main" val="1464470149"/>
                    </a:ext>
                  </a:extLst>
                </a:gridCol>
              </a:tblGrid>
              <a:tr h="390604">
                <a:tc>
                  <a:txBody>
                    <a:bodyPr/>
                    <a:lstStyle/>
                    <a:p>
                      <a:pPr lvl="0">
                        <a:lnSpc>
                          <a:spcPct val="100000"/>
                        </a:lnSpc>
                        <a:buNone/>
                      </a:pPr>
                      <a:r>
                        <a:rPr lang="en-US" sz="1800" b="1" i="0" spc="0">
                          <a:solidFill>
                            <a:schemeClr val="bg1"/>
                          </a:solidFill>
                          <a:effectLst/>
                          <a:latin typeface="Segoe UI Semibold"/>
                          <a:cs typeface="Segoe UI Semibold"/>
                        </a:rPr>
                        <a:t>Microsoft Global Community Initiative</a:t>
                      </a:r>
                    </a:p>
                    <a:p>
                      <a:pPr lvl="0">
                        <a:lnSpc>
                          <a:spcPct val="100000"/>
                        </a:lnSpc>
                        <a:buNone/>
                      </a:pPr>
                      <a:r>
                        <a:rPr lang="en-US" sz="1800" b="0" i="0" u="none" strike="noStrike" spc="0" noProof="0">
                          <a:solidFill>
                            <a:srgbClr val="FFFFFF"/>
                          </a:solidFill>
                          <a:effectLst/>
                          <a:latin typeface="Segoe UI"/>
                        </a:rPr>
                        <a:t>https://aka.ms/M</a:t>
                      </a:r>
                      <a:r>
                        <a:rPr lang="en-US" sz="1800" b="0" i="0" u="none" strike="noStrike" spc="0" noProof="0">
                          <a:solidFill>
                            <a:schemeClr val="bg1"/>
                          </a:solidFill>
                          <a:effectLst/>
                          <a:latin typeface="Segoe UI"/>
                        </a:rPr>
                        <a:t>GCI</a:t>
                      </a:r>
                      <a:endParaRPr lang="en-US"/>
                    </a:p>
                  </a:txBody>
                  <a:tcPr anchor="ctr">
                    <a:lnL>
                      <a:noFill/>
                    </a:lnL>
                    <a:lnR>
                      <a:noFill/>
                    </a:lnR>
                    <a:lnT>
                      <a:noFill/>
                    </a:lnT>
                    <a:lnB>
                      <a:noFill/>
                    </a:lnB>
                    <a:noFill/>
                  </a:tcPr>
                </a:tc>
                <a:extLst>
                  <a:ext uri="{0D108BD9-81ED-4DB2-BD59-A6C34878D82A}">
                    <a16:rowId xmlns:a16="http://schemas.microsoft.com/office/drawing/2014/main" val="56987554"/>
                  </a:ext>
                </a:extLst>
              </a:tr>
            </a:tbl>
          </a:graphicData>
        </a:graphic>
      </p:graphicFrame>
      <p:pic>
        <p:nvPicPr>
          <p:cNvPr id="5" name="Picture 4" descr="A screenshot of a computer  AI-generated content may be incorrect.">
            <a:extLst>
              <a:ext uri="{FF2B5EF4-FFF2-40B4-BE49-F238E27FC236}">
                <a16:creationId xmlns:a16="http://schemas.microsoft.com/office/drawing/2014/main" id="{5CB31D4E-6442-6EEF-F5F6-EE3CCDC4FFAC}"/>
              </a:ext>
            </a:extLst>
          </p:cNvPr>
          <p:cNvPicPr>
            <a:picLocks noChangeAspect="1"/>
          </p:cNvPicPr>
          <p:nvPr/>
        </p:nvPicPr>
        <p:blipFill>
          <a:blip r:embed="rId2"/>
          <a:stretch>
            <a:fillRect/>
          </a:stretch>
        </p:blipFill>
        <p:spPr>
          <a:xfrm>
            <a:off x="37" y="1176759"/>
            <a:ext cx="10378558" cy="5681243"/>
          </a:xfrm>
          <a:prstGeom prst="rect">
            <a:avLst/>
          </a:prstGeom>
        </p:spPr>
      </p:pic>
      <p:sp>
        <p:nvSpPr>
          <p:cNvPr id="7" name="Arrow: Right 6">
            <a:extLst>
              <a:ext uri="{FF2B5EF4-FFF2-40B4-BE49-F238E27FC236}">
                <a16:creationId xmlns:a16="http://schemas.microsoft.com/office/drawing/2014/main" id="{BA910EE5-F385-A7F2-9728-9004B23D686A}"/>
              </a:ext>
            </a:extLst>
          </p:cNvPr>
          <p:cNvSpPr/>
          <p:nvPr/>
        </p:nvSpPr>
        <p:spPr bwMode="auto">
          <a:xfrm>
            <a:off x="6542417" y="4016202"/>
            <a:ext cx="2666381" cy="484631"/>
          </a:xfrm>
          <a:prstGeom prst="rightArrow">
            <a:avLst/>
          </a:prstGeom>
          <a:solidFill>
            <a:srgbClr val="FFC000"/>
          </a:solidFill>
          <a:ln>
            <a:solidFill>
              <a:srgbClr val="FFC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gradFill>
                <a:gsLst>
                  <a:gs pos="0">
                    <a:srgbClr val="FFFFFF"/>
                  </a:gs>
                  <a:gs pos="100000">
                    <a:srgbClr val="FFFFFF"/>
                  </a:gs>
                </a:gsLst>
                <a:lin ang="5400000" scaled="0"/>
              </a:gradFill>
              <a:ea typeface="Segoe UI" pitchFamily="34" charset="0"/>
              <a:cs typeface="Segoe UI" pitchFamily="34" charset="0"/>
            </a:endParaRPr>
          </a:p>
        </p:txBody>
      </p:sp>
      <p:sp>
        <p:nvSpPr>
          <p:cNvPr id="2" name="TextBox 1">
            <a:extLst>
              <a:ext uri="{FF2B5EF4-FFF2-40B4-BE49-F238E27FC236}">
                <a16:creationId xmlns:a16="http://schemas.microsoft.com/office/drawing/2014/main" id="{D93C6905-6340-44A7-7CCA-DC1EA9392300}"/>
              </a:ext>
            </a:extLst>
          </p:cNvPr>
          <p:cNvSpPr txBox="1"/>
          <p:nvPr/>
        </p:nvSpPr>
        <p:spPr>
          <a:xfrm>
            <a:off x="5670182" y="4659825"/>
            <a:ext cx="5404427" cy="36933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400" b="1" u="sng">
                <a:solidFill>
                  <a:srgbClr val="0076D3"/>
                </a:solidFill>
                <a:latin typeface="Calibri"/>
                <a:cs typeface="Segoe UI"/>
                <a:hlinkClick r:id="rId3"/>
              </a:rPr>
              <a:t>https://aka.ms/MGCICommunityHub</a:t>
            </a:r>
            <a:endParaRPr lang="en-US"/>
          </a:p>
        </p:txBody>
      </p:sp>
      <p:sp>
        <p:nvSpPr>
          <p:cNvPr id="3" name="TextBox 2">
            <a:extLst>
              <a:ext uri="{FF2B5EF4-FFF2-40B4-BE49-F238E27FC236}">
                <a16:creationId xmlns:a16="http://schemas.microsoft.com/office/drawing/2014/main" id="{D0330ACE-92E8-7824-B203-33B39B95C6D1}"/>
              </a:ext>
            </a:extLst>
          </p:cNvPr>
          <p:cNvSpPr txBox="1"/>
          <p:nvPr/>
        </p:nvSpPr>
        <p:spPr>
          <a:xfrm>
            <a:off x="7015976" y="5835804"/>
            <a:ext cx="6096000" cy="677108"/>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400" b="1" u="sng">
                <a:solidFill>
                  <a:srgbClr val="0076D3"/>
                </a:solidFill>
                <a:latin typeface="Calibri"/>
                <a:cs typeface="Segoe UI"/>
              </a:rPr>
              <a:t>https://aka.ms/MGCI-NewsandBlogs</a:t>
            </a:r>
          </a:p>
          <a:p>
            <a:pPr algn="l"/>
            <a:endParaRPr lang="en-US" sz="2000" err="1">
              <a:gradFill>
                <a:gsLst>
                  <a:gs pos="2917">
                    <a:schemeClr val="tx1"/>
                  </a:gs>
                  <a:gs pos="30000">
                    <a:schemeClr val="tx1"/>
                  </a:gs>
                </a:gsLst>
                <a:lin ang="5400000" scaled="0"/>
              </a:gradFill>
            </a:endParaRPr>
          </a:p>
        </p:txBody>
      </p:sp>
      <p:sp>
        <p:nvSpPr>
          <p:cNvPr id="6" name="TextBox 5">
            <a:extLst>
              <a:ext uri="{FF2B5EF4-FFF2-40B4-BE49-F238E27FC236}">
                <a16:creationId xmlns:a16="http://schemas.microsoft.com/office/drawing/2014/main" id="{BE2DB00E-D66F-5CA9-CA90-1B5FDD17FD96}"/>
              </a:ext>
            </a:extLst>
          </p:cNvPr>
          <p:cNvSpPr txBox="1"/>
          <p:nvPr/>
        </p:nvSpPr>
        <p:spPr>
          <a:xfrm>
            <a:off x="7880195" y="6291147"/>
            <a:ext cx="6096000" cy="677108"/>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400" b="1" u="sng">
                <a:solidFill>
                  <a:srgbClr val="0076D3"/>
                </a:solidFill>
                <a:latin typeface="Calibri"/>
                <a:cs typeface="Segoe UI"/>
              </a:rPr>
              <a:t>https://aka.ms/MGCI-Discussions</a:t>
            </a:r>
          </a:p>
          <a:p>
            <a:pPr algn="l"/>
            <a:endParaRPr lang="en-US" sz="2000" err="1">
              <a:gradFill>
                <a:gsLst>
                  <a:gs pos="2917">
                    <a:schemeClr val="tx1"/>
                  </a:gs>
                  <a:gs pos="30000">
                    <a:schemeClr val="tx1"/>
                  </a:gs>
                </a:gsLst>
                <a:lin ang="5400000" scaled="0"/>
              </a:gradFill>
            </a:endParaRPr>
          </a:p>
        </p:txBody>
      </p:sp>
      <p:sp>
        <p:nvSpPr>
          <p:cNvPr id="10" name="TextBox 9">
            <a:extLst>
              <a:ext uri="{FF2B5EF4-FFF2-40B4-BE49-F238E27FC236}">
                <a16:creationId xmlns:a16="http://schemas.microsoft.com/office/drawing/2014/main" id="{7939225A-C1BA-D25E-555B-7EE48D762BEA}"/>
              </a:ext>
            </a:extLst>
          </p:cNvPr>
          <p:cNvSpPr txBox="1"/>
          <p:nvPr/>
        </p:nvSpPr>
        <p:spPr>
          <a:xfrm>
            <a:off x="7647878" y="5185317"/>
            <a:ext cx="6096000" cy="677108"/>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400" b="1" u="sng">
                <a:solidFill>
                  <a:srgbClr val="0076D3"/>
                </a:solidFill>
                <a:latin typeface="Calibri"/>
                <a:cs typeface="Segoe UI"/>
              </a:rPr>
              <a:t>https://aka.ms/MGCI-Events</a:t>
            </a:r>
          </a:p>
          <a:p>
            <a:pPr algn="l"/>
            <a:endParaRPr lang="en-US" sz="2000" err="1">
              <a:gradFill>
                <a:gsLst>
                  <a:gs pos="2917">
                    <a:schemeClr val="tx1"/>
                  </a:gs>
                  <a:gs pos="30000">
                    <a:schemeClr val="tx1"/>
                  </a:gs>
                </a:gsLst>
                <a:lin ang="5400000" scaled="0"/>
              </a:gradFill>
            </a:endParaRPr>
          </a:p>
        </p:txBody>
      </p:sp>
    </p:spTree>
    <p:extLst>
      <p:ext uri="{BB962C8B-B14F-4D97-AF65-F5344CB8AC3E}">
        <p14:creationId xmlns:p14="http://schemas.microsoft.com/office/powerpoint/2010/main" val="4027680473"/>
      </p:ext>
    </p:extLst>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8CD79E98-C294-8725-65F4-4E5BFCF26A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2D7D21-9BE7-71A8-E5E5-739C8053C2CF}"/>
              </a:ext>
            </a:extLst>
          </p:cNvPr>
          <p:cNvSpPr>
            <a:spLocks noGrp="1"/>
          </p:cNvSpPr>
          <p:nvPr>
            <p:ph type="title"/>
          </p:nvPr>
        </p:nvSpPr>
        <p:spPr>
          <a:xfrm>
            <a:off x="380301" y="121286"/>
            <a:ext cx="10687574" cy="757527"/>
          </a:xfrm>
        </p:spPr>
        <p:txBody>
          <a:bodyPr>
            <a:normAutofit/>
          </a:bodyPr>
          <a:lstStyle/>
          <a:p>
            <a:r>
              <a:rPr lang="en-US"/>
              <a:t>🥳 User Groups on Microsoft Tech Community</a:t>
            </a:r>
          </a:p>
        </p:txBody>
      </p:sp>
      <p:cxnSp>
        <p:nvCxnSpPr>
          <p:cNvPr id="6" name="Straight Connector 5">
            <a:extLst>
              <a:ext uri="{FF2B5EF4-FFF2-40B4-BE49-F238E27FC236}">
                <a16:creationId xmlns:a16="http://schemas.microsoft.com/office/drawing/2014/main" id="{FFC66693-DD2A-FD40-26E4-017052F799EC}"/>
              </a:ext>
            </a:extLst>
          </p:cNvPr>
          <p:cNvCxnSpPr/>
          <p:nvPr/>
        </p:nvCxnSpPr>
        <p:spPr>
          <a:xfrm>
            <a:off x="0" y="6408892"/>
            <a:ext cx="12192000" cy="0"/>
          </a:xfrm>
          <a:prstGeom prst="line">
            <a:avLst/>
          </a:prstGeom>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6597BDD4-23F9-9435-0CB3-372599432100}"/>
              </a:ext>
            </a:extLst>
          </p:cNvPr>
          <p:cNvSpPr txBox="1"/>
          <p:nvPr/>
        </p:nvSpPr>
        <p:spPr>
          <a:xfrm>
            <a:off x="380301" y="1111432"/>
            <a:ext cx="6119768" cy="369332"/>
          </a:xfrm>
          <a:prstGeom prst="rect">
            <a:avLst/>
          </a:prstGeom>
          <a:noFill/>
        </p:spPr>
        <p:txBody>
          <a:bodyPr wrap="square">
            <a:spAutoFit/>
          </a:bodyPr>
          <a:lstStyle/>
          <a:p>
            <a:pPr lvl="0" defTabSz="914400">
              <a:defRPr/>
            </a:pPr>
            <a:r>
              <a:rPr lang="en-US" sz="1800" i="1"/>
              <a:t>Connecting Communities. Empowering Collaboration.</a:t>
            </a:r>
            <a:endParaRPr kumimoji="0" lang="en-US" sz="1800" b="0" i="1" u="none" strike="noStrike" kern="1200" cap="none" spc="0" normalizeH="0" baseline="0" noProof="0">
              <a:ln>
                <a:noFill/>
              </a:ln>
              <a:solidFill>
                <a:prstClr val="black"/>
              </a:solidFill>
              <a:effectLst/>
              <a:uLnTx/>
              <a:uFillTx/>
              <a:latin typeface="Grandview Display"/>
              <a:ea typeface="+mn-ea"/>
              <a:cs typeface="+mn-cs"/>
            </a:endParaRPr>
          </a:p>
        </p:txBody>
      </p:sp>
      <p:sp>
        <p:nvSpPr>
          <p:cNvPr id="10" name="TextBox 9">
            <a:extLst>
              <a:ext uri="{FF2B5EF4-FFF2-40B4-BE49-F238E27FC236}">
                <a16:creationId xmlns:a16="http://schemas.microsoft.com/office/drawing/2014/main" id="{60CB1AAD-88C2-8D02-F0A1-E9DBFCA8D7CE}"/>
              </a:ext>
            </a:extLst>
          </p:cNvPr>
          <p:cNvSpPr txBox="1"/>
          <p:nvPr/>
        </p:nvSpPr>
        <p:spPr>
          <a:xfrm>
            <a:off x="380301" y="1953468"/>
            <a:ext cx="6316832" cy="1796454"/>
          </a:xfrm>
          <a:prstGeom prst="rect">
            <a:avLst/>
          </a:prstGeom>
          <a:noFill/>
        </p:spPr>
        <p:txBody>
          <a:bodyPr wrap="square" rtlCol="0">
            <a:spAutoFit/>
          </a:bodyPr>
          <a:lstStyle/>
          <a:p>
            <a:pPr lvl="0">
              <a:lnSpc>
                <a:spcPct val="107000"/>
              </a:lnSpc>
              <a:spcAft>
                <a:spcPts val="800"/>
              </a:spcAft>
            </a:pPr>
            <a:r>
              <a:rPr lang="en-US" sz="1800" b="1"/>
              <a:t>Introducing Tech Community User Groups</a:t>
            </a:r>
            <a:endParaRPr kumimoji="0" lang="en-US" sz="1800" b="0" i="0" u="none" strike="noStrike" kern="100" cap="none" spc="0" normalizeH="0" baseline="0" noProof="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endParaRPr>
          </a:p>
          <a:p>
            <a:pPr lvl="0">
              <a:lnSpc>
                <a:spcPct val="107000"/>
              </a:lnSpc>
              <a:spcAft>
                <a:spcPts val="800"/>
              </a:spcAft>
            </a:pPr>
            <a:r>
              <a:rPr lang="en-US" sz="1600"/>
              <a:t>User Groups are a new feature currently in preview on the Microsoft Tech Community – fully launching by end of September, designed to bring together individuals with shared interests, roles, or technologies, and enable deeper collaboration, discussion, and learning.</a:t>
            </a:r>
            <a:endParaRPr kumimoji="0" lang="en-US" sz="1600" b="0" i="0" u="none" strike="noStrike" kern="100" cap="none" spc="0" normalizeH="0" baseline="0" noProof="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01DB9DF0-B803-7530-62BC-EC961E645BAA}"/>
              </a:ext>
            </a:extLst>
          </p:cNvPr>
          <p:cNvSpPr txBox="1"/>
          <p:nvPr/>
        </p:nvSpPr>
        <p:spPr>
          <a:xfrm>
            <a:off x="380301" y="3946789"/>
            <a:ext cx="6100232" cy="2138278"/>
          </a:xfrm>
          <a:prstGeom prst="rect">
            <a:avLst/>
          </a:prstGeom>
          <a:noFill/>
        </p:spPr>
        <p:txBody>
          <a:bodyPr wrap="square">
            <a:spAutoFit/>
          </a:bodyPr>
          <a:lstStyle/>
          <a:p>
            <a:pPr>
              <a:buNone/>
            </a:pPr>
            <a:r>
              <a:rPr lang="en-US" b="1"/>
              <a:t>Join the Preview Today</a:t>
            </a:r>
          </a:p>
          <a:p>
            <a:pPr>
              <a:buNone/>
            </a:pPr>
            <a:endParaRPr lang="en-US" b="1"/>
          </a:p>
          <a:p>
            <a:pPr>
              <a:buNone/>
            </a:pPr>
            <a:r>
              <a:rPr lang="en-US" sz="1600" b="1" i="1"/>
              <a:t>Next Steps:</a:t>
            </a:r>
            <a:endParaRPr lang="en-US" sz="1600" i="1"/>
          </a:p>
          <a:p>
            <a:pPr marL="285750" indent="-285750">
              <a:buFont typeface="Arial" panose="020B0604020202020204" pitchFamily="34" charset="0"/>
              <a:buChar char="•"/>
            </a:pPr>
            <a:r>
              <a:rPr lang="en-US" sz="1600"/>
              <a:t>Visit </a:t>
            </a:r>
            <a:r>
              <a:rPr lang="en-US" sz="1600">
                <a:hlinkClick r:id="rId2"/>
              </a:rPr>
              <a:t>https://aka.ms/mtc/usergroups</a:t>
            </a:r>
            <a:r>
              <a:rPr lang="en-US" sz="1600"/>
              <a:t> </a:t>
            </a:r>
          </a:p>
          <a:p>
            <a:pPr marL="285750" indent="-285750">
              <a:buFont typeface="Arial" panose="020B0604020202020204" pitchFamily="34" charset="0"/>
              <a:buChar char="•"/>
            </a:pPr>
            <a:r>
              <a:rPr lang="en-US" sz="1600"/>
              <a:t>Sign in with your Microsoft account to participate</a:t>
            </a:r>
          </a:p>
          <a:p>
            <a:pPr marL="285750" indent="-285750">
              <a:buFont typeface="Arial" panose="020B0604020202020204" pitchFamily="34" charset="0"/>
              <a:buChar char="•"/>
            </a:pPr>
            <a:r>
              <a:rPr lang="en-US" sz="1600"/>
              <a:t>Browse available groups or select create a new user group to start your own!</a:t>
            </a:r>
          </a:p>
          <a:p>
            <a:pPr marL="285750" indent="-285750">
              <a:buFont typeface="Arial" panose="020B0604020202020204" pitchFamily="34" charset="0"/>
              <a:buChar char="•"/>
            </a:pPr>
            <a:r>
              <a:rPr lang="en-US" sz="1600"/>
              <a:t>Share feedback to help shape the future of User Groups</a:t>
            </a:r>
          </a:p>
        </p:txBody>
      </p:sp>
      <p:pic>
        <p:nvPicPr>
          <p:cNvPr id="14" name="Picture 13">
            <a:extLst>
              <a:ext uri="{FF2B5EF4-FFF2-40B4-BE49-F238E27FC236}">
                <a16:creationId xmlns:a16="http://schemas.microsoft.com/office/drawing/2014/main" id="{A80F0D23-9BBC-DB59-D3A1-AF09EAE75013}"/>
              </a:ext>
            </a:extLst>
          </p:cNvPr>
          <p:cNvPicPr>
            <a:picLocks noChangeAspect="1"/>
          </p:cNvPicPr>
          <p:nvPr/>
        </p:nvPicPr>
        <p:blipFill>
          <a:blip r:embed="rId3"/>
          <a:stretch>
            <a:fillRect/>
          </a:stretch>
        </p:blipFill>
        <p:spPr>
          <a:xfrm>
            <a:off x="6847201" y="2170111"/>
            <a:ext cx="4739431" cy="3159621"/>
          </a:xfrm>
          <a:prstGeom prst="rect">
            <a:avLst/>
          </a:prstGeom>
        </p:spPr>
      </p:pic>
    </p:spTree>
    <p:extLst>
      <p:ext uri="{BB962C8B-B14F-4D97-AF65-F5344CB8AC3E}">
        <p14:creationId xmlns:p14="http://schemas.microsoft.com/office/powerpoint/2010/main" val="6102494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C6B23FC-4D4E-1104-1C52-68886B6210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B00A9CFF-DDA7-EC49-E125-0CC0336DE7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614" y="-1"/>
            <a:ext cx="6637442" cy="1573559"/>
          </a:xfrm>
          <a:prstGeom prst="rect">
            <a:avLst/>
          </a:prstGeom>
        </p:spPr>
      </p:pic>
      <p:sp>
        <p:nvSpPr>
          <p:cNvPr id="9" name="TextBox 8">
            <a:extLst>
              <a:ext uri="{FF2B5EF4-FFF2-40B4-BE49-F238E27FC236}">
                <a16:creationId xmlns:a16="http://schemas.microsoft.com/office/drawing/2014/main" id="{9F69729E-E341-982C-A74F-47FCCD458E0F}"/>
              </a:ext>
            </a:extLst>
          </p:cNvPr>
          <p:cNvSpPr txBox="1"/>
          <p:nvPr/>
        </p:nvSpPr>
        <p:spPr>
          <a:xfrm>
            <a:off x="345535" y="5434447"/>
            <a:ext cx="4711674" cy="95410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rPr>
              <a:t>Fuel your week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err="1">
                <a:ln>
                  <a:noFill/>
                </a:ln>
                <a:solidFill>
                  <a:srgbClr val="F7B9D4"/>
                </a:solidFill>
                <a:effectLst/>
                <a:uLnTx/>
                <a:uFillTx/>
                <a:latin typeface="Segoe UI" panose="020B0502040204020203" pitchFamily="34" charset="0"/>
                <a:ea typeface="+mn-ea"/>
                <a:cs typeface="Segoe UI" panose="020B0502040204020203" pitchFamily="34" charset="0"/>
              </a:rPr>
              <a:t>aka.ms</a:t>
            </a:r>
            <a:r>
              <a:rPr kumimoji="0" lang="en-US" sz="2800" b="0" i="0" u="none" strike="noStrike" kern="1200" cap="none" spc="0" normalizeH="0" baseline="0" noProof="0">
                <a:ln>
                  <a:noFill/>
                </a:ln>
                <a:solidFill>
                  <a:srgbClr val="F7B9D4"/>
                </a:solidFill>
                <a:effectLst/>
                <a:uLnTx/>
                <a:uFillTx/>
                <a:latin typeface="Segoe UI" panose="020B0502040204020203" pitchFamily="34" charset="0"/>
                <a:ea typeface="+mn-ea"/>
                <a:cs typeface="Segoe UI" panose="020B0502040204020203" pitchFamily="34" charset="0"/>
              </a:rPr>
              <a:t>/</a:t>
            </a:r>
            <a:r>
              <a:rPr kumimoji="0" lang="en-US" sz="2800" b="0" i="0" u="none" strike="noStrike" kern="1200" cap="none" spc="0" normalizeH="0" baseline="0" noProof="0" err="1">
                <a:ln>
                  <a:noFill/>
                </a:ln>
                <a:solidFill>
                  <a:srgbClr val="F7B9D4"/>
                </a:solidFill>
                <a:effectLst/>
                <a:uLnTx/>
                <a:uFillTx/>
                <a:latin typeface="Segoe UI" panose="020B0502040204020203" pitchFamily="34" charset="0"/>
                <a:ea typeface="+mn-ea"/>
                <a:cs typeface="Segoe UI" panose="020B0502040204020203" pitchFamily="34" charset="0"/>
              </a:rPr>
              <a:t>MondaysAtMicrosoft</a:t>
            </a:r>
            <a:endParaRPr kumimoji="0" lang="en-US" sz="2800" b="0" i="0" u="none" strike="noStrike" kern="1200" cap="none" spc="0" normalizeH="0" baseline="0" noProof="0">
              <a:ln>
                <a:noFill/>
              </a:ln>
              <a:solidFill>
                <a:srgbClr val="F7B9D4"/>
              </a:solidFill>
              <a:effectLst/>
              <a:uLnTx/>
              <a:uFillTx/>
              <a:latin typeface="Segoe UI" panose="020B0502040204020203" pitchFamily="34" charset="0"/>
              <a:ea typeface="+mn-ea"/>
              <a:cs typeface="Segoe UI" panose="020B0502040204020203" pitchFamily="34" charset="0"/>
            </a:endParaRPr>
          </a:p>
        </p:txBody>
      </p:sp>
      <p:pic>
        <p:nvPicPr>
          <p:cNvPr id="13" name="Picture 12">
            <a:extLst>
              <a:ext uri="{FF2B5EF4-FFF2-40B4-BE49-F238E27FC236}">
                <a16:creationId xmlns:a16="http://schemas.microsoft.com/office/drawing/2014/main" id="{ED7413BB-DBD0-5DB3-C3CE-80C5CA1EB03B}"/>
              </a:ext>
            </a:extLst>
          </p:cNvPr>
          <p:cNvPicPr>
            <a:picLocks noChangeAspect="1"/>
          </p:cNvPicPr>
          <p:nvPr/>
        </p:nvPicPr>
        <p:blipFill>
          <a:blip r:embed="rId4"/>
          <a:stretch>
            <a:fillRect/>
          </a:stretch>
        </p:blipFill>
        <p:spPr>
          <a:xfrm>
            <a:off x="5057211" y="1667990"/>
            <a:ext cx="6048585" cy="5190010"/>
          </a:xfrm>
          <a:prstGeom prst="rect">
            <a:avLst/>
          </a:prstGeom>
        </p:spPr>
      </p:pic>
      <p:pic>
        <p:nvPicPr>
          <p:cNvPr id="14" name="Picture 13">
            <a:extLst>
              <a:ext uri="{FF2B5EF4-FFF2-40B4-BE49-F238E27FC236}">
                <a16:creationId xmlns:a16="http://schemas.microsoft.com/office/drawing/2014/main" id="{00E79529-3652-9991-8709-52AE1BE5692A}"/>
              </a:ext>
            </a:extLst>
          </p:cNvPr>
          <p:cNvPicPr>
            <a:picLocks noChangeAspect="1"/>
          </p:cNvPicPr>
          <p:nvPr/>
        </p:nvPicPr>
        <p:blipFill>
          <a:blip r:embed="rId5"/>
          <a:stretch>
            <a:fillRect/>
          </a:stretch>
        </p:blipFill>
        <p:spPr>
          <a:xfrm>
            <a:off x="8636194" y="1496922"/>
            <a:ext cx="4582169" cy="5746231"/>
          </a:xfrm>
          <a:prstGeom prst="rect">
            <a:avLst/>
          </a:prstGeom>
        </p:spPr>
      </p:pic>
      <p:grpSp>
        <p:nvGrpSpPr>
          <p:cNvPr id="18" name="Group 17">
            <a:extLst>
              <a:ext uri="{FF2B5EF4-FFF2-40B4-BE49-F238E27FC236}">
                <a16:creationId xmlns:a16="http://schemas.microsoft.com/office/drawing/2014/main" id="{A02E6EE3-C83A-2E7B-081D-7E5020442027}"/>
              </a:ext>
            </a:extLst>
          </p:cNvPr>
          <p:cNvGrpSpPr/>
          <p:nvPr/>
        </p:nvGrpSpPr>
        <p:grpSpPr>
          <a:xfrm>
            <a:off x="438135" y="4433633"/>
            <a:ext cx="4711675" cy="667209"/>
            <a:chOff x="577034" y="3646026"/>
            <a:chExt cx="4711675" cy="667209"/>
          </a:xfrm>
        </p:grpSpPr>
        <p:sp>
          <p:nvSpPr>
            <p:cNvPr id="16" name="Rounded Rectangle 15">
              <a:extLst>
                <a:ext uri="{FF2B5EF4-FFF2-40B4-BE49-F238E27FC236}">
                  <a16:creationId xmlns:a16="http://schemas.microsoft.com/office/drawing/2014/main" id="{E8266494-51BC-963A-8812-F91872AE4D64}"/>
                </a:ext>
              </a:extLst>
            </p:cNvPr>
            <p:cNvSpPr/>
            <p:nvPr/>
          </p:nvSpPr>
          <p:spPr>
            <a:xfrm>
              <a:off x="577034" y="3646026"/>
              <a:ext cx="4711675" cy="667209"/>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UI"/>
                <a:ea typeface="+mn-ea"/>
                <a:cs typeface="+mn-cs"/>
              </a:endParaRPr>
            </a:p>
          </p:txBody>
        </p:sp>
        <p:sp>
          <p:nvSpPr>
            <p:cNvPr id="15" name="TextBox 14">
              <a:extLst>
                <a:ext uri="{FF2B5EF4-FFF2-40B4-BE49-F238E27FC236}">
                  <a16:creationId xmlns:a16="http://schemas.microsoft.com/office/drawing/2014/main" id="{DE85AD87-9950-E798-7B8D-56A9DAAA6CCE}"/>
                </a:ext>
              </a:extLst>
            </p:cNvPr>
            <p:cNvSpPr txBox="1"/>
            <p:nvPr/>
          </p:nvSpPr>
          <p:spPr>
            <a:xfrm>
              <a:off x="1154298" y="3775022"/>
              <a:ext cx="4080348"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Live</a:t>
              </a:r>
              <a:r>
                <a:rPr kumimoji="0" lang="en-US" sz="20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 every Monday at 8:00 AM PT</a:t>
              </a:r>
            </a:p>
          </p:txBody>
        </p:sp>
        <p:sp>
          <p:nvSpPr>
            <p:cNvPr id="17" name="Oval 16">
              <a:extLst>
                <a:ext uri="{FF2B5EF4-FFF2-40B4-BE49-F238E27FC236}">
                  <a16:creationId xmlns:a16="http://schemas.microsoft.com/office/drawing/2014/main" id="{DAF70D73-361E-8968-3F59-1629CED243D9}"/>
                </a:ext>
              </a:extLst>
            </p:cNvPr>
            <p:cNvSpPr/>
            <p:nvPr/>
          </p:nvSpPr>
          <p:spPr>
            <a:xfrm>
              <a:off x="763929" y="3824606"/>
              <a:ext cx="300942" cy="300942"/>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UI"/>
                <a:ea typeface="+mn-ea"/>
                <a:cs typeface="+mn-cs"/>
              </a:endParaRPr>
            </a:p>
          </p:txBody>
        </p:sp>
      </p:grpSp>
      <p:sp>
        <p:nvSpPr>
          <p:cNvPr id="20" name="TextBox 19">
            <a:extLst>
              <a:ext uri="{FF2B5EF4-FFF2-40B4-BE49-F238E27FC236}">
                <a16:creationId xmlns:a16="http://schemas.microsoft.com/office/drawing/2014/main" id="{8114EF93-C0B4-8D05-69BD-DC6F307BAF4F}"/>
              </a:ext>
            </a:extLst>
          </p:cNvPr>
          <p:cNvSpPr txBox="1"/>
          <p:nvPr/>
        </p:nvSpPr>
        <p:spPr>
          <a:xfrm>
            <a:off x="345535" y="1831132"/>
            <a:ext cx="6048584" cy="224676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FFFFFF"/>
                </a:solidFill>
                <a:effectLst/>
                <a:uLnTx/>
                <a:uFillTx/>
                <a:latin typeface="SegoeUI"/>
                <a:ea typeface="+mn-ea"/>
                <a:cs typeface="+mn-cs"/>
              </a:rPr>
              <a:t>Get the latest AI new, product announcements, and</a:t>
            </a:r>
            <a:br>
              <a:rPr kumimoji="0" lang="en-US" sz="2800" b="0" i="0" u="none" strike="noStrike" kern="1200" cap="none" spc="0" normalizeH="0" baseline="0" noProof="0">
                <a:ln>
                  <a:noFill/>
                </a:ln>
                <a:solidFill>
                  <a:srgbClr val="FFFFFF"/>
                </a:solidFill>
                <a:effectLst/>
                <a:uLnTx/>
                <a:uFillTx/>
                <a:latin typeface="SegoeUI"/>
                <a:ea typeface="+mn-ea"/>
                <a:cs typeface="+mn-cs"/>
              </a:rPr>
            </a:br>
            <a:r>
              <a:rPr kumimoji="0" lang="en-US" sz="2800" b="0" i="0" u="none" strike="noStrike" kern="1200" cap="none" spc="0" normalizeH="0" baseline="0" noProof="0">
                <a:ln>
                  <a:noFill/>
                </a:ln>
                <a:solidFill>
                  <a:srgbClr val="FFFFFF"/>
                </a:solidFill>
                <a:effectLst/>
                <a:uLnTx/>
                <a:uFillTx/>
                <a:latin typeface="SegoeUI"/>
                <a:ea typeface="+mn-ea"/>
                <a:cs typeface="+mn-cs"/>
              </a:rPr>
              <a:t>Microsoft Community insights from </a:t>
            </a:r>
            <a:r>
              <a:rPr kumimoji="0" lang="en-US" sz="2800" b="1" i="0" u="none" strike="noStrike" kern="1200" cap="none" spc="0" normalizeH="0" baseline="0" noProof="0" err="1">
                <a:ln>
                  <a:noFill/>
                </a:ln>
                <a:solidFill>
                  <a:srgbClr val="FFFFFF"/>
                </a:solidFill>
                <a:effectLst/>
                <a:uLnTx/>
                <a:uFillTx/>
                <a:latin typeface="SegoeUI"/>
                <a:ea typeface="+mn-ea"/>
                <a:cs typeface="+mn-cs"/>
              </a:rPr>
              <a:t>Karuana</a:t>
            </a:r>
            <a:r>
              <a:rPr kumimoji="0" lang="en-US" sz="2800" b="1" i="0" u="none" strike="noStrike" kern="1200" cap="none" spc="0" normalizeH="0" baseline="0" noProof="0">
                <a:ln>
                  <a:noFill/>
                </a:ln>
                <a:solidFill>
                  <a:srgbClr val="FFFFFF"/>
                </a:solidFill>
                <a:effectLst/>
                <a:uLnTx/>
                <a:uFillTx/>
                <a:latin typeface="SegoeUI"/>
                <a:ea typeface="+mn-ea"/>
                <a:cs typeface="+mn-cs"/>
              </a:rPr>
              <a:t> Gatimu </a:t>
            </a:r>
            <a:r>
              <a:rPr kumimoji="0" lang="en-US" sz="2800" b="0" i="0" u="none" strike="noStrike" kern="1200" cap="none" spc="0" normalizeH="0" baseline="0" noProof="0">
                <a:ln>
                  <a:noFill/>
                </a:ln>
                <a:solidFill>
                  <a:srgbClr val="FFFFFF"/>
                </a:solidFill>
                <a:effectLst/>
                <a:uLnTx/>
                <a:uFillTx/>
                <a:latin typeface="SegoeUI"/>
                <a:ea typeface="+mn-ea"/>
                <a:cs typeface="+mn-cs"/>
              </a:rPr>
              <a:t>and </a:t>
            </a:r>
            <a:r>
              <a:rPr kumimoji="0" lang="en-US" sz="2800" b="1" i="0" u="none" strike="noStrike" kern="1200" cap="none" spc="0" normalizeH="0" baseline="0" noProof="0">
                <a:ln>
                  <a:noFill/>
                </a:ln>
                <a:solidFill>
                  <a:srgbClr val="FFFFFF"/>
                </a:solidFill>
                <a:effectLst/>
                <a:uLnTx/>
                <a:uFillTx/>
                <a:latin typeface="SegoeUI"/>
                <a:ea typeface="+mn-ea"/>
                <a:cs typeface="+mn-cs"/>
              </a:rPr>
              <a:t>Heather Cook</a:t>
            </a:r>
            <a:r>
              <a:rPr kumimoji="0" lang="en-US" sz="2800" b="0" i="0" u="none" strike="noStrike" kern="1200" cap="none" spc="0" normalizeH="0" baseline="0" noProof="0">
                <a:ln>
                  <a:noFill/>
                </a:ln>
                <a:solidFill>
                  <a:srgbClr val="FFFFFF"/>
                </a:solidFill>
                <a:effectLst/>
                <a:uLnTx/>
                <a:uFillTx/>
                <a:latin typeface="SegoeUI"/>
                <a:ea typeface="+mn-ea"/>
                <a:cs typeface="+mn-cs"/>
              </a:rPr>
              <a:t>, every Monday.</a:t>
            </a:r>
            <a:endParaRPr kumimoji="0" lang="en-US" sz="4000" b="0" i="0" u="none" strike="noStrike" kern="1200" cap="none" spc="0" normalizeH="0" baseline="0" noProof="0">
              <a:ln>
                <a:noFill/>
              </a:ln>
              <a:solidFill>
                <a:srgbClr val="FFFFFF"/>
              </a:solidFill>
              <a:effectLst/>
              <a:uLnTx/>
              <a:uFillTx/>
              <a:latin typeface="Segoe UI"/>
              <a:ea typeface="+mn-ea"/>
              <a:cs typeface="+mn-cs"/>
            </a:endParaRPr>
          </a:p>
        </p:txBody>
      </p:sp>
    </p:spTree>
    <p:extLst>
      <p:ext uri="{BB962C8B-B14F-4D97-AF65-F5344CB8AC3E}">
        <p14:creationId xmlns:p14="http://schemas.microsoft.com/office/powerpoint/2010/main" val="1098572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Arrow Connector 3">
            <a:extLst>
              <a:ext uri="{FF2B5EF4-FFF2-40B4-BE49-F238E27FC236}">
                <a16:creationId xmlns:a16="http://schemas.microsoft.com/office/drawing/2014/main" id="{0404AAC1-5ED7-C0E2-049B-2351DA0E7D63}"/>
              </a:ext>
            </a:extLst>
          </p:cNvPr>
          <p:cNvCxnSpPr/>
          <p:nvPr/>
        </p:nvCxnSpPr>
        <p:spPr>
          <a:xfrm>
            <a:off x="592874" y="2219092"/>
            <a:ext cx="3107472" cy="3717"/>
          </a:xfrm>
          <a:prstGeom prst="straightConnector1">
            <a:avLst/>
          </a:prstGeom>
          <a:ln w="28575">
            <a:headEnd type="none" w="lg" len="med"/>
            <a:tailEnd type="none" w="lg" len="med"/>
          </a:ln>
        </p:spPr>
        <p:style>
          <a:lnRef idx="1">
            <a:schemeClr val="accent2"/>
          </a:lnRef>
          <a:fillRef idx="0">
            <a:schemeClr val="accent2"/>
          </a:fillRef>
          <a:effectRef idx="0">
            <a:schemeClr val="accent2"/>
          </a:effectRef>
          <a:fontRef idx="minor">
            <a:schemeClr val="tx1"/>
          </a:fontRef>
        </p:style>
      </p:cxnSp>
      <p:cxnSp>
        <p:nvCxnSpPr>
          <p:cNvPr id="5" name="Straight Arrow Connector 4">
            <a:extLst>
              <a:ext uri="{FF2B5EF4-FFF2-40B4-BE49-F238E27FC236}">
                <a16:creationId xmlns:a16="http://schemas.microsoft.com/office/drawing/2014/main" id="{B3C05347-5804-26EB-3DDD-F8EFC3BE8993}"/>
              </a:ext>
            </a:extLst>
          </p:cNvPr>
          <p:cNvCxnSpPr>
            <a:cxnSpLocks/>
          </p:cNvCxnSpPr>
          <p:nvPr/>
        </p:nvCxnSpPr>
        <p:spPr>
          <a:xfrm>
            <a:off x="4709532" y="2219092"/>
            <a:ext cx="6740911" cy="13009"/>
          </a:xfrm>
          <a:prstGeom prst="straightConnector1">
            <a:avLst/>
          </a:prstGeom>
          <a:ln w="28575">
            <a:headEnd type="none" w="lg" len="med"/>
            <a:tailEnd type="none" w="lg" len="med"/>
          </a:ln>
        </p:spPr>
        <p:style>
          <a:lnRef idx="1">
            <a:schemeClr val="accent2"/>
          </a:lnRef>
          <a:fillRef idx="0">
            <a:schemeClr val="accent2"/>
          </a:fillRef>
          <a:effectRef idx="0">
            <a:schemeClr val="accent2"/>
          </a:effectRef>
          <a:fontRef idx="minor">
            <a:schemeClr val="tx1"/>
          </a:fontRef>
        </p:style>
      </p:cxnSp>
      <p:sp>
        <p:nvSpPr>
          <p:cNvPr id="6" name="TextBox 5">
            <a:extLst>
              <a:ext uri="{FF2B5EF4-FFF2-40B4-BE49-F238E27FC236}">
                <a16:creationId xmlns:a16="http://schemas.microsoft.com/office/drawing/2014/main" id="{88E8FB1E-3F2A-7557-013A-198F574EBE58}"/>
              </a:ext>
            </a:extLst>
          </p:cNvPr>
          <p:cNvSpPr txBox="1"/>
          <p:nvPr/>
        </p:nvSpPr>
        <p:spPr>
          <a:xfrm>
            <a:off x="592641" y="2460470"/>
            <a:ext cx="2743200" cy="307777"/>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defRPr/>
            </a:pPr>
            <a:r>
              <a:rPr kumimoji="0" lang="en-US" sz="2000" b="0" i="0" u="none" strike="noStrike" kern="1200" cap="none" spc="0" normalizeH="0" baseline="0" noProof="0">
                <a:ln>
                  <a:noFill/>
                </a:ln>
                <a:solidFill>
                  <a:srgbClr val="000000"/>
                </a:solidFill>
                <a:effectLst/>
                <a:uLnTx/>
                <a:uFillTx/>
                <a:latin typeface="Segoe UI"/>
                <a:ea typeface="+mn-ea"/>
                <a:cs typeface="+mn-cs"/>
              </a:rPr>
              <a:t>AGENDA</a:t>
            </a:r>
            <a:endParaRPr kumimoji="0" lang="en-US" sz="2000" b="0" i="0" u="none" strike="noStrike" kern="1200" cap="none" spc="0" normalizeH="0" baseline="0" noProof="0">
              <a:ln>
                <a:noFill/>
              </a:ln>
              <a:solidFill>
                <a:srgbClr val="000000"/>
              </a:solidFill>
              <a:effectLst/>
              <a:uLnTx/>
              <a:uFillTx/>
              <a:latin typeface="Segoe UI"/>
              <a:ea typeface="+mn-ea"/>
              <a:cs typeface="Segoe UI"/>
            </a:endParaRPr>
          </a:p>
        </p:txBody>
      </p:sp>
      <p:sp>
        <p:nvSpPr>
          <p:cNvPr id="3" name="TextBox 2">
            <a:extLst>
              <a:ext uri="{FF2B5EF4-FFF2-40B4-BE49-F238E27FC236}">
                <a16:creationId xmlns:a16="http://schemas.microsoft.com/office/drawing/2014/main" id="{CC04E8E9-763B-3216-E245-7B92C3A6F30C}"/>
              </a:ext>
            </a:extLst>
          </p:cNvPr>
          <p:cNvSpPr txBox="1"/>
          <p:nvPr/>
        </p:nvSpPr>
        <p:spPr>
          <a:xfrm>
            <a:off x="4709532" y="2586625"/>
            <a:ext cx="6740911" cy="1194879"/>
          </a:xfrm>
          <a:prstGeom prst="rect">
            <a:avLst/>
          </a:prstGeom>
          <a:noFill/>
        </p:spPr>
        <p:txBody>
          <a:bodyPr wrap="square" lIns="0" tIns="0" rIns="0" bIns="0" rtlCol="0" anchor="t">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0000"/>
                </a:solidFill>
                <a:effectLst/>
                <a:uLnTx/>
                <a:uFillTx/>
                <a:latin typeface="Segoe UI"/>
                <a:ea typeface="+mn-ea"/>
                <a:cs typeface="Segoe UI"/>
              </a:rPr>
              <a:t>Introductions</a:t>
            </a:r>
          </a:p>
          <a:p>
            <a:pPr>
              <a:lnSpc>
                <a:spcPct val="150000"/>
              </a:lnSpc>
              <a:defRPr/>
            </a:pPr>
            <a:r>
              <a:rPr lang="en-US" b="1">
                <a:solidFill>
                  <a:srgbClr val="000000"/>
                </a:solidFill>
                <a:latin typeface="Segoe UI"/>
                <a:cs typeface="Segoe UI"/>
              </a:rPr>
              <a:t>Event Training</a:t>
            </a:r>
            <a:r>
              <a:rPr lang="en-US">
                <a:solidFill>
                  <a:srgbClr val="000000"/>
                </a:solidFill>
                <a:latin typeface="Segoe UI"/>
                <a:cs typeface="Segoe UI"/>
              </a:rPr>
              <a:t>: </a:t>
            </a:r>
            <a:r>
              <a:rPr lang="en-US" sz="1600">
                <a:solidFill>
                  <a:schemeClr val="accent1"/>
                </a:solidFill>
                <a:latin typeface="Segoe Sans Text Semibold"/>
                <a:cs typeface="Segoe Sans Text Semibold"/>
              </a:rPr>
              <a:t>Food! Meals, Snacks and Beverages</a:t>
            </a:r>
            <a:endParaRPr lang="en-US" sz="1600">
              <a:solidFill>
                <a:schemeClr val="accent1"/>
              </a:solidFill>
              <a:cs typeface="Segoe UI"/>
            </a:endParaRPr>
          </a:p>
          <a:p>
            <a:pPr>
              <a:lnSpc>
                <a:spcPct val="150000"/>
              </a:lnSpc>
              <a:defRPr/>
            </a:pPr>
            <a:r>
              <a:rPr lang="en-US" b="1">
                <a:ea typeface="+mn-lt"/>
                <a:cs typeface="+mn-lt"/>
              </a:rPr>
              <a:t>Ask</a:t>
            </a:r>
            <a:r>
              <a:rPr lang="en-US" b="1">
                <a:solidFill>
                  <a:srgbClr val="000000"/>
                </a:solidFill>
                <a:latin typeface="Segoe UI"/>
                <a:cs typeface="Segoe UI"/>
              </a:rPr>
              <a:t> Me Anything</a:t>
            </a:r>
            <a:r>
              <a:rPr lang="en-US">
                <a:solidFill>
                  <a:srgbClr val="000000"/>
                </a:solidFill>
                <a:latin typeface="Segoe UI"/>
                <a:cs typeface="Segoe UI"/>
              </a:rPr>
              <a:t> </a:t>
            </a:r>
            <a:endParaRPr lang="en-US">
              <a:cs typeface="Segoe UI"/>
            </a:endParaRPr>
          </a:p>
        </p:txBody>
      </p:sp>
    </p:spTree>
    <p:extLst>
      <p:ext uri="{BB962C8B-B14F-4D97-AF65-F5344CB8AC3E}">
        <p14:creationId xmlns:p14="http://schemas.microsoft.com/office/powerpoint/2010/main" val="235856716"/>
      </p:ext>
    </p:extLst>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413E8E9-93E5-3526-A4D4-28E27D639FEB}"/>
              </a:ext>
            </a:extLst>
          </p:cNvPr>
          <p:cNvPicPr>
            <a:picLocks noChangeAspect="1"/>
          </p:cNvPicPr>
          <p:nvPr/>
        </p:nvPicPr>
        <p:blipFill rotWithShape="1">
          <a:blip r:embed="rId2"/>
          <a:srcRect r="1779" b="1"/>
          <a:stretch/>
        </p:blipFill>
        <p:spPr>
          <a:xfrm>
            <a:off x="-10660" y="0"/>
            <a:ext cx="12191980" cy="6857990"/>
          </a:xfrm>
          <a:prstGeom prst="rect">
            <a:avLst/>
          </a:prstGeom>
          <a:noFill/>
        </p:spPr>
      </p:pic>
      <p:sp>
        <p:nvSpPr>
          <p:cNvPr id="12" name="Title 2">
            <a:extLst>
              <a:ext uri="{FF2B5EF4-FFF2-40B4-BE49-F238E27FC236}">
                <a16:creationId xmlns:a16="http://schemas.microsoft.com/office/drawing/2014/main" id="{F3FAE489-9480-FE0A-E7A0-A10DB0D23466}"/>
              </a:ext>
            </a:extLst>
          </p:cNvPr>
          <p:cNvSpPr>
            <a:spLocks noGrp="1"/>
          </p:cNvSpPr>
          <p:nvPr>
            <p:ph type="title"/>
          </p:nvPr>
        </p:nvSpPr>
        <p:spPr>
          <a:xfrm>
            <a:off x="-10660" y="0"/>
            <a:ext cx="5669280" cy="6858000"/>
          </a:xfrm>
        </p:spPr>
        <p:txBody>
          <a:bodyPr/>
          <a:lstStyle/>
          <a:p>
            <a:r>
              <a:rPr lang="en-US"/>
              <a:t>Stay Connected! </a:t>
            </a:r>
            <a:br>
              <a:rPr lang="en-US"/>
            </a:br>
            <a:br>
              <a:rPr lang="en-US"/>
            </a:br>
            <a:r>
              <a:rPr lang="en-US"/>
              <a:t>Engage with the best community in tech…</a:t>
            </a:r>
            <a:br>
              <a:rPr lang="en-US"/>
            </a:br>
            <a:r>
              <a:rPr lang="en-US"/>
              <a:t>There’s something for everyone! </a:t>
            </a:r>
          </a:p>
        </p:txBody>
      </p:sp>
      <p:sp>
        <p:nvSpPr>
          <p:cNvPr id="13" name="Text Placeholder 14">
            <a:extLst>
              <a:ext uri="{FF2B5EF4-FFF2-40B4-BE49-F238E27FC236}">
                <a16:creationId xmlns:a16="http://schemas.microsoft.com/office/drawing/2014/main" id="{3526F20A-C365-6AB7-151D-671A578D8C91}"/>
              </a:ext>
            </a:extLst>
          </p:cNvPr>
          <p:cNvSpPr txBox="1">
            <a:spLocks/>
          </p:cNvSpPr>
          <p:nvPr/>
        </p:nvSpPr>
        <p:spPr>
          <a:xfrm>
            <a:off x="6533382" y="4675348"/>
            <a:ext cx="4938692" cy="1277273"/>
          </a:xfrm>
          <a:prstGeom prst="rect">
            <a:avLst/>
          </a:prstGeom>
        </p:spPr>
        <p:txBody>
          <a:bodyPr wrap="square" lIns="0" tIns="0" rIns="0" bIns="0">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400" b="1">
                <a:solidFill>
                  <a:schemeClr val="accent3"/>
                </a:solidFill>
                <a:latin typeface="Segoe Sans Display Semibold" pitchFamily="2" charset="0"/>
                <a:cs typeface="Segoe Sans Display Semibold" pitchFamily="2" charset="0"/>
              </a:rPr>
              <a:t>Microsoft Community on LinkedIn</a:t>
            </a:r>
          </a:p>
          <a:p>
            <a:pPr marL="0" indent="0">
              <a:spcBef>
                <a:spcPts val="600"/>
              </a:spcBef>
              <a:buNone/>
            </a:pPr>
            <a:r>
              <a:rPr lang="en-US" sz="1800">
                <a:solidFill>
                  <a:schemeClr val="bg1"/>
                </a:solidFill>
              </a:rPr>
              <a:t>News, announcements and training delivered to your news feed aka.ms/microsoftcommunitylinkedin </a:t>
            </a:r>
          </a:p>
        </p:txBody>
      </p:sp>
      <p:sp>
        <p:nvSpPr>
          <p:cNvPr id="16" name="Text Placeholder 20">
            <a:extLst>
              <a:ext uri="{FF2B5EF4-FFF2-40B4-BE49-F238E27FC236}">
                <a16:creationId xmlns:a16="http://schemas.microsoft.com/office/drawing/2014/main" id="{DDD745B7-576A-CAC6-91CA-483871935403}"/>
              </a:ext>
            </a:extLst>
          </p:cNvPr>
          <p:cNvSpPr txBox="1">
            <a:spLocks/>
          </p:cNvSpPr>
          <p:nvPr/>
        </p:nvSpPr>
        <p:spPr>
          <a:xfrm>
            <a:off x="6533382" y="3374286"/>
            <a:ext cx="4218852" cy="917341"/>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FontTx/>
              <a:buNone/>
              <a:defRPr sz="1400" b="0" i="0" kern="1200">
                <a:solidFill>
                  <a:schemeClr val="tx1"/>
                </a:solidFill>
                <a:latin typeface="Segoe Sans Text Semilight" pitchFamily="2" charset="0"/>
                <a:ea typeface="+mn-ea"/>
                <a:cs typeface="Segoe Sans Text Semilight" pitchFamily="2" charset="0"/>
              </a:defRPr>
            </a:lvl1pPr>
            <a:lvl2pPr marL="450850" indent="-179388" algn="l" defTabSz="914400" rtl="0" eaLnBrk="1" latinLnBrk="0" hangingPunct="1">
              <a:lnSpc>
                <a:spcPct val="90000"/>
              </a:lnSpc>
              <a:spcBef>
                <a:spcPts val="500"/>
              </a:spcBef>
              <a:buFont typeface="Arial" panose="020B0604020202020204" pitchFamily="34" charset="0"/>
              <a:buChar char="•"/>
              <a:tabLst/>
              <a:defRPr sz="1800" b="0" i="0" kern="1200">
                <a:solidFill>
                  <a:schemeClr val="tx1"/>
                </a:solidFill>
                <a:latin typeface="+mn-lt"/>
                <a:ea typeface="+mn-ea"/>
                <a:cs typeface="Segoe UI" panose="020B0502040204020203" pitchFamily="34" charset="0"/>
              </a:defRPr>
            </a:lvl2pPr>
            <a:lvl3pPr marL="673100" indent="-179388" algn="l" defTabSz="914400" rtl="0" eaLnBrk="1" latinLnBrk="0" hangingPunct="1">
              <a:lnSpc>
                <a:spcPct val="90000"/>
              </a:lnSpc>
              <a:spcBef>
                <a:spcPts val="500"/>
              </a:spcBef>
              <a:buFont typeface="Arial" panose="020B0604020202020204" pitchFamily="34" charset="0"/>
              <a:buChar char="•"/>
              <a:tabLst/>
              <a:defRPr sz="1600" b="0" i="0" kern="1200">
                <a:solidFill>
                  <a:schemeClr val="tx1"/>
                </a:solidFill>
                <a:latin typeface="+mn-lt"/>
                <a:ea typeface="+mn-ea"/>
                <a:cs typeface="Segoe UI" panose="020B0502040204020203" pitchFamily="34" charset="0"/>
              </a:defRPr>
            </a:lvl3pPr>
            <a:lvl4pPr marL="893763" indent="-177800" algn="l" defTabSz="914400" rtl="0" eaLnBrk="1" latinLnBrk="0" hangingPunct="1">
              <a:lnSpc>
                <a:spcPct val="90000"/>
              </a:lnSpc>
              <a:spcBef>
                <a:spcPts val="500"/>
              </a:spcBef>
              <a:buFont typeface="Arial" panose="020B0604020202020204" pitchFamily="34" charset="0"/>
              <a:buChar char="•"/>
              <a:tabLst/>
              <a:defRPr sz="1400" b="0" i="0" kern="1200">
                <a:solidFill>
                  <a:schemeClr val="tx1"/>
                </a:solidFill>
                <a:latin typeface="+mn-lt"/>
                <a:ea typeface="+mn-ea"/>
                <a:cs typeface="Segoe UI" panose="020B0502040204020203" pitchFamily="34" charset="0"/>
              </a:defRPr>
            </a:lvl4pPr>
            <a:lvl5pPr marL="1116013" indent="-179388" algn="l" defTabSz="914400" rtl="0" eaLnBrk="1" latinLnBrk="0" hangingPunct="1">
              <a:lnSpc>
                <a:spcPct val="90000"/>
              </a:lnSpc>
              <a:spcBef>
                <a:spcPts val="500"/>
              </a:spcBef>
              <a:buFont typeface="Arial" panose="020B0604020202020204" pitchFamily="34" charset="0"/>
              <a:buChar char="•"/>
              <a:tabLst/>
              <a:defRPr sz="1200" b="0" i="0" kern="1200">
                <a:solidFill>
                  <a:schemeClr val="tx1"/>
                </a:solidFill>
                <a:latin typeface="+mn-lt"/>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a:solidFill>
                  <a:schemeClr val="accent3"/>
                </a:solidFill>
                <a:latin typeface="Segoe Sans Display Semibold" pitchFamily="2" charset="0"/>
                <a:cs typeface="Segoe Sans Display Semibold" pitchFamily="2" charset="0"/>
              </a:rPr>
              <a:t>CommunityDays.org</a:t>
            </a:r>
          </a:p>
          <a:p>
            <a:pPr>
              <a:spcBef>
                <a:spcPts val="600"/>
              </a:spcBef>
            </a:pPr>
            <a:r>
              <a:rPr lang="en-US" sz="1800">
                <a:solidFill>
                  <a:schemeClr val="bg1"/>
                </a:solidFill>
              </a:rPr>
              <a:t>Find or host a local event in your area </a:t>
            </a:r>
            <a:br>
              <a:rPr lang="en-US" sz="1800">
                <a:solidFill>
                  <a:schemeClr val="bg1"/>
                </a:solidFill>
              </a:rPr>
            </a:br>
            <a:r>
              <a:rPr lang="en-US" sz="1800">
                <a:solidFill>
                  <a:schemeClr val="bg1"/>
                </a:solidFill>
              </a:rPr>
              <a:t>or to match your interests</a:t>
            </a:r>
          </a:p>
          <a:p>
            <a:endParaRPr lang="en-US"/>
          </a:p>
        </p:txBody>
      </p:sp>
      <p:sp>
        <p:nvSpPr>
          <p:cNvPr id="18" name="Oval 17">
            <a:extLst>
              <a:ext uri="{FF2B5EF4-FFF2-40B4-BE49-F238E27FC236}">
                <a16:creationId xmlns:a16="http://schemas.microsoft.com/office/drawing/2014/main" id="{0085F33C-B467-4CCE-9016-1829BA168511}"/>
              </a:ext>
            </a:extLst>
          </p:cNvPr>
          <p:cNvSpPr/>
          <p:nvPr/>
        </p:nvSpPr>
        <p:spPr>
          <a:xfrm>
            <a:off x="5508292" y="3428995"/>
            <a:ext cx="816470" cy="816470"/>
          </a:xfrm>
          <a:prstGeom prst="ellipse">
            <a:avLst/>
          </a:prstGeom>
          <a:gradFill flip="none" rotWithShape="1">
            <a:gsLst>
              <a:gs pos="100000">
                <a:srgbClr val="8DC8E8"/>
              </a:gs>
              <a:gs pos="0">
                <a:srgbClr val="D59ED7"/>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73736" tIns="173736" rIns="173736" bIns="173736" rtlCol="0" anchor="t" anchorCtr="0"/>
          <a:lstStyle/>
          <a:p>
            <a:pPr lvl="0"/>
            <a:endParaRPr lang="en-US" sz="1000">
              <a:solidFill>
                <a:srgbClr val="FFFF00"/>
              </a:solidFill>
              <a:latin typeface="Segoe UI" panose="020B0502040204020203" pitchFamily="34" charset="0"/>
              <a:cs typeface="Segoe UI" panose="020B0502040204020203" pitchFamily="34" charset="0"/>
            </a:endParaRPr>
          </a:p>
        </p:txBody>
      </p:sp>
      <p:pic>
        <p:nvPicPr>
          <p:cNvPr id="7" name="Graphic 6">
            <a:extLst>
              <a:ext uri="{FF2B5EF4-FFF2-40B4-BE49-F238E27FC236}">
                <a16:creationId xmlns:a16="http://schemas.microsoft.com/office/drawing/2014/main" id="{F805D95F-C2E7-1995-1F97-B9E473B02AB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687766" y="3606519"/>
            <a:ext cx="461422" cy="461422"/>
          </a:xfrm>
          <a:prstGeom prst="rect">
            <a:avLst/>
          </a:prstGeom>
        </p:spPr>
      </p:pic>
      <p:sp>
        <p:nvSpPr>
          <p:cNvPr id="19" name="Oval 18">
            <a:extLst>
              <a:ext uri="{FF2B5EF4-FFF2-40B4-BE49-F238E27FC236}">
                <a16:creationId xmlns:a16="http://schemas.microsoft.com/office/drawing/2014/main" id="{2D2972D4-4E62-579C-186E-3EB3FD6E1BA7}"/>
              </a:ext>
            </a:extLst>
          </p:cNvPr>
          <p:cNvSpPr/>
          <p:nvPr/>
        </p:nvSpPr>
        <p:spPr>
          <a:xfrm>
            <a:off x="5537261" y="4807092"/>
            <a:ext cx="816470" cy="816470"/>
          </a:xfrm>
          <a:prstGeom prst="ellipse">
            <a:avLst/>
          </a:prstGeom>
          <a:gradFill flip="none" rotWithShape="1">
            <a:gsLst>
              <a:gs pos="100000">
                <a:srgbClr val="8DC8E8"/>
              </a:gs>
              <a:gs pos="0">
                <a:srgbClr val="D59ED7"/>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73736" tIns="173736" rIns="173736" bIns="173736" rtlCol="0" anchor="t" anchorCtr="0"/>
          <a:lstStyle/>
          <a:p>
            <a:pPr lvl="0"/>
            <a:endParaRPr lang="en-US" sz="1000">
              <a:solidFill>
                <a:srgbClr val="FFFF00"/>
              </a:solidFill>
              <a:latin typeface="Segoe UI" panose="020B0502040204020203" pitchFamily="34" charset="0"/>
              <a:cs typeface="Segoe UI" panose="020B0502040204020203" pitchFamily="34" charset="0"/>
            </a:endParaRPr>
          </a:p>
        </p:txBody>
      </p:sp>
      <p:pic>
        <p:nvPicPr>
          <p:cNvPr id="10" name="Graphic 9">
            <a:extLst>
              <a:ext uri="{FF2B5EF4-FFF2-40B4-BE49-F238E27FC236}">
                <a16:creationId xmlns:a16="http://schemas.microsoft.com/office/drawing/2014/main" id="{88A9200E-F91A-8D06-72AA-0DB13437F73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704896" y="4996639"/>
            <a:ext cx="490241" cy="490241"/>
          </a:xfrm>
          <a:prstGeom prst="rect">
            <a:avLst/>
          </a:prstGeom>
        </p:spPr>
      </p:pic>
      <p:sp>
        <p:nvSpPr>
          <p:cNvPr id="11" name="Text Placeholder 14">
            <a:extLst>
              <a:ext uri="{FF2B5EF4-FFF2-40B4-BE49-F238E27FC236}">
                <a16:creationId xmlns:a16="http://schemas.microsoft.com/office/drawing/2014/main" id="{45E4FE0E-553B-1325-6120-C97698D580CF}"/>
              </a:ext>
            </a:extLst>
          </p:cNvPr>
          <p:cNvSpPr txBox="1">
            <a:spLocks/>
          </p:cNvSpPr>
          <p:nvPr/>
        </p:nvSpPr>
        <p:spPr>
          <a:xfrm>
            <a:off x="6493625" y="1549763"/>
            <a:ext cx="4938692" cy="1354217"/>
          </a:xfrm>
          <a:prstGeom prst="rect">
            <a:avLst/>
          </a:prstGeom>
        </p:spPr>
        <p:txBody>
          <a:bodyPr wrap="square" lIns="0" tIns="0" rIns="0" bIns="0">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400" b="1">
                <a:solidFill>
                  <a:schemeClr val="accent3"/>
                </a:solidFill>
                <a:latin typeface="Segoe Sans Display Semibold" pitchFamily="2" charset="0"/>
                <a:cs typeface="Segoe Sans Display Semibold" pitchFamily="2" charset="0"/>
              </a:rPr>
              <a:t>Microsoft Tech Community</a:t>
            </a:r>
          </a:p>
          <a:p>
            <a:pPr marL="0" indent="0">
              <a:spcBef>
                <a:spcPts val="600"/>
              </a:spcBef>
              <a:buNone/>
            </a:pPr>
            <a:r>
              <a:rPr lang="en-US" sz="1800">
                <a:solidFill>
                  <a:schemeClr val="bg1"/>
                </a:solidFill>
              </a:rPr>
              <a:t>The community platform for Microsoft 365 – forums, blogs, and events </a:t>
            </a:r>
          </a:p>
          <a:p>
            <a:pPr marL="0" indent="0">
              <a:spcBef>
                <a:spcPts val="600"/>
              </a:spcBef>
              <a:buNone/>
            </a:pPr>
            <a:r>
              <a:rPr lang="en-US" sz="1800">
                <a:solidFill>
                  <a:schemeClr val="bg1"/>
                </a:solidFill>
              </a:rPr>
              <a:t>aka.ms/</a:t>
            </a:r>
            <a:r>
              <a:rPr lang="en-US" sz="1800" err="1">
                <a:solidFill>
                  <a:schemeClr val="bg1"/>
                </a:solidFill>
              </a:rPr>
              <a:t>joinMTC</a:t>
            </a:r>
            <a:endParaRPr lang="en-US" sz="1800">
              <a:solidFill>
                <a:schemeClr val="bg1"/>
              </a:solidFill>
            </a:endParaRPr>
          </a:p>
        </p:txBody>
      </p:sp>
      <p:sp>
        <p:nvSpPr>
          <p:cNvPr id="14" name="Oval 13">
            <a:extLst>
              <a:ext uri="{FF2B5EF4-FFF2-40B4-BE49-F238E27FC236}">
                <a16:creationId xmlns:a16="http://schemas.microsoft.com/office/drawing/2014/main" id="{33B1A967-424E-BCDB-21C9-FBCF3C6092DF}"/>
              </a:ext>
            </a:extLst>
          </p:cNvPr>
          <p:cNvSpPr/>
          <p:nvPr/>
        </p:nvSpPr>
        <p:spPr>
          <a:xfrm>
            <a:off x="5376144" y="1573888"/>
            <a:ext cx="816470" cy="816470"/>
          </a:xfrm>
          <a:prstGeom prst="ellipse">
            <a:avLst/>
          </a:prstGeom>
          <a:gradFill flip="none" rotWithShape="1">
            <a:gsLst>
              <a:gs pos="100000">
                <a:srgbClr val="8DC8E8"/>
              </a:gs>
              <a:gs pos="0">
                <a:srgbClr val="D59ED7"/>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73736" tIns="173736" rIns="173736" bIns="173736" rtlCol="0" anchor="t" anchorCtr="0"/>
          <a:lstStyle/>
          <a:p>
            <a:pPr lvl="0"/>
            <a:endParaRPr lang="en-US" sz="1000">
              <a:solidFill>
                <a:srgbClr val="FFFF00"/>
              </a:solidFill>
              <a:latin typeface="Segoe UI" panose="020B0502040204020203" pitchFamily="34" charset="0"/>
              <a:cs typeface="Segoe UI" panose="020B0502040204020203" pitchFamily="34" charset="0"/>
            </a:endParaRPr>
          </a:p>
        </p:txBody>
      </p:sp>
      <p:pic>
        <p:nvPicPr>
          <p:cNvPr id="20" name="Graphic 19">
            <a:extLst>
              <a:ext uri="{FF2B5EF4-FFF2-40B4-BE49-F238E27FC236}">
                <a16:creationId xmlns:a16="http://schemas.microsoft.com/office/drawing/2014/main" id="{734E1F62-3818-25C0-4551-BE04E2A6135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543779" y="1763435"/>
            <a:ext cx="490241" cy="490241"/>
          </a:xfrm>
          <a:prstGeom prst="rect">
            <a:avLst/>
          </a:prstGeom>
        </p:spPr>
      </p:pic>
    </p:spTree>
    <p:extLst>
      <p:ext uri="{BB962C8B-B14F-4D97-AF65-F5344CB8AC3E}">
        <p14:creationId xmlns:p14="http://schemas.microsoft.com/office/powerpoint/2010/main" val="955575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CB5966-BB68-EC9E-04AF-46BC18DF72AB}"/>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E67DF4A6-37E5-C6BB-9A9D-14A8780D12A8}"/>
              </a:ext>
            </a:extLst>
          </p:cNvPr>
          <p:cNvSpPr/>
          <p:nvPr/>
        </p:nvSpPr>
        <p:spPr>
          <a:xfrm>
            <a:off x="0" y="0"/>
            <a:ext cx="4112292" cy="6857999"/>
          </a:xfrm>
          <a:prstGeom prst="rect">
            <a:avLst/>
          </a:prstGeom>
          <a:solidFill>
            <a:srgbClr val="0423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Rectangle: Rounded Corners 15">
            <a:extLst>
              <a:ext uri="{FF2B5EF4-FFF2-40B4-BE49-F238E27FC236}">
                <a16:creationId xmlns:a16="http://schemas.microsoft.com/office/drawing/2014/main" id="{CB1C8280-F64A-8347-B749-55F9604E4D77}"/>
              </a:ext>
              <a:ext uri="{C183D7F6-B498-43B3-948B-1728B52AA6E4}">
                <adec:decorative xmlns:adec="http://schemas.microsoft.com/office/drawing/2017/decorative" val="1"/>
              </a:ext>
            </a:extLst>
          </p:cNvPr>
          <p:cNvSpPr/>
          <p:nvPr/>
        </p:nvSpPr>
        <p:spPr bwMode="auto">
          <a:xfrm>
            <a:off x="722116" y="617336"/>
            <a:ext cx="3795198" cy="5623324"/>
          </a:xfrm>
          <a:prstGeom prst="roundRect">
            <a:avLst>
              <a:gd name="adj" fmla="val 29403"/>
            </a:avLst>
          </a:prstGeom>
          <a:gradFill flip="none" rotWithShape="1">
            <a:gsLst>
              <a:gs pos="0">
                <a:srgbClr val="FFFFFF"/>
              </a:gs>
              <a:gs pos="100000">
                <a:srgbClr val="FFFFFF">
                  <a:lumMod val="95000"/>
                </a:srgbClr>
              </a:gs>
            </a:gsLst>
            <a:path path="circle">
              <a:fillToRect l="100000" t="100000"/>
            </a:path>
            <a:tileRect r="-100000" b="-100000"/>
          </a:gradFill>
          <a:ln w="9525" cap="flat" cmpd="sng" algn="ctr">
            <a:solidFill>
              <a:srgbClr val="FFFFFF">
                <a:lumMod val="95000"/>
              </a:srgbClr>
            </a:solidFill>
            <a:prstDash val="solid"/>
            <a:headEnd type="none" w="med" len="med"/>
            <a:tailEnd type="none" w="med" len="med"/>
          </a:ln>
          <a:effectLst>
            <a:outerShdw blurRad="63500" dist="127000" dir="2700000" algn="ctr" rotWithShape="0">
              <a:srgbClr val="454142">
                <a:alpha val="20000"/>
              </a:srgbClr>
            </a:outerShdw>
          </a:effectLst>
        </p:spPr>
        <p:txBody>
          <a:bodyPr rot="0" spcFirstLastPara="0" vertOverflow="overflow" horzOverflow="overflow" vert="horz" wrap="square" lIns="612000" tIns="108000" rIns="108000" bIns="108000" numCol="1" spcCol="0" rtlCol="0" fromWordArt="0" anchor="ctr" anchorCtr="0" forceAA="0" compatLnSpc="1">
            <a:prstTxWarp prst="textNoShape">
              <a:avLst/>
            </a:prstTxWarp>
            <a:noAutofit/>
          </a:bodyPr>
          <a:lstStyle/>
          <a:p>
            <a:pPr marL="0" marR="0" lvl="0" indent="0" defTabSz="932742" eaLnBrk="1" fontAlgn="base" latinLnBrk="0" hangingPunct="1">
              <a:lnSpc>
                <a:spcPct val="100000"/>
              </a:lnSpc>
              <a:spcBef>
                <a:spcPts val="0"/>
              </a:spcBef>
              <a:spcAft>
                <a:spcPct val="0"/>
              </a:spcAft>
              <a:buClrTx/>
              <a:buSzPct val="90000"/>
              <a:buFontTx/>
              <a:buNone/>
              <a:tabLst/>
              <a:defRPr/>
            </a:pPr>
            <a:endParaRPr kumimoji="0" lang="en-US" sz="1000" b="1" i="0" u="none" strike="noStrike" kern="0" cap="none" spc="0" normalizeH="0" baseline="0" noProof="0">
              <a:ln>
                <a:noFill/>
              </a:ln>
              <a:solidFill>
                <a:srgbClr val="000000"/>
              </a:solidFill>
              <a:effectLst/>
              <a:uLnTx/>
              <a:uFillTx/>
              <a:latin typeface="Segoe Sans Text"/>
              <a:cs typeface="Segoe Sans Text" pitchFamily="2" charset="0"/>
            </a:endParaRPr>
          </a:p>
        </p:txBody>
      </p:sp>
      <p:pic>
        <p:nvPicPr>
          <p:cNvPr id="7" name="Picture 6">
            <a:extLst>
              <a:ext uri="{FF2B5EF4-FFF2-40B4-BE49-F238E27FC236}">
                <a16:creationId xmlns:a16="http://schemas.microsoft.com/office/drawing/2014/main" id="{2170A381-1263-13B8-8E18-BF45F7176854}"/>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t="5319" b="5319"/>
          <a:stretch/>
        </p:blipFill>
        <p:spPr>
          <a:xfrm>
            <a:off x="668228" y="1383805"/>
            <a:ext cx="3902974" cy="4090386"/>
          </a:xfrm>
          <a:prstGeom prst="rect">
            <a:avLst/>
          </a:prstGeom>
        </p:spPr>
      </p:pic>
      <p:sp>
        <p:nvSpPr>
          <p:cNvPr id="8" name="Rectangle: Rounded Corners 15">
            <a:extLst>
              <a:ext uri="{FF2B5EF4-FFF2-40B4-BE49-F238E27FC236}">
                <a16:creationId xmlns:a16="http://schemas.microsoft.com/office/drawing/2014/main" id="{AF5DA499-33DC-C76A-0D71-8B365FF83175}"/>
              </a:ext>
              <a:ext uri="{C183D7F6-B498-43B3-948B-1728B52AA6E4}">
                <adec:decorative xmlns:adec="http://schemas.microsoft.com/office/drawing/2017/decorative" val="1"/>
              </a:ext>
            </a:extLst>
          </p:cNvPr>
          <p:cNvSpPr/>
          <p:nvPr/>
        </p:nvSpPr>
        <p:spPr bwMode="auto">
          <a:xfrm>
            <a:off x="539019" y="489421"/>
            <a:ext cx="4161393" cy="5879155"/>
          </a:xfrm>
          <a:prstGeom prst="roundRect">
            <a:avLst>
              <a:gd name="adj" fmla="val 29403"/>
            </a:avLst>
          </a:prstGeom>
          <a:noFill/>
          <a:ln w="38100" cap="flat" cmpd="sng" algn="ctr">
            <a:gradFill flip="none" rotWithShape="1">
              <a:gsLst>
                <a:gs pos="0">
                  <a:srgbClr val="46B7B2"/>
                </a:gs>
                <a:gs pos="100000">
                  <a:srgbClr val="2C7E9C"/>
                </a:gs>
              </a:gsLst>
              <a:lin ang="2700000" scaled="1"/>
              <a:tileRect/>
            </a:gradFill>
            <a:prstDash val="solid"/>
            <a:headEnd type="none" w="med" len="med"/>
            <a:tailEnd type="none" w="med" len="med"/>
          </a:ln>
          <a:effectLst/>
        </p:spPr>
        <p:txBody>
          <a:bodyPr rot="0" spcFirstLastPara="0" vertOverflow="overflow" horzOverflow="overflow" vert="horz" wrap="square" lIns="612000" tIns="108000" rIns="108000" bIns="108000" numCol="1" spcCol="0" rtlCol="0" fromWordArt="0" anchor="ctr" anchorCtr="0" forceAA="0" compatLnSpc="1">
            <a:prstTxWarp prst="textNoShape">
              <a:avLst/>
            </a:prstTxWarp>
            <a:noAutofit/>
          </a:bodyPr>
          <a:lstStyle/>
          <a:p>
            <a:pPr marL="0" marR="0" lvl="0" indent="0" defTabSz="932742" eaLnBrk="1" fontAlgn="base" latinLnBrk="0" hangingPunct="1">
              <a:lnSpc>
                <a:spcPct val="100000"/>
              </a:lnSpc>
              <a:spcBef>
                <a:spcPts val="0"/>
              </a:spcBef>
              <a:spcAft>
                <a:spcPct val="0"/>
              </a:spcAft>
              <a:buClrTx/>
              <a:buSzPct val="90000"/>
              <a:buFontTx/>
              <a:buNone/>
              <a:tabLst/>
              <a:defRPr/>
            </a:pPr>
            <a:endParaRPr kumimoji="0" lang="en-US" sz="1000" b="1" i="0" u="none" strike="noStrike" kern="0" cap="none" spc="0" normalizeH="0" baseline="0" noProof="0">
              <a:ln>
                <a:noFill/>
              </a:ln>
              <a:solidFill>
                <a:srgbClr val="000000"/>
              </a:solidFill>
              <a:effectLst/>
              <a:uLnTx/>
              <a:uFillTx/>
              <a:latin typeface="Segoe Sans Text"/>
              <a:cs typeface="Segoe Sans Text" pitchFamily="2" charset="0"/>
            </a:endParaRPr>
          </a:p>
        </p:txBody>
      </p:sp>
      <p:sp>
        <p:nvSpPr>
          <p:cNvPr id="2" name="Rectangle: Rounded Corners 1">
            <a:extLst>
              <a:ext uri="{FF2B5EF4-FFF2-40B4-BE49-F238E27FC236}">
                <a16:creationId xmlns:a16="http://schemas.microsoft.com/office/drawing/2014/main" id="{8C487566-CB83-7C02-564A-D9867CF72FC6}"/>
              </a:ext>
              <a:ext uri="{C183D7F6-B498-43B3-948B-1728B52AA6E4}">
                <adec:decorative xmlns:adec="http://schemas.microsoft.com/office/drawing/2017/decorative" val="1"/>
              </a:ext>
            </a:extLst>
          </p:cNvPr>
          <p:cNvSpPr/>
          <p:nvPr/>
        </p:nvSpPr>
        <p:spPr>
          <a:xfrm>
            <a:off x="6354618" y="1493303"/>
            <a:ext cx="4087639" cy="4077596"/>
          </a:xfrm>
          <a:prstGeom prst="roundRect">
            <a:avLst>
              <a:gd name="adj" fmla="val 20550"/>
            </a:avLst>
          </a:prstGeom>
          <a:gradFill flip="none" rotWithShape="1">
            <a:gsLst>
              <a:gs pos="100000">
                <a:srgbClr val="2C7E9C"/>
              </a:gs>
              <a:gs pos="0">
                <a:srgbClr val="46B7B2"/>
              </a:gs>
            </a:gsLst>
            <a:path path="circle">
              <a:fillToRect r="100000" b="100000"/>
            </a:path>
            <a:tileRect l="-100000" t="-100000"/>
          </a:gradFill>
          <a:ln w="9525" cap="flat" cmpd="sng" algn="ctr">
            <a:noFill/>
            <a:prstDash val="solid"/>
            <a:headEnd type="none" w="med" len="med"/>
            <a:tailEnd type="none" w="med" len="med"/>
          </a:ln>
          <a:effectLst>
            <a:outerShdw blurRad="190500" algn="ctr" rotWithShape="0">
              <a:prstClr val="black">
                <a:alpha val="20000"/>
              </a:prstClr>
            </a:out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192" fontAlgn="base">
              <a:spcBef>
                <a:spcPct val="0"/>
              </a:spcBef>
              <a:spcAft>
                <a:spcPct val="0"/>
              </a:spcAft>
              <a:defRPr/>
            </a:pPr>
            <a:endParaRPr lang="en-US" kern="0">
              <a:ln w="3175">
                <a:noFill/>
              </a:ln>
              <a:solidFill>
                <a:srgbClr val="FFFFFF"/>
              </a:solidFill>
              <a:latin typeface="Segoe UI Semibold"/>
              <a:cs typeface="Segoe UI" pitchFamily="34" charset="0"/>
            </a:endParaRPr>
          </a:p>
        </p:txBody>
      </p:sp>
      <p:sp>
        <p:nvSpPr>
          <p:cNvPr id="3" name="TextBox 2">
            <a:extLst>
              <a:ext uri="{FF2B5EF4-FFF2-40B4-BE49-F238E27FC236}">
                <a16:creationId xmlns:a16="http://schemas.microsoft.com/office/drawing/2014/main" id="{AC11BA34-F2C9-90F5-9600-7930EF228D95}"/>
              </a:ext>
            </a:extLst>
          </p:cNvPr>
          <p:cNvSpPr txBox="1"/>
          <p:nvPr/>
        </p:nvSpPr>
        <p:spPr>
          <a:xfrm>
            <a:off x="6842110" y="2300994"/>
            <a:ext cx="3112654" cy="2462213"/>
          </a:xfrm>
          <a:prstGeom prst="rect">
            <a:avLst/>
          </a:prstGeom>
          <a:noFill/>
        </p:spPr>
        <p:txBody>
          <a:bodyPr wrap="square" lIns="0" tIns="0" rIns="0" bIns="0" rtlCol="0" anchor="t">
            <a:spAutoFit/>
          </a:bodyPr>
          <a:lstStyle/>
          <a:p>
            <a:pPr algn="ctr"/>
            <a:r>
              <a:rPr lang="fi-FI" sz="8000" err="1">
                <a:solidFill>
                  <a:schemeClr val="bg1"/>
                </a:solidFill>
                <a:latin typeface="Segoe Sans Text Semibold"/>
                <a:cs typeface="Segoe Sans Text Semibold"/>
              </a:rPr>
              <a:t>Thank</a:t>
            </a:r>
            <a:r>
              <a:rPr lang="fi-FI" sz="8000">
                <a:solidFill>
                  <a:schemeClr val="bg1"/>
                </a:solidFill>
                <a:latin typeface="Segoe Sans Text Semibold"/>
                <a:cs typeface="Segoe Sans Text Semibold"/>
              </a:rPr>
              <a:t> </a:t>
            </a:r>
            <a:r>
              <a:rPr lang="fi-FI" sz="8000" err="1">
                <a:solidFill>
                  <a:schemeClr val="bg1"/>
                </a:solidFill>
                <a:latin typeface="Segoe Sans Text Semibold"/>
                <a:cs typeface="Segoe Sans Text Semibold"/>
              </a:rPr>
              <a:t>you</a:t>
            </a:r>
            <a:r>
              <a:rPr lang="fi-FI" sz="8000">
                <a:solidFill>
                  <a:schemeClr val="bg1"/>
                </a:solidFill>
                <a:latin typeface="Segoe Sans Text Semibold"/>
                <a:cs typeface="Segoe Sans Text Semibold"/>
              </a:rPr>
              <a:t>!</a:t>
            </a:r>
            <a:endParaRPr lang="en-US" sz="8000" err="1">
              <a:solidFill>
                <a:schemeClr val="bg1"/>
              </a:solidFill>
            </a:endParaRPr>
          </a:p>
        </p:txBody>
      </p:sp>
    </p:spTree>
    <p:extLst>
      <p:ext uri="{BB962C8B-B14F-4D97-AF65-F5344CB8AC3E}">
        <p14:creationId xmlns:p14="http://schemas.microsoft.com/office/powerpoint/2010/main" val="1182470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1F717EB-919B-444A-AAD2-EF277D780854}"/>
              </a:ext>
            </a:extLst>
          </p:cNvPr>
          <p:cNvSpPr>
            <a:spLocks noGrp="1"/>
          </p:cNvSpPr>
          <p:nvPr>
            <p:ph type="title"/>
          </p:nvPr>
        </p:nvSpPr>
        <p:spPr/>
        <p:txBody>
          <a:bodyPr/>
          <a:lstStyle/>
          <a:p>
            <a:pPr>
              <a:lnSpc>
                <a:spcPct val="76437"/>
              </a:lnSpc>
            </a:pPr>
            <a:r>
              <a:rPr lang="en-US" sz="3600">
                <a:latin typeface="Segoe UI Semibold" panose="020B0702040204020203" pitchFamily="34" charset="0"/>
                <a:cs typeface="Segoe UI Semibold" panose="020B0702040204020203" pitchFamily="34" charset="0"/>
              </a:rPr>
              <a:t>Digital Event Code of Conduct</a:t>
            </a:r>
            <a:endParaRPr lang="en-US"/>
          </a:p>
        </p:txBody>
      </p:sp>
      <p:sp>
        <p:nvSpPr>
          <p:cNvPr id="5" name="Text Placeholder 4">
            <a:extLst>
              <a:ext uri="{FF2B5EF4-FFF2-40B4-BE49-F238E27FC236}">
                <a16:creationId xmlns:a16="http://schemas.microsoft.com/office/drawing/2014/main" id="{91CBCD24-BE5B-F882-1502-8F6DE177C49F}"/>
              </a:ext>
            </a:extLst>
          </p:cNvPr>
          <p:cNvSpPr>
            <a:spLocks noGrp="1"/>
          </p:cNvSpPr>
          <p:nvPr>
            <p:ph type="body" sz="quarter" idx="10"/>
          </p:nvPr>
        </p:nvSpPr>
        <p:spPr>
          <a:xfrm>
            <a:off x="584200" y="1307393"/>
            <a:ext cx="11018520" cy="923330"/>
          </a:xfrm>
        </p:spPr>
        <p:txBody>
          <a:bodyPr/>
          <a:lstStyle/>
          <a:p>
            <a:pPr marL="0" indent="0">
              <a:buNone/>
            </a:pPr>
            <a:r>
              <a:rPr kumimoji="0" lang="en-US" sz="2000" b="0" i="0" u="none" strike="noStrike" kern="1200" cap="none" spc="0" normalizeH="0" baseline="0" noProof="0">
                <a:ln>
                  <a:noFill/>
                </a:ln>
                <a:solidFill>
                  <a:srgbClr val="000000"/>
                </a:solidFill>
                <a:effectLst/>
                <a:uLnTx/>
                <a:uFillTx/>
                <a:latin typeface="Segoe UI"/>
                <a:ea typeface="+mn-ea"/>
                <a:cs typeface="Segoe UI Semilight" panose="020B0402040204020203" pitchFamily="34" charset="0"/>
              </a:rPr>
              <a:t>Microsoft’s mission is to </a:t>
            </a:r>
            <a:r>
              <a:rPr kumimoji="0" lang="en-US" sz="2000" b="1" i="0" u="none" strike="noStrike" kern="1200" cap="none" spc="0" normalizeH="0" baseline="0" noProof="0">
                <a:ln>
                  <a:noFill/>
                </a:ln>
                <a:solidFill>
                  <a:srgbClr val="000000"/>
                </a:solidFill>
                <a:effectLst/>
                <a:uLnTx/>
                <a:uFillTx/>
                <a:latin typeface="Segoe UI"/>
                <a:ea typeface="+mn-ea"/>
                <a:cs typeface="Segoe UI Semilight" panose="020B0402040204020203" pitchFamily="34" charset="0"/>
              </a:rPr>
              <a:t>empower every person and every organization on the planet to achieve more</a:t>
            </a:r>
            <a:r>
              <a:rPr kumimoji="0" lang="en-US" sz="2000" b="0" i="0" u="none" strike="noStrike" kern="1200" cap="none" spc="0" normalizeH="0" baseline="0" noProof="0">
                <a:ln>
                  <a:noFill/>
                </a:ln>
                <a:solidFill>
                  <a:srgbClr val="000000"/>
                </a:solidFill>
                <a:effectLst/>
                <a:uLnTx/>
                <a:uFillTx/>
                <a:latin typeface="Segoe UI"/>
                <a:ea typeface="+mn-ea"/>
                <a:cs typeface="Segoe UI Semilight" panose="020B0402040204020203" pitchFamily="34" charset="0"/>
              </a:rPr>
              <a:t>. This includes all Microsoft events and gatherings, including on digital platforms, where we seek to create a respectful, friendly, fun and inclusive experience for all participants.​</a:t>
            </a:r>
          </a:p>
        </p:txBody>
      </p:sp>
      <p:pic>
        <p:nvPicPr>
          <p:cNvPr id="4" name="Picture 3" descr="Isometric view of cell phone with interactive motion.">
            <a:extLst>
              <a:ext uri="{FF2B5EF4-FFF2-40B4-BE49-F238E27FC236}">
                <a16:creationId xmlns:a16="http://schemas.microsoft.com/office/drawing/2014/main" id="{F9231EB6-B472-BC4E-AFE4-112756FCA546}"/>
              </a:ext>
            </a:extLst>
          </p:cNvPr>
          <p:cNvPicPr>
            <a:picLocks noChangeAspect="1"/>
          </p:cNvPicPr>
          <p:nvPr/>
        </p:nvPicPr>
        <p:blipFill>
          <a:blip r:embed="rId3"/>
          <a:stretch>
            <a:fillRect/>
          </a:stretch>
        </p:blipFill>
        <p:spPr>
          <a:xfrm>
            <a:off x="8813" y="2734366"/>
            <a:ext cx="4114800" cy="4114800"/>
          </a:xfrm>
          <a:prstGeom prst="rect">
            <a:avLst/>
          </a:prstGeom>
        </p:spPr>
      </p:pic>
      <p:sp>
        <p:nvSpPr>
          <p:cNvPr id="34" name="Text Placeholder 4">
            <a:extLst>
              <a:ext uri="{FF2B5EF4-FFF2-40B4-BE49-F238E27FC236}">
                <a16:creationId xmlns:a16="http://schemas.microsoft.com/office/drawing/2014/main" id="{07B63777-E386-E246-A843-0DCE57C79838}"/>
              </a:ext>
            </a:extLst>
          </p:cNvPr>
          <p:cNvSpPr txBox="1">
            <a:spLocks/>
          </p:cNvSpPr>
          <p:nvPr/>
        </p:nvSpPr>
        <p:spPr>
          <a:xfrm>
            <a:off x="4608631" y="2526748"/>
            <a:ext cx="7100126" cy="3891722"/>
          </a:xfrm>
          <a:prstGeom prst="rect">
            <a:avLst/>
          </a:prstGeom>
        </p:spPr>
        <p:txBody>
          <a:bodyPr lIns="91440" tIns="45720" rIns="91440" bIns="45720" anchor="t"/>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bg2">
                    <a:lumMod val="25000"/>
                  </a:schemeClr>
                </a:solidFill>
                <a:latin typeface="Segoe UI Semilight" panose="020B0402040204020203" pitchFamily="34" charset="0"/>
                <a:ea typeface="+mn-ea"/>
                <a:cs typeface="Segoe UI Semilight" panose="020B04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bg2">
                    <a:lumMod val="25000"/>
                  </a:schemeClr>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bg2">
                    <a:lumMod val="25000"/>
                  </a:schemeClr>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kern="1200" spc="0" baseline="0">
                <a:solidFill>
                  <a:schemeClr val="bg2">
                    <a:lumMod val="25000"/>
                  </a:schemeClr>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00" kern="1200" spc="0" baseline="0">
                <a:solidFill>
                  <a:schemeClr val="bg2">
                    <a:lumMod val="25000"/>
                  </a:schemeClr>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28600" marR="0" lvl="0" indent="-228600" algn="l" defTabSz="932742" rtl="0" eaLnBrk="1" fontAlgn="auto" latinLnBrk="0" hangingPunct="1">
              <a:lnSpc>
                <a:spcPct val="90000"/>
              </a:lnSpc>
              <a:spcBef>
                <a:spcPts val="1000"/>
              </a:spcBef>
              <a:spcAft>
                <a:spcPts val="0"/>
              </a:spcAft>
              <a:buClrTx/>
              <a:buSzPct val="90000"/>
              <a:buFont typeface="Wingdings" panose="05000000000000000000" pitchFamily="2" charset="2"/>
              <a:buChar char="Ø"/>
              <a:tabLst/>
              <a:defRPr/>
            </a:pPr>
            <a:r>
              <a:rPr kumimoji="0" lang="en-US" sz="1600" b="0" i="0" u="none" strike="noStrike" kern="1200" cap="none" spc="0" normalizeH="0" baseline="0" noProof="0">
                <a:ln>
                  <a:noFill/>
                </a:ln>
                <a:solidFill>
                  <a:srgbClr val="000000"/>
                </a:solidFill>
                <a:effectLst/>
                <a:uLnTx/>
                <a:uFillTx/>
                <a:latin typeface="Segoe UI"/>
                <a:ea typeface="+mn-ea"/>
                <a:cs typeface="Segoe UI Semilight" panose="020B0402040204020203" pitchFamily="34" charset="0"/>
              </a:rPr>
              <a:t>We expect all digital event participants to uphold the principles of this Code of Conduct, which covers the main digital event and all related activities. We do not tolerate disruptive or disrespectful behavior, messages, images, or interactions by any party participant, in any form, at any aspect of the program including business and social activities, regardless of location.​</a:t>
            </a:r>
          </a:p>
          <a:p>
            <a:pPr marL="228600" marR="0" lvl="0" indent="-228600" algn="l" defTabSz="932742" rtl="0" eaLnBrk="1" fontAlgn="auto" latinLnBrk="0" hangingPunct="1">
              <a:lnSpc>
                <a:spcPct val="90000"/>
              </a:lnSpc>
              <a:spcBef>
                <a:spcPts val="1000"/>
              </a:spcBef>
              <a:spcAft>
                <a:spcPts val="0"/>
              </a:spcAft>
              <a:buClrTx/>
              <a:buSzPct val="90000"/>
              <a:buFont typeface="Wingdings" panose="05000000000000000000" pitchFamily="2" charset="2"/>
              <a:buChar char="Ø"/>
              <a:tabLst/>
              <a:defRPr/>
            </a:pPr>
            <a:r>
              <a:rPr kumimoji="0" lang="en-US" sz="1600" b="0" i="0" u="none" strike="noStrike" kern="1200" cap="none" spc="0" normalizeH="0" baseline="0" noProof="0">
                <a:ln>
                  <a:noFill/>
                </a:ln>
                <a:solidFill>
                  <a:srgbClr val="000000"/>
                </a:solidFill>
                <a:effectLst/>
                <a:uLnTx/>
                <a:uFillTx/>
                <a:latin typeface="Segoe UI"/>
                <a:ea typeface="+mn-ea"/>
                <a:cs typeface="Segoe UI Semilight" panose="020B0402040204020203" pitchFamily="34" charset="0"/>
              </a:rPr>
              <a:t>Microsoft will not tolerate harassment or discrimination based on age, ancestry, color, gender identity or expression, national origin, physical or mental disability, religion, sexual orientation, or any other characteristic protected by applicable local laws, regulations, and ordinances.​ </a:t>
            </a:r>
          </a:p>
          <a:p>
            <a:pPr>
              <a:lnSpc>
                <a:spcPct val="90000"/>
              </a:lnSpc>
              <a:spcBef>
                <a:spcPts val="1000"/>
              </a:spcBef>
              <a:buChar char="Ø"/>
              <a:defRPr/>
            </a:pPr>
            <a:r>
              <a:rPr lang="en-US" sz="1600">
                <a:solidFill>
                  <a:srgbClr val="000000"/>
                </a:solidFill>
                <a:latin typeface="Segoe UI"/>
                <a:cs typeface="Segoe UI"/>
              </a:rPr>
              <a:t>AI notetakers are not permitted and will not be admitted to meetings.</a:t>
            </a:r>
            <a:endParaRPr lang="en-US" sz="1600">
              <a:solidFill>
                <a:srgbClr val="000000"/>
              </a:solidFill>
              <a:latin typeface="Segoe UI"/>
              <a:cs typeface="Segoe UI Semilight"/>
            </a:endParaRPr>
          </a:p>
          <a:p>
            <a:pPr marL="0" marR="0" lvl="0" indent="0" algn="l" defTabSz="932742" rtl="0" eaLnBrk="1" fontAlgn="auto" latinLnBrk="0" hangingPunct="1">
              <a:lnSpc>
                <a:spcPct val="90000"/>
              </a:lnSpc>
              <a:spcBef>
                <a:spcPts val="1000"/>
              </a:spcBef>
              <a:spcAft>
                <a:spcPts val="0"/>
              </a:spcAft>
              <a:buClrTx/>
              <a:buSzPct val="90000"/>
              <a:buFont typeface="Wingdings" panose="05000000000000000000" pitchFamily="2" charset="2"/>
              <a:buNone/>
              <a:tabLst/>
              <a:defRPr/>
            </a:pPr>
            <a:r>
              <a:rPr kumimoji="0" lang="en-US" sz="1600" b="0" i="0" u="none" strike="noStrike" kern="1200" cap="none" spc="0" normalizeH="0" baseline="0" noProof="0">
                <a:ln>
                  <a:noFill/>
                </a:ln>
                <a:solidFill>
                  <a:srgbClr val="000000"/>
                </a:solidFill>
                <a:effectLst/>
                <a:uLnTx/>
                <a:uFillTx/>
                <a:latin typeface="Segoe UI"/>
                <a:ea typeface="+mn-ea"/>
                <a:cs typeface="Segoe UI Semilight" panose="020B0402040204020203" pitchFamily="34" charset="0"/>
              </a:rPr>
              <a:t>We encourage everyone to assist in creating a welcoming and safe environment.</a:t>
            </a:r>
          </a:p>
          <a:p>
            <a:pPr marL="0" marR="0" lvl="0" indent="0" algn="l" defTabSz="932742" rtl="0" eaLnBrk="1" fontAlgn="auto" latinLnBrk="0" hangingPunct="1">
              <a:lnSpc>
                <a:spcPct val="90000"/>
              </a:lnSpc>
              <a:spcBef>
                <a:spcPts val="1000"/>
              </a:spcBef>
              <a:spcAft>
                <a:spcPts val="0"/>
              </a:spcAft>
              <a:buClrTx/>
              <a:buSzPct val="90000"/>
              <a:buFont typeface="Wingdings" panose="05000000000000000000" pitchFamily="2" charset="2"/>
              <a:buNone/>
              <a:tabLst/>
              <a:defRPr/>
            </a:pPr>
            <a:endParaRPr kumimoji="0" lang="en-US" sz="1600" b="0" i="0" u="none" strike="noStrike" kern="1200" cap="none" spc="0" normalizeH="0" baseline="0" noProof="0">
              <a:ln>
                <a:noFill/>
              </a:ln>
              <a:solidFill>
                <a:srgbClr val="000000"/>
              </a:solidFill>
              <a:effectLst/>
              <a:uLnTx/>
              <a:uFillTx/>
              <a:latin typeface="Segoe UI"/>
              <a:ea typeface="+mn-ea"/>
              <a:cs typeface="Segoe UI Semilight" panose="020B0402040204020203" pitchFamily="34" charset="0"/>
            </a:endParaRPr>
          </a:p>
          <a:p>
            <a:pPr marL="0" marR="0" lvl="0" indent="0" algn="l" defTabSz="932742" rtl="0" eaLnBrk="1" fontAlgn="auto" latinLnBrk="0" hangingPunct="1">
              <a:lnSpc>
                <a:spcPct val="90000"/>
              </a:lnSpc>
              <a:spcBef>
                <a:spcPts val="1000"/>
              </a:spcBef>
              <a:spcAft>
                <a:spcPts val="0"/>
              </a:spcAft>
              <a:buClrTx/>
              <a:buSzPct val="90000"/>
              <a:buFont typeface="Wingdings" panose="05000000000000000000" pitchFamily="2" charset="2"/>
              <a:buNone/>
              <a:tabLst/>
              <a:defRPr/>
            </a:pPr>
            <a:r>
              <a:rPr kumimoji="0" lang="en-US" sz="1600" b="0" i="0" u="none" strike="noStrike" kern="1200" cap="none" spc="0" normalizeH="0" baseline="0" noProof="0">
                <a:ln>
                  <a:noFill/>
                </a:ln>
                <a:solidFill>
                  <a:srgbClr val="000000"/>
                </a:solidFill>
                <a:effectLst/>
                <a:uLnTx/>
                <a:uFillTx/>
                <a:latin typeface="Segoe UI"/>
                <a:ea typeface="+mn-ea"/>
                <a:cs typeface="Segoe UI Semilight"/>
              </a:rPr>
              <a:t>For more info, click </a:t>
            </a:r>
            <a:r>
              <a:rPr kumimoji="0" lang="en-US" sz="1600" b="0" i="0" u="none" strike="noStrike" kern="1200" cap="none" spc="0" normalizeH="0" baseline="0" noProof="0">
                <a:ln>
                  <a:noFill/>
                </a:ln>
                <a:solidFill>
                  <a:srgbClr val="000000"/>
                </a:solidFill>
                <a:effectLst/>
                <a:uLnTx/>
                <a:uFillTx/>
                <a:latin typeface="Segoe UI"/>
                <a:ea typeface="+mn-ea"/>
                <a:cs typeface="Segoe UI Semilight"/>
                <a:hlinkClick r:id="rId4"/>
              </a:rPr>
              <a:t>here</a:t>
            </a:r>
            <a:r>
              <a:rPr kumimoji="0" lang="en-US" sz="1600" b="0" i="0" u="none" strike="noStrike" kern="1200" cap="none" spc="0" normalizeH="0" baseline="0" noProof="0">
                <a:ln>
                  <a:noFill/>
                </a:ln>
                <a:solidFill>
                  <a:srgbClr val="000000"/>
                </a:solidFill>
                <a:effectLst/>
                <a:uLnTx/>
                <a:uFillTx/>
                <a:latin typeface="Segoe UI"/>
                <a:ea typeface="+mn-ea"/>
                <a:cs typeface="Segoe UI Semilight"/>
              </a:rPr>
              <a:t>.</a:t>
            </a:r>
            <a:endParaRPr lang="en-US" sz="1600" b="0" i="0" u="none" strike="noStrike" kern="1200" cap="none" spc="0" normalizeH="0" baseline="0" noProof="0">
              <a:ln>
                <a:noFill/>
              </a:ln>
              <a:solidFill>
                <a:srgbClr val="000000"/>
              </a:solidFill>
              <a:effectLst/>
              <a:uLnTx/>
              <a:uFillTx/>
              <a:latin typeface="Segoe UI"/>
              <a:cs typeface="Segoe UI Semilight"/>
            </a:endParaRPr>
          </a:p>
        </p:txBody>
      </p:sp>
    </p:spTree>
    <p:extLst>
      <p:ext uri="{BB962C8B-B14F-4D97-AF65-F5344CB8AC3E}">
        <p14:creationId xmlns:p14="http://schemas.microsoft.com/office/powerpoint/2010/main" val="1314655766"/>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24F390-F309-3766-F7A1-2B0AD47E3C83}"/>
            </a:ext>
          </a:extLst>
        </p:cNvPr>
        <p:cNvGrpSpPr/>
        <p:nvPr/>
      </p:nvGrpSpPr>
      <p:grpSpPr>
        <a:xfrm>
          <a:off x="0" y="0"/>
          <a:ext cx="0" cy="0"/>
          <a:chOff x="0" y="0"/>
          <a:chExt cx="0" cy="0"/>
        </a:xfrm>
      </p:grpSpPr>
      <p:pic>
        <p:nvPicPr>
          <p:cNvPr id="4" name="Picture 3" descr="Close up photo of a microphone in an outdoor concert">
            <a:extLst>
              <a:ext uri="{FF2B5EF4-FFF2-40B4-BE49-F238E27FC236}">
                <a16:creationId xmlns:a16="http://schemas.microsoft.com/office/drawing/2014/main" id="{72FE1DA3-14E3-1636-70C0-375C87133DE9}"/>
              </a:ext>
            </a:extLst>
          </p:cNvPr>
          <p:cNvPicPr>
            <a:picLocks noChangeAspect="1"/>
          </p:cNvPicPr>
          <p:nvPr/>
        </p:nvPicPr>
        <p:blipFill>
          <a:blip r:embed="rId2" cstate="print">
            <a:extLst>
              <a:ext uri="{28A0092B-C50C-407E-A947-70E740481C1C}">
                <a14:useLocalDpi xmlns:a14="http://schemas.microsoft.com/office/drawing/2010/main" val="0"/>
              </a:ext>
            </a:extLst>
          </a:blip>
          <a:srcRect b="15730"/>
          <a:stretch>
            <a:fillRect/>
          </a:stretch>
        </p:blipFill>
        <p:spPr>
          <a:xfrm>
            <a:off x="20" y="10"/>
            <a:ext cx="12191980" cy="6857990"/>
          </a:xfrm>
          <a:prstGeom prst="rect">
            <a:avLst/>
          </a:prstGeom>
          <a:noFill/>
        </p:spPr>
      </p:pic>
      <p:sp>
        <p:nvSpPr>
          <p:cNvPr id="9" name="Text Placeholder 2">
            <a:extLst>
              <a:ext uri="{FF2B5EF4-FFF2-40B4-BE49-F238E27FC236}">
                <a16:creationId xmlns:a16="http://schemas.microsoft.com/office/drawing/2014/main" id="{6B8F685A-B2DD-504F-8804-E8E8B8881065}"/>
              </a:ext>
            </a:extLst>
          </p:cNvPr>
          <p:cNvSpPr>
            <a:spLocks noGrp="1"/>
          </p:cNvSpPr>
          <p:nvPr>
            <p:ph type="title"/>
          </p:nvPr>
        </p:nvSpPr>
        <p:spPr>
          <a:xfrm>
            <a:off x="-3" y="0"/>
            <a:ext cx="5120643" cy="6858000"/>
          </a:xfrm>
        </p:spPr>
        <p:txBody>
          <a:bodyPr wrap="square" anchor="ctr">
            <a:normAutofit/>
          </a:bodyPr>
          <a:lstStyle/>
          <a:p>
            <a:pPr>
              <a:lnSpc>
                <a:spcPct val="90000"/>
              </a:lnSpc>
            </a:pPr>
            <a:r>
              <a:rPr lang="en-US" sz="2000">
                <a:cs typeface="Segoe UI"/>
              </a:rPr>
              <a:t>All General Sessions are recorded and posted on-demand on the Microsoft Community Learning YouTube channel if you do not want to be recorded, please leave the call or stay on mute. </a:t>
            </a:r>
            <a:br>
              <a:rPr lang="en-US" sz="2000"/>
            </a:br>
            <a:br>
              <a:rPr lang="en-US" sz="2000"/>
            </a:br>
            <a:r>
              <a:rPr lang="en-US" sz="2000">
                <a:cs typeface="Segoe UI"/>
              </a:rPr>
              <a:t>Speaker video and audio will be shown in the recordings.</a:t>
            </a:r>
            <a:br>
              <a:rPr lang="en-US" sz="2000"/>
            </a:br>
            <a:r>
              <a:rPr lang="en-US" sz="2000">
                <a:cs typeface="Segoe UI"/>
              </a:rPr>
              <a:t>Attendee questions audio will be </a:t>
            </a:r>
            <a:r>
              <a:rPr lang="en-US" sz="2000">
                <a:solidFill>
                  <a:schemeClr val="bg1"/>
                </a:solidFill>
                <a:cs typeface="Segoe UI"/>
              </a:rPr>
              <a:t>also be shared.</a:t>
            </a:r>
            <a:br>
              <a:rPr lang="en-US" sz="2000">
                <a:solidFill>
                  <a:schemeClr val="bg1"/>
                </a:solidFill>
                <a:cs typeface="Segoe UI"/>
              </a:rPr>
            </a:br>
            <a:br>
              <a:rPr lang="en-US" sz="2000">
                <a:solidFill>
                  <a:schemeClr val="bg1"/>
                </a:solidFill>
                <a:cs typeface="Segoe UI"/>
              </a:rPr>
            </a:br>
            <a:br>
              <a:rPr lang="en-US" sz="2000">
                <a:solidFill>
                  <a:schemeClr val="bg1"/>
                </a:solidFill>
                <a:cs typeface="Segoe UI"/>
              </a:rPr>
            </a:br>
            <a:endParaRPr lang="en-US" sz="2000">
              <a:cs typeface="Segoe UI"/>
            </a:endParaRPr>
          </a:p>
        </p:txBody>
      </p:sp>
      <p:sp>
        <p:nvSpPr>
          <p:cNvPr id="2" name="Title 1">
            <a:extLst>
              <a:ext uri="{FF2B5EF4-FFF2-40B4-BE49-F238E27FC236}">
                <a16:creationId xmlns:a16="http://schemas.microsoft.com/office/drawing/2014/main" id="{25CB75AF-851E-C441-8349-AC12F7E0DBDF}"/>
              </a:ext>
            </a:extLst>
          </p:cNvPr>
          <p:cNvSpPr>
            <a:spLocks noGrp="1"/>
          </p:cNvSpPr>
          <p:nvPr>
            <p:ph type="title" idx="4294967295"/>
          </p:nvPr>
        </p:nvSpPr>
        <p:spPr>
          <a:xfrm>
            <a:off x="1174750" y="-307975"/>
            <a:ext cx="11017250" cy="307975"/>
          </a:xfrm>
        </p:spPr>
        <p:txBody>
          <a:bodyPr vert="horz" wrap="square" lIns="0" tIns="0" rIns="0" bIns="0" rtlCol="0" anchor="b">
            <a:spAutoFit/>
          </a:bodyPr>
          <a:lstStyle/>
          <a:p>
            <a:r>
              <a:rPr lang="en-US" sz="2000">
                <a:solidFill>
                  <a:schemeClr val="bg1"/>
                </a:solidFill>
                <a:latin typeface="+mn-lt"/>
              </a:rPr>
              <a:t>Microsoft branding slide</a:t>
            </a:r>
          </a:p>
        </p:txBody>
      </p:sp>
    </p:spTree>
    <p:extLst>
      <p:ext uri="{BB962C8B-B14F-4D97-AF65-F5344CB8AC3E}">
        <p14:creationId xmlns:p14="http://schemas.microsoft.com/office/powerpoint/2010/main" val="3593816502"/>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F47547-C697-D1CA-1445-F6CE389EEAD4}"/>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04233BF7-189B-3546-8A4A-4AB80A1233F4}"/>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t="5319" b="5319"/>
          <a:stretch/>
        </p:blipFill>
        <p:spPr>
          <a:xfrm>
            <a:off x="6717013" y="1152130"/>
            <a:ext cx="5474988" cy="5705870"/>
          </a:xfrm>
          <a:prstGeom prst="rect">
            <a:avLst/>
          </a:prstGeom>
        </p:spPr>
      </p:pic>
      <p:sp>
        <p:nvSpPr>
          <p:cNvPr id="13" name="Title 3">
            <a:extLst>
              <a:ext uri="{FF2B5EF4-FFF2-40B4-BE49-F238E27FC236}">
                <a16:creationId xmlns:a16="http://schemas.microsoft.com/office/drawing/2014/main" id="{E5243D2B-1E9D-6B42-0E79-502736D3DE51}"/>
              </a:ext>
            </a:extLst>
          </p:cNvPr>
          <p:cNvSpPr>
            <a:spLocks noGrp="1"/>
          </p:cNvSpPr>
          <p:nvPr>
            <p:ph type="title"/>
          </p:nvPr>
        </p:nvSpPr>
        <p:spPr/>
        <p:txBody>
          <a:bodyPr>
            <a:normAutofit/>
          </a:bodyPr>
          <a:lstStyle/>
          <a:p>
            <a:r>
              <a:rPr lang="en-US">
                <a:cs typeface="Segoe UI"/>
              </a:rPr>
              <a:t>MGCI Mission and Tagline</a:t>
            </a:r>
            <a:endParaRPr lang="en-US" sz="3600">
              <a:solidFill>
                <a:schemeClr val="bg1"/>
              </a:solidFill>
            </a:endParaRPr>
          </a:p>
        </p:txBody>
      </p:sp>
      <p:sp>
        <p:nvSpPr>
          <p:cNvPr id="3" name="Text Placeholder 2">
            <a:extLst>
              <a:ext uri="{FF2B5EF4-FFF2-40B4-BE49-F238E27FC236}">
                <a16:creationId xmlns:a16="http://schemas.microsoft.com/office/drawing/2014/main" id="{CDD4525B-68F3-26A9-7EA9-C31A99C7C121}"/>
              </a:ext>
            </a:extLst>
          </p:cNvPr>
          <p:cNvSpPr>
            <a:spLocks noGrp="1"/>
          </p:cNvSpPr>
          <p:nvPr>
            <p:ph type="body" sz="quarter" idx="10"/>
          </p:nvPr>
        </p:nvSpPr>
        <p:spPr>
          <a:xfrm>
            <a:off x="4464511" y="4008070"/>
            <a:ext cx="6087035" cy="413959"/>
          </a:xfrm>
        </p:spPr>
        <p:txBody>
          <a:bodyPr vert="horz" wrap="square" lIns="0" tIns="0" rIns="0" bIns="0" rtlCol="0" anchor="t">
            <a:spAutoFit/>
          </a:bodyPr>
          <a:lstStyle/>
          <a:p>
            <a:pPr marL="0" indent="0">
              <a:lnSpc>
                <a:spcPct val="150000"/>
              </a:lnSpc>
              <a:spcBef>
                <a:spcPts val="0"/>
              </a:spcBef>
              <a:buNone/>
            </a:pPr>
            <a:r>
              <a:rPr lang="en-US" spc="-50">
                <a:ln w="3175">
                  <a:noFill/>
                </a:ln>
                <a:solidFill>
                  <a:srgbClr val="262626"/>
                </a:solidFill>
                <a:ea typeface="+mn-lt"/>
                <a:cs typeface="+mn-lt"/>
              </a:rPr>
              <a:t>Learn, Share, Grow.</a:t>
            </a:r>
          </a:p>
        </p:txBody>
      </p:sp>
      <p:graphicFrame>
        <p:nvGraphicFramePr>
          <p:cNvPr id="5" name="Table 4">
            <a:extLst>
              <a:ext uri="{FF2B5EF4-FFF2-40B4-BE49-F238E27FC236}">
                <a16:creationId xmlns:a16="http://schemas.microsoft.com/office/drawing/2014/main" id="{56C715EF-C72F-726D-D39D-EEE14A3CE356}"/>
              </a:ext>
            </a:extLst>
          </p:cNvPr>
          <p:cNvGraphicFramePr>
            <a:graphicFrameLocks noGrp="1"/>
          </p:cNvGraphicFramePr>
          <p:nvPr/>
        </p:nvGraphicFramePr>
        <p:xfrm>
          <a:off x="382895" y="5993341"/>
          <a:ext cx="4466242" cy="640080"/>
        </p:xfrm>
        <a:graphic>
          <a:graphicData uri="http://schemas.openxmlformats.org/drawingml/2006/table">
            <a:tbl>
              <a:tblPr bandRow="1">
                <a:tableStyleId>{5C22544A-7EE6-4342-B048-85BDC9FD1C3A}</a:tableStyleId>
              </a:tblPr>
              <a:tblGrid>
                <a:gridCol w="4466242">
                  <a:extLst>
                    <a:ext uri="{9D8B030D-6E8A-4147-A177-3AD203B41FA5}">
                      <a16:colId xmlns:a16="http://schemas.microsoft.com/office/drawing/2014/main" val="1464470149"/>
                    </a:ext>
                  </a:extLst>
                </a:gridCol>
              </a:tblGrid>
              <a:tr h="390604">
                <a:tc>
                  <a:txBody>
                    <a:bodyPr/>
                    <a:lstStyle/>
                    <a:p>
                      <a:pPr lvl="0">
                        <a:lnSpc>
                          <a:spcPct val="100000"/>
                        </a:lnSpc>
                        <a:buNone/>
                      </a:pPr>
                      <a:r>
                        <a:rPr lang="en-US" sz="1800" b="1" i="0" spc="0">
                          <a:solidFill>
                            <a:schemeClr val="bg1"/>
                          </a:solidFill>
                          <a:effectLst/>
                          <a:latin typeface="Segoe UI Semibold"/>
                          <a:cs typeface="Segoe UI Semibold"/>
                        </a:rPr>
                        <a:t>Join MGCI today!</a:t>
                      </a:r>
                      <a:endParaRPr lang="en-US" sz="1800" b="1" i="0" spc="0">
                        <a:solidFill>
                          <a:schemeClr val="bg1"/>
                        </a:solidFill>
                        <a:effectLst/>
                        <a:latin typeface="Segoe UI Semibold" panose="020B0502040204020203" pitchFamily="34" charset="0"/>
                        <a:cs typeface="Segoe UI Semibold" panose="020B0502040204020203" pitchFamily="34" charset="0"/>
                      </a:endParaRPr>
                    </a:p>
                    <a:p>
                      <a:pPr lvl="0">
                        <a:lnSpc>
                          <a:spcPct val="100000"/>
                        </a:lnSpc>
                        <a:buNone/>
                      </a:pPr>
                      <a:r>
                        <a:rPr lang="en-US" sz="1800" b="0" i="0" spc="0">
                          <a:solidFill>
                            <a:schemeClr val="bg1"/>
                          </a:solidFill>
                          <a:effectLst/>
                          <a:latin typeface="Segoe UI"/>
                          <a:cs typeface="Segoe UI"/>
                          <a:hlinkClick r:id="rId3">
                            <a:extLst>
                              <a:ext uri="{A12FA001-AC4F-418D-AE19-62706E023703}">
                                <ahyp:hlinkClr xmlns:ahyp="http://schemas.microsoft.com/office/drawing/2018/hyperlinkcolor" val="tx"/>
                              </a:ext>
                            </a:extLst>
                          </a:hlinkClick>
                        </a:rPr>
                        <a:t>https://aka.ms/MGCI</a:t>
                      </a:r>
                      <a:endParaRPr lang="en-US" sz="1800" b="0" i="0" spc="0">
                        <a:solidFill>
                          <a:schemeClr val="bg1"/>
                        </a:solidFill>
                        <a:effectLst/>
                        <a:latin typeface="Segoe UI" panose="020B0502040204020203" pitchFamily="34" charset="0"/>
                        <a:cs typeface="Segoe UI" panose="020B0502040204020203" pitchFamily="34" charset="0"/>
                        <a:hlinkClick r:id="rId4">
                          <a:extLst>
                            <a:ext uri="{A12FA001-AC4F-418D-AE19-62706E023703}">
                              <ahyp:hlinkClr xmlns:ahyp="http://schemas.microsoft.com/office/drawing/2018/hyperlinkcolor" val="tx"/>
                            </a:ext>
                          </a:extLst>
                        </a:hlinkClick>
                      </a:endParaRPr>
                    </a:p>
                  </a:txBody>
                  <a:tcPr anchor="ctr">
                    <a:lnL>
                      <a:noFill/>
                    </a:lnL>
                    <a:lnR>
                      <a:noFill/>
                    </a:lnR>
                    <a:lnT>
                      <a:noFill/>
                    </a:lnT>
                    <a:lnB>
                      <a:noFill/>
                    </a:lnB>
                    <a:noFill/>
                  </a:tcPr>
                </a:tc>
                <a:extLst>
                  <a:ext uri="{0D108BD9-81ED-4DB2-BD59-A6C34878D82A}">
                    <a16:rowId xmlns:a16="http://schemas.microsoft.com/office/drawing/2014/main" val="56987554"/>
                  </a:ext>
                </a:extLst>
              </a:tr>
            </a:tbl>
          </a:graphicData>
        </a:graphic>
      </p:graphicFrame>
      <p:sp>
        <p:nvSpPr>
          <p:cNvPr id="4" name="TextBox 3">
            <a:extLst>
              <a:ext uri="{FF2B5EF4-FFF2-40B4-BE49-F238E27FC236}">
                <a16:creationId xmlns:a16="http://schemas.microsoft.com/office/drawing/2014/main" id="{8CFB5233-7CAB-E6FC-0D0A-AA484F1E72E3}"/>
              </a:ext>
            </a:extLst>
          </p:cNvPr>
          <p:cNvSpPr txBox="1"/>
          <p:nvPr/>
        </p:nvSpPr>
        <p:spPr>
          <a:xfrm>
            <a:off x="504709" y="2291106"/>
            <a:ext cx="6088841"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ea typeface="Calibri"/>
                <a:cs typeface="Calibri"/>
              </a:rPr>
              <a:t>The Microsoft Global Community Initiative (MGCI) - Empowering global Microsoft communities with the tools, training, and resources to create impactful events and amplify diverse voices.</a:t>
            </a:r>
            <a:endParaRPr lang="en-US"/>
          </a:p>
        </p:txBody>
      </p:sp>
    </p:spTree>
    <p:extLst>
      <p:ext uri="{BB962C8B-B14F-4D97-AF65-F5344CB8AC3E}">
        <p14:creationId xmlns:p14="http://schemas.microsoft.com/office/powerpoint/2010/main" val="4048962765"/>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miling woman waving at camera">
            <a:extLst>
              <a:ext uri="{FF2B5EF4-FFF2-40B4-BE49-F238E27FC236}">
                <a16:creationId xmlns:a16="http://schemas.microsoft.com/office/drawing/2014/main" id="{B013F235-CE58-A6DC-AFB4-40A5229C30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61212"/>
            <a:ext cx="4792338" cy="3194892"/>
          </a:xfrm>
          <a:prstGeom prst="rect">
            <a:avLst/>
          </a:prstGeom>
        </p:spPr>
      </p:pic>
      <p:sp>
        <p:nvSpPr>
          <p:cNvPr id="8" name="TextBox 7">
            <a:extLst>
              <a:ext uri="{FF2B5EF4-FFF2-40B4-BE49-F238E27FC236}">
                <a16:creationId xmlns:a16="http://schemas.microsoft.com/office/drawing/2014/main" id="{AA2646F8-7ADC-D43C-48B8-EFE1837B01F6}"/>
              </a:ext>
            </a:extLst>
          </p:cNvPr>
          <p:cNvSpPr txBox="1"/>
          <p:nvPr/>
        </p:nvSpPr>
        <p:spPr>
          <a:xfrm>
            <a:off x="5100023" y="1094315"/>
            <a:ext cx="6915150" cy="5692328"/>
          </a:xfrm>
          <a:prstGeom prst="rect">
            <a:avLst/>
          </a:prstGeom>
          <a:noFill/>
        </p:spPr>
        <p:txBody>
          <a:bodyPr wrap="square" lIns="0" tIns="0" rIns="0" bIns="0" rtlCol="0" anchor="t">
            <a:spAutoFit/>
          </a:bodyPr>
          <a:lstStyle/>
          <a:p>
            <a:pPr algn="l"/>
            <a:r>
              <a:rPr lang="en-US" sz="3200" dirty="0"/>
              <a:t>Introduce yourself in chat!</a:t>
            </a:r>
          </a:p>
          <a:p>
            <a:pPr algn="l"/>
            <a:endParaRPr lang="en-US" sz="1200" dirty="0"/>
          </a:p>
          <a:p>
            <a:pPr>
              <a:lnSpc>
                <a:spcPct val="150000"/>
              </a:lnSpc>
            </a:pPr>
            <a:r>
              <a:rPr lang="en-US" sz="2200" dirty="0"/>
              <a:t>Share your LinkedIn profile</a:t>
            </a:r>
            <a:endParaRPr lang="en-US" sz="2200" dirty="0">
              <a:cs typeface="Segoe UI"/>
            </a:endParaRPr>
          </a:p>
          <a:p>
            <a:pPr>
              <a:lnSpc>
                <a:spcPct val="150000"/>
              </a:lnSpc>
            </a:pPr>
            <a:r>
              <a:rPr lang="en-US" sz="2200" dirty="0"/>
              <a:t>What brings you here today?</a:t>
            </a:r>
            <a:endParaRPr lang="en-US" sz="2200" dirty="0">
              <a:cs typeface="Segoe UI"/>
            </a:endParaRPr>
          </a:p>
          <a:p>
            <a:pPr>
              <a:lnSpc>
                <a:spcPct val="150000"/>
              </a:lnSpc>
            </a:pPr>
            <a:r>
              <a:rPr lang="en-US" sz="2200" dirty="0"/>
              <a:t>What events do you work on?</a:t>
            </a:r>
            <a:endParaRPr lang="en-US" dirty="0">
              <a:cs typeface="Segoe UI"/>
            </a:endParaRPr>
          </a:p>
          <a:p>
            <a:pPr algn="l">
              <a:lnSpc>
                <a:spcPct val="150000"/>
              </a:lnSpc>
            </a:pPr>
            <a:r>
              <a:rPr lang="en-US" sz="2200" dirty="0"/>
              <a:t>What’s the best event you’ve ever attended?</a:t>
            </a:r>
            <a:endParaRPr lang="en-US" sz="2200" dirty="0">
              <a:cs typeface="Segoe UI"/>
            </a:endParaRPr>
          </a:p>
          <a:p>
            <a:pPr>
              <a:lnSpc>
                <a:spcPct val="150000"/>
              </a:lnSpc>
            </a:pPr>
            <a:r>
              <a:rPr lang="en-US" sz="2200" dirty="0">
                <a:cs typeface="Segoe UI"/>
              </a:rPr>
              <a:t> Why?</a:t>
            </a:r>
          </a:p>
          <a:p>
            <a:pPr>
              <a:lnSpc>
                <a:spcPct val="150000"/>
              </a:lnSpc>
            </a:pPr>
            <a:r>
              <a:rPr lang="en-US" sz="2200" b="1" dirty="0">
                <a:solidFill>
                  <a:srgbClr val="0070C0"/>
                </a:solidFill>
                <a:cs typeface="Segoe UI"/>
              </a:rPr>
              <a:t>What’s the best food or most efficient food you’ve had at an event?</a:t>
            </a:r>
          </a:p>
          <a:p>
            <a:pPr algn="l">
              <a:lnSpc>
                <a:spcPct val="150000"/>
              </a:lnSpc>
            </a:pPr>
            <a:r>
              <a:rPr lang="en-US" sz="2200" dirty="0"/>
              <a:t>What’s one thing you’re hoping to learn today?</a:t>
            </a:r>
            <a:endParaRPr lang="en-US" sz="2200" dirty="0">
              <a:cs typeface="Segoe UI"/>
            </a:endParaRPr>
          </a:p>
          <a:p>
            <a:pPr algn="l">
              <a:lnSpc>
                <a:spcPct val="150000"/>
              </a:lnSpc>
            </a:pPr>
            <a:r>
              <a:rPr lang="en-US" sz="2200" dirty="0"/>
              <a:t>If you could have any tech superpower, what would it be?</a:t>
            </a:r>
            <a:endParaRPr lang="en-US" sz="2200" dirty="0">
              <a:cs typeface="Segoe UI"/>
            </a:endParaRPr>
          </a:p>
        </p:txBody>
      </p:sp>
      <p:sp>
        <p:nvSpPr>
          <p:cNvPr id="9" name="Rectangle: Rounded Corners 8">
            <a:extLst>
              <a:ext uri="{FF2B5EF4-FFF2-40B4-BE49-F238E27FC236}">
                <a16:creationId xmlns:a16="http://schemas.microsoft.com/office/drawing/2014/main" id="{0C46A8EC-9389-7D0D-2CFF-CD5743F115CB}"/>
              </a:ext>
            </a:extLst>
          </p:cNvPr>
          <p:cNvSpPr/>
          <p:nvPr/>
        </p:nvSpPr>
        <p:spPr bwMode="auto">
          <a:xfrm>
            <a:off x="55347" y="110170"/>
            <a:ext cx="12074487" cy="958467"/>
          </a:xfrm>
          <a:prstGeom prst="roundRect">
            <a:avLst/>
          </a:prstGeom>
          <a:solidFill>
            <a:srgbClr val="CA3F43"/>
          </a:solidFill>
          <a:ln>
            <a:solidFill>
              <a:srgbClr val="CA3F43"/>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12" name="TextBox 11">
            <a:extLst>
              <a:ext uri="{FF2B5EF4-FFF2-40B4-BE49-F238E27FC236}">
                <a16:creationId xmlns:a16="http://schemas.microsoft.com/office/drawing/2014/main" id="{B7C76E56-4971-95E4-133D-38F357ADCC4B}"/>
              </a:ext>
            </a:extLst>
          </p:cNvPr>
          <p:cNvSpPr txBox="1"/>
          <p:nvPr/>
        </p:nvSpPr>
        <p:spPr>
          <a:xfrm>
            <a:off x="195942" y="206829"/>
            <a:ext cx="7609115" cy="677108"/>
          </a:xfrm>
          <a:prstGeom prst="rect">
            <a:avLst/>
          </a:prstGeom>
          <a:noFill/>
        </p:spPr>
        <p:txBody>
          <a:bodyPr wrap="square" lIns="0" tIns="0" rIns="0" bIns="0" rtlCol="0" anchor="t">
            <a:spAutoFit/>
          </a:bodyPr>
          <a:lstStyle/>
          <a:p>
            <a:r>
              <a:rPr lang="en-US" sz="4400">
                <a:solidFill>
                  <a:schemeClr val="bg1"/>
                </a:solidFill>
              </a:rPr>
              <a:t>We want to know about you</a:t>
            </a:r>
            <a:endParaRPr lang="en-US" sz="4400">
              <a:solidFill>
                <a:schemeClr val="bg1"/>
              </a:solidFill>
              <a:cs typeface="Segoe UI"/>
            </a:endParaRPr>
          </a:p>
        </p:txBody>
      </p:sp>
    </p:spTree>
    <p:extLst>
      <p:ext uri="{BB962C8B-B14F-4D97-AF65-F5344CB8AC3E}">
        <p14:creationId xmlns:p14="http://schemas.microsoft.com/office/powerpoint/2010/main" val="1280136510"/>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0C46A8EC-9389-7D0D-2CFF-CD5743F115CB}"/>
              </a:ext>
            </a:extLst>
          </p:cNvPr>
          <p:cNvSpPr/>
          <p:nvPr/>
        </p:nvSpPr>
        <p:spPr bwMode="auto">
          <a:xfrm>
            <a:off x="55347" y="110170"/>
            <a:ext cx="12074487" cy="958467"/>
          </a:xfrm>
          <a:prstGeom prst="roundRect">
            <a:avLst/>
          </a:prstGeom>
          <a:solidFill>
            <a:srgbClr val="CA3F43"/>
          </a:solidFill>
          <a:ln>
            <a:solidFill>
              <a:srgbClr val="CA3F43"/>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rgbClr val="FFFFFF"/>
              </a:solidFill>
              <a:effectLst/>
              <a:uLnTx/>
              <a:uFillTx/>
              <a:latin typeface="Segoe UI"/>
              <a:ea typeface="Segoe UI" pitchFamily="34" charset="0"/>
              <a:cs typeface="Segoe UI" pitchFamily="34" charset="0"/>
            </a:endParaRPr>
          </a:p>
        </p:txBody>
      </p:sp>
      <p:sp>
        <p:nvSpPr>
          <p:cNvPr id="12" name="TextBox 11">
            <a:extLst>
              <a:ext uri="{FF2B5EF4-FFF2-40B4-BE49-F238E27FC236}">
                <a16:creationId xmlns:a16="http://schemas.microsoft.com/office/drawing/2014/main" id="{B7C76E56-4971-95E4-133D-38F357ADCC4B}"/>
              </a:ext>
            </a:extLst>
          </p:cNvPr>
          <p:cNvSpPr txBox="1"/>
          <p:nvPr/>
        </p:nvSpPr>
        <p:spPr>
          <a:xfrm>
            <a:off x="217714" y="206829"/>
            <a:ext cx="7609115" cy="677108"/>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rgbClr val="FFFFFF"/>
                </a:solidFill>
                <a:effectLst/>
                <a:uLnTx/>
                <a:uFillTx/>
                <a:latin typeface="Segoe UI"/>
                <a:ea typeface="+mn-ea"/>
                <a:cs typeface="+mn-cs"/>
              </a:rPr>
              <a:t>Meet your trainers</a:t>
            </a:r>
          </a:p>
        </p:txBody>
      </p:sp>
      <p:grpSp>
        <p:nvGrpSpPr>
          <p:cNvPr id="8" name="Group 7">
            <a:extLst>
              <a:ext uri="{FF2B5EF4-FFF2-40B4-BE49-F238E27FC236}">
                <a16:creationId xmlns:a16="http://schemas.microsoft.com/office/drawing/2014/main" id="{F9ACFE14-EDD4-8E43-8DBA-9DE02FAE221F}"/>
              </a:ext>
            </a:extLst>
          </p:cNvPr>
          <p:cNvGrpSpPr/>
          <p:nvPr/>
        </p:nvGrpSpPr>
        <p:grpSpPr>
          <a:xfrm>
            <a:off x="1782966" y="1738277"/>
            <a:ext cx="3352800" cy="4463143"/>
            <a:chOff x="696686" y="1752600"/>
            <a:chExt cx="3352800" cy="4463143"/>
          </a:xfrm>
        </p:grpSpPr>
        <p:pic>
          <p:nvPicPr>
            <p:cNvPr id="1026" name="Picture 2">
              <a:extLst>
                <a:ext uri="{FF2B5EF4-FFF2-40B4-BE49-F238E27FC236}">
                  <a16:creationId xmlns:a16="http://schemas.microsoft.com/office/drawing/2014/main" id="{A34035CC-17C8-B592-B8F9-0ABB1646FD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1038905" y="1950268"/>
              <a:ext cx="1438275" cy="143827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0124CD8B-6EE1-58B6-1EE5-256A340FF62C}"/>
                </a:ext>
              </a:extLst>
            </p:cNvPr>
            <p:cNvSpPr txBox="1"/>
            <p:nvPr/>
          </p:nvSpPr>
          <p:spPr>
            <a:xfrm>
              <a:off x="789729" y="3548743"/>
              <a:ext cx="3124619" cy="2277547"/>
            </a:xfrm>
            <a:prstGeom prst="rect">
              <a:avLst/>
            </a:prstGeom>
            <a:noFill/>
          </p:spPr>
          <p:txBody>
            <a:bodyPr wrap="square" lIns="0" tIns="0" rIns="0" bIns="0" rtlCol="0" anchor="t">
              <a:spAutoFit/>
            </a:bodyPr>
            <a:lstStyle/>
            <a:p>
              <a:pPr algn="l"/>
              <a:r>
                <a:rPr lang="en-US" sz="2000" b="1"/>
                <a:t>Sharon Weaver</a:t>
              </a:r>
            </a:p>
            <a:p>
              <a:r>
                <a:rPr lang="en-US" sz="1600" b="0" i="0">
                  <a:effectLst/>
                  <a:latin typeface="-apple-system"/>
                </a:rPr>
                <a:t>Founder</a:t>
              </a:r>
              <a:r>
                <a:rPr lang="en-US" sz="1600">
                  <a:latin typeface="-apple-system"/>
                </a:rPr>
                <a:t>, </a:t>
              </a:r>
              <a:r>
                <a:rPr lang="en-US" sz="1600" b="0" i="0">
                  <a:effectLst/>
                  <a:latin typeface="-apple-system"/>
                </a:rPr>
                <a:t>CEO Smarter Consulting</a:t>
              </a:r>
              <a:endParaRPr lang="en-US" sz="1600"/>
            </a:p>
            <a:p>
              <a:r>
                <a:rPr lang="en-US" sz="1600"/>
                <a:t>Microsoft RD | MVP | MCT</a:t>
              </a:r>
              <a:endParaRPr lang="en-US" sz="1600">
                <a:cs typeface="Segoe UI"/>
              </a:endParaRPr>
            </a:p>
            <a:p>
              <a:pPr algn="l"/>
              <a:endParaRPr lang="en-US" sz="1600">
                <a:cs typeface="Segoe UI"/>
              </a:endParaRPr>
            </a:p>
            <a:p>
              <a:r>
                <a:rPr lang="en-US" sz="1600">
                  <a:cs typeface="Segoe UI"/>
                </a:rPr>
                <a:t>Primary Event:</a:t>
              </a:r>
            </a:p>
            <a:p>
              <a:r>
                <a:rPr lang="en-US" sz="1600">
                  <a:ea typeface="+mn-lt"/>
                  <a:cs typeface="+mn-lt"/>
                  <a:hlinkClick r:id="rId4"/>
                </a:rPr>
                <a:t>CollabCon - https://www.collabconforall.com/</a:t>
              </a:r>
              <a:endParaRPr lang="en-US">
                <a:hlinkClick r:id="rId4"/>
              </a:endParaRPr>
            </a:p>
            <a:p>
              <a:endParaRPr lang="en-US" sz="1600">
                <a:cs typeface="Segoe UI"/>
              </a:endParaRPr>
            </a:p>
            <a:p>
              <a:r>
                <a:rPr lang="en-US" sz="1600">
                  <a:hlinkClick r:id="rId5"/>
                </a:rPr>
                <a:t>Sharon Weaver | LinkedIn</a:t>
              </a:r>
              <a:endParaRPr lang="en-US" sz="1600"/>
            </a:p>
          </p:txBody>
        </p:sp>
        <p:sp>
          <p:nvSpPr>
            <p:cNvPr id="6" name="Rectangle 5">
              <a:extLst>
                <a:ext uri="{FF2B5EF4-FFF2-40B4-BE49-F238E27FC236}">
                  <a16:creationId xmlns:a16="http://schemas.microsoft.com/office/drawing/2014/main" id="{2086283E-614B-8E43-7C6E-ADF80E21AC56}"/>
                </a:ext>
              </a:extLst>
            </p:cNvPr>
            <p:cNvSpPr/>
            <p:nvPr/>
          </p:nvSpPr>
          <p:spPr bwMode="auto">
            <a:xfrm>
              <a:off x="696686" y="1752600"/>
              <a:ext cx="3352800" cy="4463143"/>
            </a:xfrm>
            <a:prstGeom prst="rect">
              <a:avLst/>
            </a:prstGeom>
            <a:noFill/>
            <a:ln>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grpSp>
      <p:grpSp>
        <p:nvGrpSpPr>
          <p:cNvPr id="7" name="Group 6">
            <a:extLst>
              <a:ext uri="{FF2B5EF4-FFF2-40B4-BE49-F238E27FC236}">
                <a16:creationId xmlns:a16="http://schemas.microsoft.com/office/drawing/2014/main" id="{75DE6BAB-C9A3-AC7F-D701-8FD6447CF35C}"/>
              </a:ext>
            </a:extLst>
          </p:cNvPr>
          <p:cNvGrpSpPr/>
          <p:nvPr/>
        </p:nvGrpSpPr>
        <p:grpSpPr>
          <a:xfrm>
            <a:off x="6776347" y="1738277"/>
            <a:ext cx="3352800" cy="4463143"/>
            <a:chOff x="4548786" y="1752598"/>
            <a:chExt cx="3352800" cy="4463143"/>
          </a:xfrm>
        </p:grpSpPr>
        <p:pic>
          <p:nvPicPr>
            <p:cNvPr id="1028" name="Picture 4">
              <a:extLst>
                <a:ext uri="{FF2B5EF4-FFF2-40B4-BE49-F238E27FC236}">
                  <a16:creationId xmlns:a16="http://schemas.microsoft.com/office/drawing/2014/main" id="{34134A41-3256-6ADB-4A43-7B86FF8797B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61001" y="1865656"/>
              <a:ext cx="1464238" cy="143560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F346EC9C-C60C-7A0C-B6A9-9D6965A1C871}"/>
                </a:ext>
              </a:extLst>
            </p:cNvPr>
            <p:cNvSpPr txBox="1"/>
            <p:nvPr/>
          </p:nvSpPr>
          <p:spPr>
            <a:xfrm>
              <a:off x="4644700" y="3548742"/>
              <a:ext cx="3182129" cy="2277547"/>
            </a:xfrm>
            <a:prstGeom prst="rect">
              <a:avLst/>
            </a:prstGeom>
            <a:noFill/>
          </p:spPr>
          <p:txBody>
            <a:bodyPr wrap="square" lIns="0" tIns="0" rIns="0" bIns="0" rtlCol="0" anchor="t">
              <a:spAutoFit/>
            </a:bodyPr>
            <a:lstStyle/>
            <a:p>
              <a:pPr algn="l"/>
              <a:r>
                <a:rPr lang="en-US" sz="2000" b="1"/>
                <a:t>Wes Preston</a:t>
              </a:r>
            </a:p>
            <a:p>
              <a:pPr algn="l"/>
              <a:r>
                <a:rPr lang="en-US" sz="1600"/>
                <a:t>Minneapolis, MN</a:t>
              </a:r>
              <a:endParaRPr lang="en-US" sz="1600">
                <a:cs typeface="Segoe UI"/>
              </a:endParaRPr>
            </a:p>
            <a:p>
              <a:pPr algn="l"/>
              <a:r>
                <a:rPr lang="en-US" sz="1600"/>
                <a:t>Owner, </a:t>
              </a:r>
              <a:r>
                <a:rPr lang="en-US" sz="1600" err="1"/>
                <a:t>TrecStone</a:t>
              </a:r>
              <a:endParaRPr lang="en-US" sz="1600"/>
            </a:p>
            <a:p>
              <a:endParaRPr lang="en-US" sz="1600"/>
            </a:p>
            <a:p>
              <a:pPr algn="l"/>
              <a:r>
                <a:rPr lang="en-US" sz="1600"/>
                <a:t>Primary event: </a:t>
              </a:r>
            </a:p>
            <a:p>
              <a:pPr algn="l"/>
              <a:r>
                <a:rPr lang="en-US" sz="1600">
                  <a:effectLst/>
                  <a:hlinkClick r:id="rId7"/>
                </a:rPr>
                <a:t>M365 Saturday - Twin Cities (m365tc.com)</a:t>
              </a:r>
              <a:endParaRPr lang="en-US" sz="1600">
                <a:effectLst/>
              </a:endParaRPr>
            </a:p>
            <a:p>
              <a:endParaRPr lang="en-US" sz="1600"/>
            </a:p>
            <a:p>
              <a:pPr algn="l"/>
              <a:r>
                <a:rPr lang="en-US" sz="1600">
                  <a:hlinkClick r:id="rId8"/>
                </a:rPr>
                <a:t>Wes Preston | LinkedIn</a:t>
              </a:r>
              <a:endParaRPr lang="en-US" sz="1600"/>
            </a:p>
          </p:txBody>
        </p:sp>
        <p:sp>
          <p:nvSpPr>
            <p:cNvPr id="10" name="Rectangle 9">
              <a:extLst>
                <a:ext uri="{FF2B5EF4-FFF2-40B4-BE49-F238E27FC236}">
                  <a16:creationId xmlns:a16="http://schemas.microsoft.com/office/drawing/2014/main" id="{140214A1-9F64-83A2-261E-0CB1CFE4D683}"/>
                </a:ext>
              </a:extLst>
            </p:cNvPr>
            <p:cNvSpPr/>
            <p:nvPr/>
          </p:nvSpPr>
          <p:spPr bwMode="auto">
            <a:xfrm>
              <a:off x="4548786" y="1752598"/>
              <a:ext cx="3352800" cy="4463143"/>
            </a:xfrm>
            <a:prstGeom prst="rect">
              <a:avLst/>
            </a:prstGeom>
            <a:noFill/>
            <a:ln>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grpSp>
    </p:spTree>
    <p:extLst>
      <p:ext uri="{BB962C8B-B14F-4D97-AF65-F5344CB8AC3E}">
        <p14:creationId xmlns:p14="http://schemas.microsoft.com/office/powerpoint/2010/main" val="945369074"/>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64CE1CEB-EEE3-307F-ACAC-14ECBBF26790}"/>
              </a:ext>
            </a:extLst>
          </p:cNvPr>
          <p:cNvSpPr/>
          <p:nvPr/>
        </p:nvSpPr>
        <p:spPr bwMode="auto">
          <a:xfrm>
            <a:off x="55347" y="110170"/>
            <a:ext cx="12074487" cy="958467"/>
          </a:xfrm>
          <a:prstGeom prst="roundRect">
            <a:avLst/>
          </a:prstGeom>
          <a:solidFill>
            <a:srgbClr val="CA3F43"/>
          </a:solidFill>
          <a:ln>
            <a:solidFill>
              <a:srgbClr val="CA3F43"/>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rgbClr val="FFFFFF"/>
              </a:solidFill>
              <a:effectLst/>
              <a:uLnTx/>
              <a:uFillTx/>
              <a:latin typeface="Segoe UI"/>
              <a:ea typeface="Segoe UI" pitchFamily="34" charset="0"/>
              <a:cs typeface="Segoe UI" pitchFamily="34" charset="0"/>
            </a:endParaRPr>
          </a:p>
        </p:txBody>
      </p:sp>
      <p:sp>
        <p:nvSpPr>
          <p:cNvPr id="12" name="TextBox 11">
            <a:extLst>
              <a:ext uri="{FF2B5EF4-FFF2-40B4-BE49-F238E27FC236}">
                <a16:creationId xmlns:a16="http://schemas.microsoft.com/office/drawing/2014/main" id="{B7C76E56-4971-95E4-133D-38F357ADCC4B}"/>
              </a:ext>
            </a:extLst>
          </p:cNvPr>
          <p:cNvSpPr txBox="1"/>
          <p:nvPr/>
        </p:nvSpPr>
        <p:spPr>
          <a:xfrm>
            <a:off x="221123" y="194761"/>
            <a:ext cx="7609115" cy="677108"/>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rgbClr val="FFFFFF"/>
                </a:solidFill>
                <a:effectLst/>
                <a:uLnTx/>
                <a:uFillTx/>
                <a:latin typeface="Segoe UI"/>
                <a:ea typeface="+mn-ea"/>
                <a:cs typeface="+mn-cs"/>
              </a:rPr>
              <a:t>Meet the Microsoft Team</a:t>
            </a:r>
          </a:p>
        </p:txBody>
      </p:sp>
      <p:grpSp>
        <p:nvGrpSpPr>
          <p:cNvPr id="9" name="Group 8">
            <a:extLst>
              <a:ext uri="{FF2B5EF4-FFF2-40B4-BE49-F238E27FC236}">
                <a16:creationId xmlns:a16="http://schemas.microsoft.com/office/drawing/2014/main" id="{A5424021-836D-55D4-AC96-5F53F59FB49C}"/>
              </a:ext>
            </a:extLst>
          </p:cNvPr>
          <p:cNvGrpSpPr/>
          <p:nvPr/>
        </p:nvGrpSpPr>
        <p:grpSpPr>
          <a:xfrm>
            <a:off x="3372974" y="1680863"/>
            <a:ext cx="2178636" cy="4463143"/>
            <a:chOff x="4195902" y="1743066"/>
            <a:chExt cx="2178636" cy="4463143"/>
          </a:xfrm>
        </p:grpSpPr>
        <p:sp>
          <p:nvSpPr>
            <p:cNvPr id="4" name="TextBox 3">
              <a:extLst>
                <a:ext uri="{FF2B5EF4-FFF2-40B4-BE49-F238E27FC236}">
                  <a16:creationId xmlns:a16="http://schemas.microsoft.com/office/drawing/2014/main" id="{F346EC9C-C60C-7A0C-B6A9-9D6965A1C871}"/>
                </a:ext>
              </a:extLst>
            </p:cNvPr>
            <p:cNvSpPr txBox="1"/>
            <p:nvPr/>
          </p:nvSpPr>
          <p:spPr>
            <a:xfrm>
              <a:off x="4417336" y="3544392"/>
              <a:ext cx="1709317" cy="109260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Segoe UI"/>
                  <a:ea typeface="+mn-ea"/>
                  <a:cs typeface="+mn-cs"/>
                </a:rPr>
                <a:t>Heather Cook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Calibri" panose="020F0502020204030204"/>
                  <a:ea typeface="+mn-ea"/>
                  <a:cs typeface="+mn-cs"/>
                </a:rPr>
                <a:t>Community Manager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Calibri" panose="020F0502020204030204"/>
                  <a:ea typeface="+mn-ea"/>
                  <a:cs typeface="+mn-cs"/>
                </a:rPr>
                <a:t>Marina del Rey, CA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Calibri" panose="020F0502020204030204"/>
                  <a:ea typeface="+mn-ea"/>
                  <a:cs typeface="+mn-cs"/>
                  <a:hlinkClick r:id="rId4"/>
                </a:rPr>
                <a:t>Heather (Heather Newman) Cook | LinkedIn</a:t>
              </a:r>
              <a:endParaRPr kumimoji="0" lang="en-US" sz="11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5C71C799-D8F0-EAA4-4124-55EDEF29736C}"/>
                </a:ext>
              </a:extLst>
            </p:cNvPr>
            <p:cNvSpPr/>
            <p:nvPr/>
          </p:nvSpPr>
          <p:spPr bwMode="auto">
            <a:xfrm>
              <a:off x="4195902" y="1743066"/>
              <a:ext cx="2178636" cy="4463143"/>
            </a:xfrm>
            <a:prstGeom prst="rect">
              <a:avLst/>
            </a:prstGeom>
            <a:noFill/>
            <a:ln>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rgbClr val="FFFFFF"/>
                </a:solidFill>
                <a:effectLst/>
                <a:uLnTx/>
                <a:uFillTx/>
                <a:latin typeface="Segoe UI"/>
                <a:ea typeface="Segoe UI" pitchFamily="34" charset="0"/>
                <a:cs typeface="Segoe UI" pitchFamily="34" charset="0"/>
              </a:endParaRPr>
            </a:p>
          </p:txBody>
        </p:sp>
        <p:pic>
          <p:nvPicPr>
            <p:cNvPr id="19" name="Picture 18" descr="A person with long hair  Description automatically generated with low confidence">
              <a:extLst>
                <a:ext uri="{FF2B5EF4-FFF2-40B4-BE49-F238E27FC236}">
                  <a16:creationId xmlns:a16="http://schemas.microsoft.com/office/drawing/2014/main" id="{7B18BD98-CF60-B7BE-2FFF-BCC284813679}"/>
                </a:ext>
              </a:extLst>
            </p:cNvPr>
            <p:cNvPicPr>
              <a:picLocks noChangeAspect="1"/>
            </p:cNvPicPr>
            <p:nvPr/>
          </p:nvPicPr>
          <p:blipFill rotWithShape="1">
            <a:blip r:embed="rId5"/>
            <a:srcRect t="9516" b="9516"/>
            <a:stretch/>
          </p:blipFill>
          <p:spPr>
            <a:xfrm>
              <a:off x="4469332" y="1860117"/>
              <a:ext cx="1463040" cy="1415391"/>
            </a:xfrm>
            <a:prstGeom prst="flowChartConnector">
              <a:avLst/>
            </a:prstGeom>
          </p:spPr>
        </p:pic>
      </p:grpSp>
      <p:grpSp>
        <p:nvGrpSpPr>
          <p:cNvPr id="11" name="Group 10">
            <a:extLst>
              <a:ext uri="{FF2B5EF4-FFF2-40B4-BE49-F238E27FC236}">
                <a16:creationId xmlns:a16="http://schemas.microsoft.com/office/drawing/2014/main" id="{8DB56F7B-88DF-2E23-D96E-13E475424B6F}"/>
              </a:ext>
            </a:extLst>
          </p:cNvPr>
          <p:cNvGrpSpPr/>
          <p:nvPr/>
        </p:nvGrpSpPr>
        <p:grpSpPr>
          <a:xfrm>
            <a:off x="430107" y="1680863"/>
            <a:ext cx="2514455" cy="4463143"/>
            <a:chOff x="1755017" y="1750213"/>
            <a:chExt cx="2514455" cy="4463143"/>
          </a:xfrm>
        </p:grpSpPr>
        <p:sp>
          <p:nvSpPr>
            <p:cNvPr id="3" name="TextBox 2">
              <a:extLst>
                <a:ext uri="{FF2B5EF4-FFF2-40B4-BE49-F238E27FC236}">
                  <a16:creationId xmlns:a16="http://schemas.microsoft.com/office/drawing/2014/main" id="{0124CD8B-6EE1-58B6-1EE5-256A340FF62C}"/>
                </a:ext>
              </a:extLst>
            </p:cNvPr>
            <p:cNvSpPr txBox="1"/>
            <p:nvPr/>
          </p:nvSpPr>
          <p:spPr>
            <a:xfrm>
              <a:off x="1932673" y="3543846"/>
              <a:ext cx="2336799" cy="109260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Segoe UI"/>
                  <a:ea typeface="+mn-ea"/>
                  <a:cs typeface="+mn-cs"/>
                </a:rPr>
                <a:t>Karuana Gatimu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Calibri" panose="020F0502020204030204"/>
                  <a:ea typeface="+mn-ea"/>
                  <a:cs typeface="+mn-cs"/>
                </a:rPr>
                <a:t>Community Lead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Calibri" panose="020F0502020204030204"/>
                  <a:ea typeface="+mn-ea"/>
                  <a:cs typeface="+mn-cs"/>
                </a:rPr>
                <a:t>Olympia, Washington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Calibri" panose="020F0502020204030204"/>
                  <a:ea typeface="+mn-ea"/>
                  <a:cs typeface="+mn-cs"/>
                </a:rPr>
                <a:t>Phoenix, AZ</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Calibri" panose="020F0502020204030204"/>
                  <a:ea typeface="+mn-ea"/>
                  <a:cs typeface="+mn-cs"/>
                  <a:hlinkClick r:id="rId6"/>
                </a:rPr>
                <a:t>Karuana Gatimu | LinkedIn</a:t>
              </a:r>
              <a:endParaRPr kumimoji="0" lang="en-US" sz="14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3E17DE87-7717-14E3-8A97-652194749BE2}"/>
                </a:ext>
              </a:extLst>
            </p:cNvPr>
            <p:cNvSpPr/>
            <p:nvPr/>
          </p:nvSpPr>
          <p:spPr bwMode="auto">
            <a:xfrm>
              <a:off x="1755017" y="1750213"/>
              <a:ext cx="2178636" cy="4463143"/>
            </a:xfrm>
            <a:prstGeom prst="rect">
              <a:avLst/>
            </a:prstGeom>
            <a:noFill/>
            <a:ln>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rgbClr val="FFFFFF"/>
                </a:solidFill>
                <a:effectLst/>
                <a:uLnTx/>
                <a:uFillTx/>
                <a:latin typeface="Segoe UI"/>
                <a:ea typeface="Segoe UI" pitchFamily="34" charset="0"/>
                <a:cs typeface="Segoe UI" pitchFamily="34" charset="0"/>
              </a:endParaRPr>
            </a:p>
          </p:txBody>
        </p:sp>
        <p:pic>
          <p:nvPicPr>
            <p:cNvPr id="21" name="Picture 20">
              <a:extLst>
                <a:ext uri="{FF2B5EF4-FFF2-40B4-BE49-F238E27FC236}">
                  <a16:creationId xmlns:a16="http://schemas.microsoft.com/office/drawing/2014/main" id="{134CB3C2-772B-85EA-C660-947EE1AE228B}"/>
                </a:ext>
              </a:extLst>
            </p:cNvPr>
            <p:cNvPicPr>
              <a:picLocks noChangeAspect="1"/>
            </p:cNvPicPr>
            <p:nvPr/>
          </p:nvPicPr>
          <p:blipFill>
            <a:blip r:embed="rId7"/>
            <a:stretch>
              <a:fillRect/>
            </a:stretch>
          </p:blipFill>
          <p:spPr>
            <a:xfrm>
              <a:off x="2159309" y="1838064"/>
              <a:ext cx="1280160" cy="1439321"/>
            </a:xfrm>
            <a:prstGeom prst="flowChartConnector">
              <a:avLst/>
            </a:prstGeom>
          </p:spPr>
        </p:pic>
      </p:grpSp>
      <p:grpSp>
        <p:nvGrpSpPr>
          <p:cNvPr id="6" name="Group 5">
            <a:extLst>
              <a:ext uri="{FF2B5EF4-FFF2-40B4-BE49-F238E27FC236}">
                <a16:creationId xmlns:a16="http://schemas.microsoft.com/office/drawing/2014/main" id="{F402B3B0-38AD-1830-5D57-85ED8BA0A8B5}"/>
              </a:ext>
            </a:extLst>
          </p:cNvPr>
          <p:cNvGrpSpPr/>
          <p:nvPr/>
        </p:nvGrpSpPr>
        <p:grpSpPr>
          <a:xfrm>
            <a:off x="6315841" y="1677632"/>
            <a:ext cx="2178636" cy="4463143"/>
            <a:chOff x="8985568" y="1743068"/>
            <a:chExt cx="2178636" cy="4463143"/>
          </a:xfrm>
        </p:grpSpPr>
        <p:sp>
          <p:nvSpPr>
            <p:cNvPr id="14" name="Rectangle 13">
              <a:extLst>
                <a:ext uri="{FF2B5EF4-FFF2-40B4-BE49-F238E27FC236}">
                  <a16:creationId xmlns:a16="http://schemas.microsoft.com/office/drawing/2014/main" id="{6BF08187-0225-B555-136E-4D34E8A27468}"/>
                </a:ext>
              </a:extLst>
            </p:cNvPr>
            <p:cNvSpPr/>
            <p:nvPr/>
          </p:nvSpPr>
          <p:spPr bwMode="auto">
            <a:xfrm>
              <a:off x="8985568" y="1743068"/>
              <a:ext cx="2178636" cy="4463143"/>
            </a:xfrm>
            <a:prstGeom prst="rect">
              <a:avLst/>
            </a:prstGeom>
            <a:noFill/>
            <a:ln>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rgbClr val="FFFFFF"/>
                </a:solidFill>
                <a:effectLst/>
                <a:uLnTx/>
                <a:uFillTx/>
                <a:latin typeface="Segoe UI"/>
                <a:ea typeface="Segoe UI" pitchFamily="34" charset="0"/>
                <a:cs typeface="Segoe UI" pitchFamily="34" charset="0"/>
              </a:endParaRPr>
            </a:p>
          </p:txBody>
        </p:sp>
        <p:pic>
          <p:nvPicPr>
            <p:cNvPr id="7" name="Picture 6">
              <a:extLst>
                <a:ext uri="{FF2B5EF4-FFF2-40B4-BE49-F238E27FC236}">
                  <a16:creationId xmlns:a16="http://schemas.microsoft.com/office/drawing/2014/main" id="{60B21CCF-4CD3-B883-D836-D2D6AA55D9EB}"/>
                </a:ext>
              </a:extLst>
            </p:cNvPr>
            <p:cNvPicPr>
              <a:picLocks noChangeAspect="1"/>
            </p:cNvPicPr>
            <p:nvPr/>
          </p:nvPicPr>
          <p:blipFill>
            <a:blip r:embed="rId8"/>
            <a:stretch>
              <a:fillRect/>
            </a:stretch>
          </p:blipFill>
          <p:spPr>
            <a:xfrm>
              <a:off x="9403029" y="1855470"/>
              <a:ext cx="1371600" cy="1371600"/>
            </a:xfrm>
            <a:prstGeom prst="ellipse">
              <a:avLst/>
            </a:prstGeom>
          </p:spPr>
        </p:pic>
        <p:sp>
          <p:nvSpPr>
            <p:cNvPr id="8" name="TextBox 7">
              <a:extLst>
                <a:ext uri="{FF2B5EF4-FFF2-40B4-BE49-F238E27FC236}">
                  <a16:creationId xmlns:a16="http://schemas.microsoft.com/office/drawing/2014/main" id="{16E139CC-303C-17DD-A1A8-D1C87C34FDDD}"/>
                </a:ext>
              </a:extLst>
            </p:cNvPr>
            <p:cNvSpPr txBox="1"/>
            <p:nvPr/>
          </p:nvSpPr>
          <p:spPr>
            <a:xfrm>
              <a:off x="9255279" y="3543846"/>
              <a:ext cx="1626091" cy="923330"/>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Segoe UI"/>
                  <a:ea typeface="+mn-ea"/>
                  <a:cs typeface="+mn-cs"/>
                </a:rPr>
                <a:t>Bryan Hart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Calibri" panose="020F0502020204030204"/>
                  <a:ea typeface="+mn-ea"/>
                  <a:cs typeface="+mn-cs"/>
                </a:rPr>
                <a:t>Technology Lead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Calibri" panose="020F0502020204030204"/>
                  <a:ea typeface="+mn-ea"/>
                  <a:cs typeface="+mn-cs"/>
                </a:rPr>
                <a:t>Shoreline, WA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Calibri" panose="020F0502020204030204"/>
                  <a:ea typeface="+mn-ea"/>
                  <a:cs typeface="+mn-cs"/>
                  <a:hlinkClick r:id="rId9"/>
                </a:rPr>
                <a:t>Bryan Hart | LinkedIn</a:t>
              </a:r>
              <a:endParaRPr kumimoji="0" lang="en-US" sz="1100" b="0" i="0" u="none" strike="noStrike" kern="1200" cap="none" spc="0" normalizeH="0" baseline="0" noProof="0">
                <a:ln>
                  <a:noFill/>
                </a:ln>
                <a:solidFill>
                  <a:srgbClr val="000000"/>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3068806119"/>
      </p:ext>
    </p:extLst>
  </p:cSld>
  <p:clrMapOvr>
    <a:masterClrMapping/>
  </p:clrMapOvr>
  <p:transition>
    <p:fade/>
  </p:transition>
  <p:extLst>
    <p:ext uri="{6950BFC3-D8DA-4A85-94F7-54DA5524770B}">
      <p188:commentRel xmlns:p188="http://schemas.microsoft.com/office/powerpoint/2018/8/main" r:id="rId3"/>
    </p:ext>
  </p:extLst>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White Template">
  <a:themeElements>
    <a:clrScheme name="TS_20_Blue on White">
      <a:dk1>
        <a:srgbClr val="000000"/>
      </a:dk1>
      <a:lt1>
        <a:srgbClr val="FFFFFF"/>
      </a:lt1>
      <a:dk2>
        <a:srgbClr val="243A5E"/>
      </a:dk2>
      <a:lt2>
        <a:srgbClr val="E6E6E6"/>
      </a:lt2>
      <a:accent1>
        <a:srgbClr val="0078D4"/>
      </a:accent1>
      <a:accent2>
        <a:srgbClr val="243A5E"/>
      </a:accent2>
      <a:accent3>
        <a:srgbClr val="50E6FF"/>
      </a:accent3>
      <a:accent4>
        <a:srgbClr val="008575"/>
      </a:accent4>
      <a:accent5>
        <a:srgbClr val="274B47"/>
      </a:accent5>
      <a:accent6>
        <a:srgbClr val="737373"/>
      </a:accent6>
      <a:hlink>
        <a:srgbClr val="0078D4"/>
      </a:hlink>
      <a:folHlink>
        <a:srgbClr val="0078D4"/>
      </a:folHlink>
    </a:clrScheme>
    <a:fontScheme name="Microsoft 2019 Brand Templates">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smtClean="0">
            <a:solidFill>
              <a:srgbClr val="FFFFFF"/>
            </a:soli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defPPr>
      </a:lstStyle>
    </a:txDef>
  </a:objectDefaults>
  <a:extraClrSchemeLst/>
  <a:extLst>
    <a:ext uri="{05A4C25C-085E-4340-85A3-A5531E510DB2}">
      <thm15:themeFamily xmlns:thm15="http://schemas.microsoft.com/office/thememl/2012/main" name="Template Starter Blue - February 2020_v6" id="{071E01FD-2079-42F8-8403-F72D98F421C4}" vid="{4AE5ECA4-1508-4F7F-B9BC-6CD0E5E51A63}"/>
    </a:ext>
  </a:extLst>
</a:theme>
</file>

<file path=ppt/theme/theme3.xml><?xml version="1.0" encoding="utf-8"?>
<a:theme xmlns:a="http://schemas.openxmlformats.org/drawingml/2006/main" name="1_LIGHT GRAY TEMPLATE">
  <a:themeElements>
    <a:clrScheme name="Custom 3">
      <a:dk1>
        <a:srgbClr val="1A1A1A"/>
      </a:dk1>
      <a:lt1>
        <a:srgbClr val="FFFFFF"/>
      </a:lt1>
      <a:dk2>
        <a:srgbClr val="0D0D0D"/>
      </a:dk2>
      <a:lt2>
        <a:srgbClr val="E6E6E6"/>
      </a:lt2>
      <a:accent1>
        <a:srgbClr val="0078D4"/>
      </a:accent1>
      <a:accent2>
        <a:srgbClr val="243A5E"/>
      </a:accent2>
      <a:accent3>
        <a:srgbClr val="50E6FF"/>
      </a:accent3>
      <a:accent4>
        <a:srgbClr val="515251"/>
      </a:accent4>
      <a:accent5>
        <a:srgbClr val="737373"/>
      </a:accent5>
      <a:accent6>
        <a:srgbClr val="D2D2D2"/>
      </a:accent6>
      <a:hlink>
        <a:srgbClr val="0076D3"/>
      </a:hlink>
      <a:folHlink>
        <a:srgbClr val="0078D4"/>
      </a:folHlink>
    </a:clrScheme>
    <a:fontScheme name="Segoe UI Semibold - Segoe UI">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gradFill>
              <a:gsLst>
                <a:gs pos="2917">
                  <a:schemeClr val="tx1"/>
                </a:gs>
                <a:gs pos="30000">
                  <a:schemeClr val="tx1"/>
                </a:gs>
              </a:gsLst>
              <a:lin ang="5400000" scaled="0"/>
            </a:gradFill>
          </a:defRPr>
        </a:defPPr>
      </a:lstStyle>
    </a:txDef>
  </a:objectDefaults>
  <a:extraClrSchemeLst/>
  <a:extLst>
    <a:ext uri="{05A4C25C-085E-4340-85A3-A5531E510DB2}">
      <thm15:themeFamily xmlns:thm15="http://schemas.microsoft.com/office/thememl/2012/main" name="SM_LightGray_Sept_2018.potx" id="{0FAF9FBA-50E5-4B89-8F50-EB458E088334}" vid="{09DABCF3-FBBE-41E3-8EAE-8A81552DAAAD}"/>
    </a:ext>
  </a:extLst>
</a:theme>
</file>

<file path=ppt/theme/theme4.xml><?xml version="1.0" encoding="utf-8"?>
<a:theme xmlns:a="http://schemas.openxmlformats.org/drawingml/2006/main" name="Microsoft 365 Template">
  <a:themeElements>
    <a:clrScheme name="Custom 33">
      <a:dk1>
        <a:srgbClr val="000000"/>
      </a:dk1>
      <a:lt1>
        <a:srgbClr val="FFFFFF"/>
      </a:lt1>
      <a:dk2>
        <a:srgbClr val="243A5E"/>
      </a:dk2>
      <a:lt2>
        <a:srgbClr val="E6E6E6"/>
      </a:lt2>
      <a:accent1>
        <a:srgbClr val="0078D4"/>
      </a:accent1>
      <a:accent2>
        <a:srgbClr val="243A5E"/>
      </a:accent2>
      <a:accent3>
        <a:srgbClr val="50E6FF"/>
      </a:accent3>
      <a:accent4>
        <a:srgbClr val="274B47"/>
      </a:accent4>
      <a:accent5>
        <a:srgbClr val="3B2E58"/>
      </a:accent5>
      <a:accent6>
        <a:srgbClr val="737373"/>
      </a:accent6>
      <a:hlink>
        <a:srgbClr val="0078D4"/>
      </a:hlink>
      <a:folHlink>
        <a:srgbClr val="0078D4"/>
      </a:folHlink>
    </a:clrScheme>
    <a:fontScheme name="Microsoft 2019 Brand Templates">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gradFill>
              <a:gsLst>
                <a:gs pos="2917">
                  <a:schemeClr val="tx1"/>
                </a:gs>
                <a:gs pos="30000">
                  <a:schemeClr val="tx1"/>
                </a:gs>
              </a:gsLst>
              <a:lin ang="5400000" scaled="0"/>
            </a:gradFill>
          </a:defRPr>
        </a:defPPr>
      </a:lstStyle>
    </a:txDef>
  </a:objectDefaults>
  <a:extraClrSchemeLst/>
  <a:extLst>
    <a:ext uri="{05A4C25C-085E-4340-85A3-A5531E510DB2}">
      <thm15:themeFamily xmlns:thm15="http://schemas.microsoft.com/office/thememl/2012/main" name="3291_June2019_CorporateStrategy_Template_2019_Cool_ReadyToUse_Final" id="{724A0421-D3A6-4986-BBF4-21E52F9F9828}" vid="{3B241741-D921-46D0-A42F-E55E8D816862}"/>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374EE633EB283499DF1C0A9538B5B48" ma:contentTypeVersion="17" ma:contentTypeDescription="Create a new document." ma:contentTypeScope="" ma:versionID="c18cda3995a8ccd72fd68f9b927bb778">
  <xsd:schema xmlns:xsd="http://www.w3.org/2001/XMLSchema" xmlns:xs="http://www.w3.org/2001/XMLSchema" xmlns:p="http://schemas.microsoft.com/office/2006/metadata/properties" xmlns:ns1="http://schemas.microsoft.com/sharepoint/v3" xmlns:ns2="5d2ca1d5-3192-42b6-9a1b-950194ac9503" xmlns:ns3="79c62f8f-2aba-466d-b8c4-1d3b21cbfaeb" targetNamespace="http://schemas.microsoft.com/office/2006/metadata/properties" ma:root="true" ma:fieldsID="9e2bc92690b2ffd4a22d658aec0c2f1a" ns1:_="" ns2:_="" ns3:_="">
    <xsd:import namespace="http://schemas.microsoft.com/sharepoint/v3"/>
    <xsd:import namespace="5d2ca1d5-3192-42b6-9a1b-950194ac9503"/>
    <xsd:import namespace="79c62f8f-2aba-466d-b8c4-1d3b21cbfae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1:_ip_UnifiedCompliancePolicyProperties" minOccurs="0"/>
                <xsd:element ref="ns1:_ip_UnifiedCompliancePolicyUIAction" minOccurs="0"/>
                <xsd:element ref="ns2:MediaServiceGenerationTime" minOccurs="0"/>
                <xsd:element ref="ns2:MediaServiceEventHashCode" minOccurs="0"/>
                <xsd:element ref="ns2:MediaServiceDateTaken" minOccurs="0"/>
                <xsd:element ref="ns2:MediaLengthInSeconds" minOccurs="0"/>
                <xsd:element ref="ns2:lcf76f155ced4ddcb4097134ff3c332f" minOccurs="0"/>
                <xsd:element ref="ns3:TaxCatchAll" minOccurs="0"/>
                <xsd:element ref="ns2:MediaServiceOCR" minOccurs="0"/>
                <xsd:element ref="ns2:HasDigitalSignature" minOccurs="0"/>
                <xsd:element ref="ns2:DigitalSignatureProvide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2" nillable="true" ma:displayName="Unified Compliance Policy Properties" ma:hidden="true" ma:internalName="_ip_UnifiedCompliancePolicyProperties">
      <xsd:simpleType>
        <xsd:restriction base="dms:Note"/>
      </xsd:simpleType>
    </xsd:element>
    <xsd:element name="_ip_UnifiedCompliancePolicyUIAction" ma:index="13"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d2ca1d5-3192-42b6-9a1b-950194ac950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HasDigitalSignature" ma:index="22" nillable="true" ma:displayName="Signed electronically" ma:internalName="HasDigitalSignature" ma:readOnly="true">
      <xsd:simpleType>
        <xsd:restriction base="dms:Boolean"/>
      </xsd:simpleType>
    </xsd:element>
    <xsd:element name="DigitalSignatureProvider" ma:index="23" nillable="true" ma:displayName="Signature provider" ma:internalName="DigitalSignatureProvider" ma:readOnly="true">
      <xsd:simpleType>
        <xsd:restriction base="dms:Text"/>
      </xsd:simpleType>
    </xsd:element>
    <xsd:element name="MediaServiceLocation" ma:index="24"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9c62f8f-2aba-466d-b8c4-1d3b21cbfaeb"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92bb657e-777f-4c06-a5ff-f3f7d5fec19a}" ma:internalName="TaxCatchAll" ma:showField="CatchAllData" ma:web="79c62f8f-2aba-466d-b8c4-1d3b21cbfae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MediaLengthInSeconds xmlns="5d2ca1d5-3192-42b6-9a1b-950194ac9503" xsi:nil="true"/>
    <TaxCatchAll xmlns="79c62f8f-2aba-466d-b8c4-1d3b21cbfaeb" xsi:nil="true"/>
    <lcf76f155ced4ddcb4097134ff3c332f xmlns="5d2ca1d5-3192-42b6-9a1b-950194ac950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4833609-4DF3-49D0-9B37-CD00A72A57DE}">
  <ds:schemaRefs>
    <ds:schemaRef ds:uri="http://schemas.microsoft.com/sharepoint/v3/contenttype/forms"/>
  </ds:schemaRefs>
</ds:datastoreItem>
</file>

<file path=customXml/itemProps2.xml><?xml version="1.0" encoding="utf-8"?>
<ds:datastoreItem xmlns:ds="http://schemas.openxmlformats.org/officeDocument/2006/customXml" ds:itemID="{A63A5CAB-13D2-49BA-B1B7-7302F3796EBC}">
  <ds:schemaRefs>
    <ds:schemaRef ds:uri="5d2ca1d5-3192-42b6-9a1b-950194ac9503"/>
    <ds:schemaRef ds:uri="79c62f8f-2aba-466d-b8c4-1d3b21cbfae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6EE5AA82-F494-4821-801F-322F1F490CE1}">
  <ds:schemaRefs>
    <ds:schemaRef ds:uri="http://purl.org/dc/dcmitype/"/>
    <ds:schemaRef ds:uri="http://schemas.microsoft.com/office/2006/metadata/properties"/>
    <ds:schemaRef ds:uri="http://schemas.microsoft.com/sharepoint/v3"/>
    <ds:schemaRef ds:uri="http://schemas.microsoft.com/office/2006/documentManagement/types"/>
    <ds:schemaRef ds:uri="http://purl.org/dc/elements/1.1/"/>
    <ds:schemaRef ds:uri="http://purl.org/dc/terms/"/>
    <ds:schemaRef ds:uri="http://schemas.microsoft.com/office/infopath/2007/PartnerControls"/>
    <ds:schemaRef ds:uri="5d2ca1d5-3192-42b6-9a1b-950194ac9503"/>
    <ds:schemaRef ds:uri="http://schemas.openxmlformats.org/package/2006/metadata/core-properties"/>
    <ds:schemaRef ds:uri="79c62f8f-2aba-466d-b8c4-1d3b21cbfaeb"/>
    <ds:schemaRef ds:uri="http://www.w3.org/XML/1998/namespace"/>
  </ds:schemaRefs>
</ds:datastoreItem>
</file>

<file path=docMetadata/LabelInfo.xml><?xml version="1.0" encoding="utf-8"?>
<clbl:labelList xmlns:clbl="http://schemas.microsoft.com/office/2020/mipLabelMetadata">
  <clbl:label id="{b4c9f32e-da17-4ded-9c95-ce9da38f25d9}" enabled="0" method="" siteId="{b4c9f32e-da17-4ded-9c95-ce9da38f25d9}" removed="1"/>
  <clbl:label id="{f42aa342-8706-4288-bd11-ebb85995028c}" enabled="1" method="Standard" siteId="{72f988bf-86f1-41af-91ab-2d7cd011db47}" contentBits="0" removed="0"/>
</clbl:labelList>
</file>

<file path=docProps/app.xml><?xml version="1.0" encoding="utf-8"?>
<Properties xmlns="http://schemas.openxmlformats.org/officeDocument/2006/extended-properties" xmlns:vt="http://schemas.openxmlformats.org/officeDocument/2006/docPropsVTypes">
  <TotalTime>0</TotalTime>
  <Words>2421</Words>
  <Application>Microsoft Office PowerPoint</Application>
  <PresentationFormat>Widescreen</PresentationFormat>
  <Paragraphs>339</Paragraphs>
  <Slides>31</Slides>
  <Notes>7</Notes>
  <HiddenSlides>3</HiddenSlides>
  <MMClips>0</MMClips>
  <ScaleCrop>false</ScaleCrop>
  <HeadingPairs>
    <vt:vector size="4" baseType="variant">
      <vt:variant>
        <vt:lpstr>Theme</vt:lpstr>
      </vt:variant>
      <vt:variant>
        <vt:i4>6</vt:i4>
      </vt:variant>
      <vt:variant>
        <vt:lpstr>Slide Titles</vt:lpstr>
      </vt:variant>
      <vt:variant>
        <vt:i4>31</vt:i4>
      </vt:variant>
    </vt:vector>
  </HeadingPairs>
  <TitlesOfParts>
    <vt:vector size="37" baseType="lpstr">
      <vt:lpstr>2_Office Theme</vt:lpstr>
      <vt:lpstr>2_White Template</vt:lpstr>
      <vt:lpstr>1_LIGHT GRAY TEMPLATE</vt:lpstr>
      <vt:lpstr>Microsoft 365 Template</vt:lpstr>
      <vt:lpstr>Office Theme</vt:lpstr>
      <vt:lpstr>1_Office Theme</vt:lpstr>
      <vt:lpstr>PowerPoint Presentation</vt:lpstr>
      <vt:lpstr>PowerPoint Presentation</vt:lpstr>
      <vt:lpstr>PowerPoint Presentation</vt:lpstr>
      <vt:lpstr>Digital Event Code of Conduct</vt:lpstr>
      <vt:lpstr>All General Sessions are recorded and posted on-demand on the Microsoft Community Learning YouTube channel if you do not want to be recorded, please leave the call or stay on mute.   Speaker video and audio will be shown in the recordings. Attendee questions audio will be also be shared.   </vt:lpstr>
      <vt:lpstr>MGCI Mission and Tagline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Request Community Amplification </vt:lpstr>
      <vt:lpstr>PowerPoint Presentation</vt:lpstr>
      <vt:lpstr>PowerPoint Presentation</vt:lpstr>
      <vt:lpstr>PowerPoint Presentation</vt:lpstr>
      <vt:lpstr>MGCI on MTC </vt:lpstr>
      <vt:lpstr>🥳 User Groups on Microsoft Tech Community</vt:lpstr>
      <vt:lpstr>PowerPoint Presentation</vt:lpstr>
      <vt:lpstr>Stay Connected!   Engage with the best community in tech… There’s something for everyone!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Erica Stowell</dc:creator>
  <cp:lastModifiedBy>Emily Hove (Chilco Strategies Inc)</cp:lastModifiedBy>
  <cp:revision>11</cp:revision>
  <dcterms:created xsi:type="dcterms:W3CDTF">2024-03-05T22:07:20Z</dcterms:created>
  <dcterms:modified xsi:type="dcterms:W3CDTF">2026-08-05T15:06:06Z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0x010100B374EE633EB283499DF1C0A9538B5B48</vt:lpwstr>
  </property>
  <property fmtid="{D5CDD505-2E9C-101B-9397-08002B2CF9AE}" pid="3" name="MediaServiceImageTags">
    <vt:lpwstr/>
  </property>
  <property fmtid="{D5CDD505-2E9C-101B-9397-08002B2CF9AE}" pid="4" name="xd_ProgID">
    <vt:lpwstr/>
  </property>
  <property fmtid="{D5CDD505-2E9C-101B-9397-08002B2CF9AE}" pid="5" name="ComplianceAssetId">
    <vt:lpwstr/>
  </property>
  <property fmtid="{D5CDD505-2E9C-101B-9397-08002B2CF9AE}" pid="6" name="TemplateUrl">
    <vt:lpwstr/>
  </property>
  <property fmtid="{D5CDD505-2E9C-101B-9397-08002B2CF9AE}" pid="7" name="_ExtendedDescription">
    <vt:lpwstr/>
  </property>
  <property fmtid="{D5CDD505-2E9C-101B-9397-08002B2CF9AE}" pid="8" name="TriggerFlowInfo">
    <vt:lpwstr/>
  </property>
  <property fmtid="{D5CDD505-2E9C-101B-9397-08002B2CF9AE}" pid="9" name="xd_Signature">
    <vt:bool>false</vt:bool>
  </property>
  <property fmtid="{D5CDD505-2E9C-101B-9397-08002B2CF9AE}" pid="10" name="Order">
    <vt:lpwstr>5200.00000000000</vt:lpwstr>
  </property>
</Properties>
</file>