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3.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7FFFF248_B6EA43E7.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268" r:id="rId4"/>
    <p:sldMasterId id="2147485279" r:id="rId5"/>
    <p:sldMasterId id="2147483672" r:id="rId6"/>
    <p:sldMasterId id="2147483660" r:id="rId7"/>
  </p:sldMasterIdLst>
  <p:notesMasterIdLst>
    <p:notesMasterId r:id="rId41"/>
  </p:notesMasterIdLst>
  <p:sldIdLst>
    <p:sldId id="2147478720" r:id="rId8"/>
    <p:sldId id="2147481287" r:id="rId9"/>
    <p:sldId id="258" r:id="rId10"/>
    <p:sldId id="2147481278" r:id="rId11"/>
    <p:sldId id="2147481279" r:id="rId12"/>
    <p:sldId id="2147478729" r:id="rId13"/>
    <p:sldId id="2147478730" r:id="rId14"/>
    <p:sldId id="2147480136" r:id="rId15"/>
    <p:sldId id="2147480128" r:id="rId16"/>
    <p:sldId id="2147481309" r:id="rId17"/>
    <p:sldId id="2147481310" r:id="rId18"/>
    <p:sldId id="2147481311" r:id="rId19"/>
    <p:sldId id="2147481313" r:id="rId20"/>
    <p:sldId id="2147481315" r:id="rId21"/>
    <p:sldId id="2147481321" r:id="rId22"/>
    <p:sldId id="2147481319" r:id="rId23"/>
    <p:sldId id="2147481320" r:id="rId24"/>
    <p:sldId id="2147481324" r:id="rId25"/>
    <p:sldId id="2147481325" r:id="rId26"/>
    <p:sldId id="2147481326" r:id="rId27"/>
    <p:sldId id="2147481328" r:id="rId28"/>
    <p:sldId id="2147480153" r:id="rId29"/>
    <p:sldId id="2147481297" r:id="rId30"/>
    <p:sldId id="2147480115" r:id="rId31"/>
    <p:sldId id="2147481307" r:id="rId32"/>
    <p:sldId id="2147481308" r:id="rId33"/>
    <p:sldId id="2147481281" r:id="rId34"/>
    <p:sldId id="2147481282" r:id="rId35"/>
    <p:sldId id="2147481284" r:id="rId36"/>
    <p:sldId id="2147480129" r:id="rId37"/>
    <p:sldId id="2147480214" r:id="rId38"/>
    <p:sldId id="2147481277" r:id="rId39"/>
    <p:sldId id="214747872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F8152FA-475F-4A18-83D7-2AE234EA5FCA}">
          <p14:sldIdLst>
            <p14:sldId id="2147478720"/>
            <p14:sldId id="2147481287"/>
            <p14:sldId id="258"/>
            <p14:sldId id="2147481278"/>
            <p14:sldId id="2147481279"/>
          </p14:sldIdLst>
        </p14:section>
        <p14:section name="Introductions" id="{CA5D3B7B-DC55-4F94-9483-3F3BBFCEC6CE}">
          <p14:sldIdLst>
            <p14:sldId id="2147478729"/>
            <p14:sldId id="2147478730"/>
            <p14:sldId id="2147480136"/>
          </p14:sldIdLst>
        </p14:section>
        <p14:section name="Monthly Topic" id="{5E9228A9-7438-44C1-8A22-5AEA0AE69434}">
          <p14:sldIdLst>
            <p14:sldId id="2147480128"/>
            <p14:sldId id="2147481309"/>
            <p14:sldId id="2147481310"/>
            <p14:sldId id="2147481311"/>
            <p14:sldId id="2147481313"/>
            <p14:sldId id="2147481315"/>
            <p14:sldId id="2147481321"/>
            <p14:sldId id="2147481319"/>
            <p14:sldId id="2147481320"/>
            <p14:sldId id="2147481324"/>
            <p14:sldId id="2147481325"/>
            <p14:sldId id="2147481326"/>
            <p14:sldId id="2147481328"/>
            <p14:sldId id="2147480153"/>
            <p14:sldId id="2147481297"/>
            <p14:sldId id="2147480115"/>
            <p14:sldId id="2147481307"/>
            <p14:sldId id="2147481308"/>
            <p14:sldId id="2147481281"/>
            <p14:sldId id="2147481282"/>
            <p14:sldId id="2147481284"/>
          </p14:sldIdLst>
        </p14:section>
        <p14:section name="Lessons Learned" id="{0921D2A5-5CA7-469E-8D5B-6CA1C68B67D0}">
          <p14:sldIdLst>
            <p14:sldId id="2147480129"/>
          </p14:sldIdLst>
        </p14:section>
        <p14:section name="Q&amp;A" id="{5D187D58-6247-4A51-908E-5B805F88D1C0}">
          <p14:sldIdLst/>
        </p14:section>
        <p14:section name="Upcoming Events" id="{48C70552-BB62-406E-B84A-85893DB3EE59}">
          <p14:sldIdLst>
            <p14:sldId id="2147480214"/>
          </p14:sldIdLst>
        </p14:section>
        <p14:section name="Wrap up" id="{15485E60-DF8D-4164-92E8-AEB18907B393}">
          <p14:sldIdLst>
            <p14:sldId id="2147481277"/>
            <p14:sldId id="214747872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A7BC27-2F00-3DB2-8BF3-5060B73E820F}" name="Jegadesh Sankar Selvasrinivasan" initials="JS" userId="S::Jegadesh.Selvasrinivasan@msftcommunity.com::a060d3d0-e49e-4bc3-a6f8-804865ee2b27" providerId="AD"/>
  <p188:author id="{878F3C44-5142-8893-7295-9466E1944D7E}" name="Jegadesh Sankar Selvasrinivasan (LTIMindtree Limited)" initials="JS" userId="S::v-jselvasrin@microsoft.com::c29dd642-ee52-4635-881d-b823f00e596d" providerId="AD"/>
  <p188:author id="{A1C6214E-9205-F80D-4FB8-EF7A3CD042EF}" name="Heather Newman" initials="HN" userId="S::heather.newman@msftcommunity.com::7f6a0c67-470c-404b-901d-efae19d6ffa5" providerId="AD"/>
  <p188:author id="{E0CE4160-CF03-B739-20B6-75BE27E1F119}" name="Nicolas Georgeault" initials="NG" userId="S::Nicolas.Georgeault@msftcommunity.com::19b671a4-7e51-446d-bce6-616cd14b5984" providerId="AD"/>
  <p188:author id="{8C6B3388-2508-ADAB-F2C1-9AF86F0202E8}" name="Jegadesh Sankar Selvasrinivasan" initials="JS" userId="S::jegadesh.selvasrinivasan@msftcommunity.com::a060d3d0-e49e-4bc3-a6f8-804865ee2b27" providerId="AD"/>
  <p188:author id="{F72066A5-E0E1-B058-3336-504DCA5E7E51}" name="Heather Cook" initials="HC" userId="S::heather.cook@msftcommunity.com::7f6a0c67-470c-404b-901d-efae19d6ffa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3F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BB2FCA-CC50-9626-9630-8D7E5192E65D}" v="2" dt="2025-07-18T21:13:56.8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microsoft.com/office/2016/11/relationships/changesInfo" Target="changesInfos/changesInfo1.xml"/><Relationship Id="rId20" Type="http://schemas.openxmlformats.org/officeDocument/2006/relationships/slide" Target="slides/slide13.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k Bisciotti" userId="S::nbisciotti_highresbio.com#ext#@msftcommunity.onmicrosoft.com::83e2c329-cab2-4933-a2ae-3279f29d63e2" providerId="AD" clId="Web-{72BB2FCA-CC50-9626-9630-8D7E5192E65D}"/>
    <pc:docChg chg="sldOrd">
      <pc:chgData name="Nick Bisciotti" userId="S::nbisciotti_highresbio.com#ext#@msftcommunity.onmicrosoft.com::83e2c329-cab2-4933-a2ae-3279f29d63e2" providerId="AD" clId="Web-{72BB2FCA-CC50-9626-9630-8D7E5192E65D}" dt="2025-07-18T21:13:56.857" v="1"/>
      <pc:docMkLst>
        <pc:docMk/>
      </pc:docMkLst>
      <pc:sldChg chg="ord">
        <pc:chgData name="Nick Bisciotti" userId="S::nbisciotti_highresbio.com#ext#@msftcommunity.onmicrosoft.com::83e2c329-cab2-4933-a2ae-3279f29d63e2" providerId="AD" clId="Web-{72BB2FCA-CC50-9626-9630-8D7E5192E65D}" dt="2025-07-18T21:13:53.122" v="0"/>
        <pc:sldMkLst>
          <pc:docMk/>
          <pc:sldMk cId="502144606" sldId="2147481320"/>
        </pc:sldMkLst>
      </pc:sldChg>
      <pc:sldChg chg="ord">
        <pc:chgData name="Nick Bisciotti" userId="S::nbisciotti_highresbio.com#ext#@msftcommunity.onmicrosoft.com::83e2c329-cab2-4933-a2ae-3279f29d63e2" providerId="AD" clId="Web-{72BB2FCA-CC50-9626-9630-8D7E5192E65D}" dt="2025-07-18T21:13:56.857" v="1"/>
        <pc:sldMkLst>
          <pc:docMk/>
          <pc:sldMk cId="191451487" sldId="2147481328"/>
        </pc:sldMkLst>
      </pc:sldChg>
    </pc:docChg>
  </pc:docChgLst>
  <pc:docChgLst>
    <pc:chgData name="Heather Cook" userId="S::heather.cook@msftcommunity.com::7f6a0c67-470c-404b-901d-efae19d6ffa5" providerId="AD" clId="Web-{ED4D585E-F3D7-4147-F12B-D88EB4710741}"/>
    <pc:docChg chg="addSld delSld modSld modSection">
      <pc:chgData name="Heather Cook" userId="S::heather.cook@msftcommunity.com::7f6a0c67-470c-404b-901d-efae19d6ffa5" providerId="AD" clId="Web-{ED4D585E-F3D7-4147-F12B-D88EB4710741}" dt="2025-06-20T23:01:50.046" v="19"/>
      <pc:docMkLst>
        <pc:docMk/>
      </pc:docMkLst>
      <pc:sldChg chg="modSp">
        <pc:chgData name="Heather Cook" userId="S::heather.cook@msftcommunity.com::7f6a0c67-470c-404b-901d-efae19d6ffa5" providerId="AD" clId="Web-{ED4D585E-F3D7-4147-F12B-D88EB4710741}" dt="2025-06-20T23:00:35.900" v="15" actId="20577"/>
        <pc:sldMkLst>
          <pc:docMk/>
          <pc:sldMk cId="235856716" sldId="258"/>
        </pc:sldMkLst>
        <pc:spChg chg="mod">
          <ac:chgData name="Heather Cook" userId="S::heather.cook@msftcommunity.com::7f6a0c67-470c-404b-901d-efae19d6ffa5" providerId="AD" clId="Web-{ED4D585E-F3D7-4147-F12B-D88EB4710741}" dt="2025-06-20T23:00:35.900" v="15" actId="20577"/>
          <ac:spMkLst>
            <pc:docMk/>
            <pc:sldMk cId="235856716" sldId="258"/>
            <ac:spMk id="3" creationId="{CC04E8E9-763B-3216-E245-7B92C3A6F30C}"/>
          </ac:spMkLst>
        </pc:spChg>
      </pc:sldChg>
      <pc:sldChg chg="modSp">
        <pc:chgData name="Heather Cook" userId="S::heather.cook@msftcommunity.com::7f6a0c67-470c-404b-901d-efae19d6ffa5" providerId="AD" clId="Web-{ED4D585E-F3D7-4147-F12B-D88EB4710741}" dt="2025-06-20T23:00:11.086" v="3" actId="20577"/>
        <pc:sldMkLst>
          <pc:docMk/>
          <pc:sldMk cId="143996172" sldId="2147478720"/>
        </pc:sldMkLst>
        <pc:spChg chg="mod">
          <ac:chgData name="Heather Cook" userId="S::heather.cook@msftcommunity.com::7f6a0c67-470c-404b-901d-efae19d6ffa5" providerId="AD" clId="Web-{ED4D585E-F3D7-4147-F12B-D88EB4710741}" dt="2025-06-20T23:00:11.086" v="3" actId="20577"/>
          <ac:spMkLst>
            <pc:docMk/>
            <pc:sldMk cId="143996172" sldId="2147478720"/>
            <ac:spMk id="4" creationId="{DDB09282-12DE-5673-8128-11B0FC7036F4}"/>
          </ac:spMkLst>
        </pc:spChg>
      </pc:sldChg>
      <pc:sldChg chg="del">
        <pc:chgData name="Heather Cook" userId="S::heather.cook@msftcommunity.com::7f6a0c67-470c-404b-901d-efae19d6ffa5" providerId="AD" clId="Web-{ED4D585E-F3D7-4147-F12B-D88EB4710741}" dt="2025-06-20T23:01:50.046" v="19"/>
        <pc:sldMkLst>
          <pc:docMk/>
          <pc:sldMk cId="1154252966" sldId="2147480200"/>
        </pc:sldMkLst>
      </pc:sldChg>
      <pc:sldChg chg="del">
        <pc:chgData name="Heather Cook" userId="S::heather.cook@msftcommunity.com::7f6a0c67-470c-404b-901d-efae19d6ffa5" providerId="AD" clId="Web-{ED4D585E-F3D7-4147-F12B-D88EB4710741}" dt="2025-06-20T23:01:46.061" v="18"/>
        <pc:sldMkLst>
          <pc:docMk/>
          <pc:sldMk cId="1081244110" sldId="2147481285"/>
        </pc:sldMkLst>
      </pc:sldChg>
      <pc:sldChg chg="modSp">
        <pc:chgData name="Heather Cook" userId="S::heather.cook@msftcommunity.com::7f6a0c67-470c-404b-901d-efae19d6ffa5" providerId="AD" clId="Web-{ED4D585E-F3D7-4147-F12B-D88EB4710741}" dt="2025-06-20T23:00:15.571" v="5"/>
        <pc:sldMkLst>
          <pc:docMk/>
          <pc:sldMk cId="3485562547" sldId="2147481287"/>
        </pc:sldMkLst>
        <pc:graphicFrameChg chg="mod modGraphic">
          <ac:chgData name="Heather Cook" userId="S::heather.cook@msftcommunity.com::7f6a0c67-470c-404b-901d-efae19d6ffa5" providerId="AD" clId="Web-{ED4D585E-F3D7-4147-F12B-D88EB4710741}" dt="2025-06-20T23:00:15.571" v="5"/>
          <ac:graphicFrameMkLst>
            <pc:docMk/>
            <pc:sldMk cId="3485562547" sldId="2147481287"/>
            <ac:graphicFrameMk id="7" creationId="{15927C40-434E-B842-3021-1B2A2AD2BE61}"/>
          </ac:graphicFrameMkLst>
        </pc:graphicFrameChg>
      </pc:sldChg>
      <pc:sldChg chg="add">
        <pc:chgData name="Heather Cook" userId="S::heather.cook@msftcommunity.com::7f6a0c67-470c-404b-901d-efae19d6ffa5" providerId="AD" clId="Web-{ED4D585E-F3D7-4147-F12B-D88EB4710741}" dt="2025-06-20T23:01:41.530" v="16"/>
        <pc:sldMkLst>
          <pc:docMk/>
          <pc:sldMk cId="3720684743" sldId="2147481307"/>
        </pc:sldMkLst>
      </pc:sldChg>
      <pc:sldChg chg="add">
        <pc:chgData name="Heather Cook" userId="S::heather.cook@msftcommunity.com::7f6a0c67-470c-404b-901d-efae19d6ffa5" providerId="AD" clId="Web-{ED4D585E-F3D7-4147-F12B-D88EB4710741}" dt="2025-06-20T23:01:41.545" v="17"/>
        <pc:sldMkLst>
          <pc:docMk/>
          <pc:sldMk cId="748796828" sldId="2147481308"/>
        </pc:sldMkLst>
      </pc:sldChg>
    </pc:docChg>
  </pc:docChgLst>
  <pc:docChgLst>
    <pc:chgData name="Wes Preston" userId="S::wes_trecstone.com#ext#@msftcommunity.onmicrosoft.com::5897d9c0-0499-4cd2-84a3-e9489ba21eb0" providerId="AD" clId="Web-{C55C50A7-0F0D-3673-4EC7-509FDBE4F070}"/>
    <pc:docChg chg="addSld delSld modSld sldOrd addMainMaster modMainMaster modSection">
      <pc:chgData name="Wes Preston" userId="S::wes_trecstone.com#ext#@msftcommunity.onmicrosoft.com::5897d9c0-0499-4cd2-84a3-e9489ba21eb0" providerId="AD" clId="Web-{C55C50A7-0F0D-3673-4EC7-509FDBE4F070}" dt="2025-06-26T08:24:41.760" v="395"/>
      <pc:docMkLst>
        <pc:docMk/>
      </pc:docMkLst>
      <pc:sldChg chg="modSp">
        <pc:chgData name="Wes Preston" userId="S::wes_trecstone.com#ext#@msftcommunity.onmicrosoft.com::5897d9c0-0499-4cd2-84a3-e9489ba21eb0" providerId="AD" clId="Web-{C55C50A7-0F0D-3673-4EC7-509FDBE4F070}" dt="2025-06-26T07:13:56.677" v="8" actId="20577"/>
        <pc:sldMkLst>
          <pc:docMk/>
          <pc:sldMk cId="815645614" sldId="2147480128"/>
        </pc:sldMkLst>
        <pc:spChg chg="mod">
          <ac:chgData name="Wes Preston" userId="S::wes_trecstone.com#ext#@msftcommunity.onmicrosoft.com::5897d9c0-0499-4cd2-84a3-e9489ba21eb0" providerId="AD" clId="Web-{C55C50A7-0F0D-3673-4EC7-509FDBE4F070}" dt="2025-06-26T07:13:56.677" v="8" actId="20577"/>
          <ac:spMkLst>
            <pc:docMk/>
            <pc:sldMk cId="815645614" sldId="2147480128"/>
            <ac:spMk id="5" creationId="{35B31512-87F1-0584-CA11-78E1BF231FAE}"/>
          </ac:spMkLst>
        </pc:spChg>
      </pc:sldChg>
      <pc:sldChg chg="del">
        <pc:chgData name="Wes Preston" userId="S::wes_trecstone.com#ext#@msftcommunity.onmicrosoft.com::5897d9c0-0499-4cd2-84a3-e9489ba21eb0" providerId="AD" clId="Web-{C55C50A7-0F0D-3673-4EC7-509FDBE4F070}" dt="2025-06-26T07:14:05.240" v="17"/>
        <pc:sldMkLst>
          <pc:docMk/>
          <pc:sldMk cId="766979211" sldId="2147481298"/>
        </pc:sldMkLst>
      </pc:sldChg>
      <pc:sldChg chg="del">
        <pc:chgData name="Wes Preston" userId="S::wes_trecstone.com#ext#@msftcommunity.onmicrosoft.com::5897d9c0-0499-4cd2-84a3-e9489ba21eb0" providerId="AD" clId="Web-{C55C50A7-0F0D-3673-4EC7-509FDBE4F070}" dt="2025-06-26T07:14:05.240" v="16"/>
        <pc:sldMkLst>
          <pc:docMk/>
          <pc:sldMk cId="3817607281" sldId="2147481299"/>
        </pc:sldMkLst>
      </pc:sldChg>
      <pc:sldChg chg="del">
        <pc:chgData name="Wes Preston" userId="S::wes_trecstone.com#ext#@msftcommunity.onmicrosoft.com::5897d9c0-0499-4cd2-84a3-e9489ba21eb0" providerId="AD" clId="Web-{C55C50A7-0F0D-3673-4EC7-509FDBE4F070}" dt="2025-06-26T07:14:05.224" v="15"/>
        <pc:sldMkLst>
          <pc:docMk/>
          <pc:sldMk cId="1801275542" sldId="2147481300"/>
        </pc:sldMkLst>
      </pc:sldChg>
      <pc:sldChg chg="del">
        <pc:chgData name="Wes Preston" userId="S::wes_trecstone.com#ext#@msftcommunity.onmicrosoft.com::5897d9c0-0499-4cd2-84a3-e9489ba21eb0" providerId="AD" clId="Web-{C55C50A7-0F0D-3673-4EC7-509FDBE4F070}" dt="2025-06-26T07:14:05.224" v="14"/>
        <pc:sldMkLst>
          <pc:docMk/>
          <pc:sldMk cId="957996488" sldId="2147481301"/>
        </pc:sldMkLst>
      </pc:sldChg>
      <pc:sldChg chg="del">
        <pc:chgData name="Wes Preston" userId="S::wes_trecstone.com#ext#@msftcommunity.onmicrosoft.com::5897d9c0-0499-4cd2-84a3-e9489ba21eb0" providerId="AD" clId="Web-{C55C50A7-0F0D-3673-4EC7-509FDBE4F070}" dt="2025-06-26T07:14:05.224" v="13"/>
        <pc:sldMkLst>
          <pc:docMk/>
          <pc:sldMk cId="2809676876" sldId="2147481302"/>
        </pc:sldMkLst>
      </pc:sldChg>
      <pc:sldChg chg="del">
        <pc:chgData name="Wes Preston" userId="S::wes_trecstone.com#ext#@msftcommunity.onmicrosoft.com::5897d9c0-0499-4cd2-84a3-e9489ba21eb0" providerId="AD" clId="Web-{C55C50A7-0F0D-3673-4EC7-509FDBE4F070}" dt="2025-06-26T07:14:05.224" v="12"/>
        <pc:sldMkLst>
          <pc:docMk/>
          <pc:sldMk cId="826622609" sldId="2147481303"/>
        </pc:sldMkLst>
      </pc:sldChg>
      <pc:sldChg chg="del">
        <pc:chgData name="Wes Preston" userId="S::wes_trecstone.com#ext#@msftcommunity.onmicrosoft.com::5897d9c0-0499-4cd2-84a3-e9489ba21eb0" providerId="AD" clId="Web-{C55C50A7-0F0D-3673-4EC7-509FDBE4F070}" dt="2025-06-26T07:14:05.224" v="11"/>
        <pc:sldMkLst>
          <pc:docMk/>
          <pc:sldMk cId="1969078068" sldId="2147481304"/>
        </pc:sldMkLst>
      </pc:sldChg>
      <pc:sldChg chg="del">
        <pc:chgData name="Wes Preston" userId="S::wes_trecstone.com#ext#@msftcommunity.onmicrosoft.com::5897d9c0-0499-4cd2-84a3-e9489ba21eb0" providerId="AD" clId="Web-{C55C50A7-0F0D-3673-4EC7-509FDBE4F070}" dt="2025-06-26T07:14:05.224" v="10"/>
        <pc:sldMkLst>
          <pc:docMk/>
          <pc:sldMk cId="3259312845" sldId="2147481305"/>
        </pc:sldMkLst>
      </pc:sldChg>
      <pc:sldChg chg="del">
        <pc:chgData name="Wes Preston" userId="S::wes_trecstone.com#ext#@msftcommunity.onmicrosoft.com::5897d9c0-0499-4cd2-84a3-e9489ba21eb0" providerId="AD" clId="Web-{C55C50A7-0F0D-3673-4EC7-509FDBE4F070}" dt="2025-06-26T07:14:05.224" v="9"/>
        <pc:sldMkLst>
          <pc:docMk/>
          <pc:sldMk cId="2148411695" sldId="2147481306"/>
        </pc:sldMkLst>
      </pc:sldChg>
      <pc:sldChg chg="add del">
        <pc:chgData name="Wes Preston" userId="S::wes_trecstone.com#ext#@msftcommunity.onmicrosoft.com::5897d9c0-0499-4cd2-84a3-e9489ba21eb0" providerId="AD" clId="Web-{C55C50A7-0F0D-3673-4EC7-509FDBE4F070}" dt="2025-06-26T07:58:38.853" v="58"/>
        <pc:sldMkLst>
          <pc:docMk/>
          <pc:sldMk cId="434935585" sldId="2147481309"/>
        </pc:sldMkLst>
      </pc:sldChg>
      <pc:sldChg chg="modSp add del">
        <pc:chgData name="Wes Preston" userId="S::wes_trecstone.com#ext#@msftcommunity.onmicrosoft.com::5897d9c0-0499-4cd2-84a3-e9489ba21eb0" providerId="AD" clId="Web-{C55C50A7-0F0D-3673-4EC7-509FDBE4F070}" dt="2025-06-26T08:18:15.135" v="300" actId="20577"/>
        <pc:sldMkLst>
          <pc:docMk/>
          <pc:sldMk cId="3282147282" sldId="2147481310"/>
        </pc:sldMkLst>
        <pc:spChg chg="mod">
          <ac:chgData name="Wes Preston" userId="S::wes_trecstone.com#ext#@msftcommunity.onmicrosoft.com::5897d9c0-0499-4cd2-84a3-e9489ba21eb0" providerId="AD" clId="Web-{C55C50A7-0F0D-3673-4EC7-509FDBE4F070}" dt="2025-06-26T08:18:15.135" v="300" actId="20577"/>
          <ac:spMkLst>
            <pc:docMk/>
            <pc:sldMk cId="3282147282" sldId="2147481310"/>
            <ac:spMk id="4" creationId="{CAD965F7-ED6B-B1AD-9266-BAB7798D512A}"/>
          </ac:spMkLst>
        </pc:spChg>
      </pc:sldChg>
      <pc:sldChg chg="modSp add del">
        <pc:chgData name="Wes Preston" userId="S::wes_trecstone.com#ext#@msftcommunity.onmicrosoft.com::5897d9c0-0499-4cd2-84a3-e9489ba21eb0" providerId="AD" clId="Web-{C55C50A7-0F0D-3673-4EC7-509FDBE4F070}" dt="2025-06-26T08:15:45.541" v="233" actId="20577"/>
        <pc:sldMkLst>
          <pc:docMk/>
          <pc:sldMk cId="464649603" sldId="2147481311"/>
        </pc:sldMkLst>
        <pc:spChg chg="mod">
          <ac:chgData name="Wes Preston" userId="S::wes_trecstone.com#ext#@msftcommunity.onmicrosoft.com::5897d9c0-0499-4cd2-84a3-e9489ba21eb0" providerId="AD" clId="Web-{C55C50A7-0F0D-3673-4EC7-509FDBE4F070}" dt="2025-06-26T08:15:45.541" v="233" actId="20577"/>
          <ac:spMkLst>
            <pc:docMk/>
            <pc:sldMk cId="464649603" sldId="2147481311"/>
            <ac:spMk id="4" creationId="{5F97BF13-B9FD-84D3-7E5D-B9D3D499EFF0}"/>
          </ac:spMkLst>
        </pc:spChg>
      </pc:sldChg>
      <pc:sldChg chg="add del">
        <pc:chgData name="Wes Preston" userId="S::wes_trecstone.com#ext#@msftcommunity.onmicrosoft.com::5897d9c0-0499-4cd2-84a3-e9489ba21eb0" providerId="AD" clId="Web-{C55C50A7-0F0D-3673-4EC7-509FDBE4F070}" dt="2025-06-26T08:16:39.369" v="234"/>
        <pc:sldMkLst>
          <pc:docMk/>
          <pc:sldMk cId="1482257152" sldId="2147481312"/>
        </pc:sldMkLst>
      </pc:sldChg>
      <pc:sldChg chg="add del">
        <pc:chgData name="Wes Preston" userId="S::wes_trecstone.com#ext#@msftcommunity.onmicrosoft.com::5897d9c0-0499-4cd2-84a3-e9489ba21eb0" providerId="AD" clId="Web-{C55C50A7-0F0D-3673-4EC7-509FDBE4F070}" dt="2025-06-26T07:58:38.900" v="62"/>
        <pc:sldMkLst>
          <pc:docMk/>
          <pc:sldMk cId="2065939569" sldId="2147481313"/>
        </pc:sldMkLst>
      </pc:sldChg>
      <pc:sldChg chg="add del">
        <pc:chgData name="Wes Preston" userId="S::wes_trecstone.com#ext#@msftcommunity.onmicrosoft.com::5897d9c0-0499-4cd2-84a3-e9489ba21eb0" providerId="AD" clId="Web-{C55C50A7-0F0D-3673-4EC7-509FDBE4F070}" dt="2025-06-26T08:22:06.354" v="388"/>
        <pc:sldMkLst>
          <pc:docMk/>
          <pc:sldMk cId="4261493689" sldId="2147481314"/>
        </pc:sldMkLst>
      </pc:sldChg>
      <pc:sldChg chg="modSp add del ord">
        <pc:chgData name="Wes Preston" userId="S::wes_trecstone.com#ext#@msftcommunity.onmicrosoft.com::5897d9c0-0499-4cd2-84a3-e9489ba21eb0" providerId="AD" clId="Web-{C55C50A7-0F0D-3673-4EC7-509FDBE4F070}" dt="2025-06-26T08:21:33.900" v="387" actId="20577"/>
        <pc:sldMkLst>
          <pc:docMk/>
          <pc:sldMk cId="5917962" sldId="2147481315"/>
        </pc:sldMkLst>
        <pc:spChg chg="mod">
          <ac:chgData name="Wes Preston" userId="S::wes_trecstone.com#ext#@msftcommunity.onmicrosoft.com::5897d9c0-0499-4cd2-84a3-e9489ba21eb0" providerId="AD" clId="Web-{C55C50A7-0F0D-3673-4EC7-509FDBE4F070}" dt="2025-06-26T08:21:33.900" v="387" actId="20577"/>
          <ac:spMkLst>
            <pc:docMk/>
            <pc:sldMk cId="5917962" sldId="2147481315"/>
            <ac:spMk id="4" creationId="{B8B98D21-FCD6-01C3-5A06-8FFE334A7222}"/>
          </ac:spMkLst>
        </pc:spChg>
      </pc:sldChg>
      <pc:sldChg chg="add del">
        <pc:chgData name="Wes Preston" userId="S::wes_trecstone.com#ext#@msftcommunity.onmicrosoft.com::5897d9c0-0499-4cd2-84a3-e9489ba21eb0" providerId="AD" clId="Web-{C55C50A7-0F0D-3673-4EC7-509FDBE4F070}" dt="2025-06-26T08:22:14.885" v="389"/>
        <pc:sldMkLst>
          <pc:docMk/>
          <pc:sldMk cId="3510487645" sldId="2147481316"/>
        </pc:sldMkLst>
      </pc:sldChg>
      <pc:sldChg chg="add del">
        <pc:chgData name="Wes Preston" userId="S::wes_trecstone.com#ext#@msftcommunity.onmicrosoft.com::5897d9c0-0499-4cd2-84a3-e9489ba21eb0" providerId="AD" clId="Web-{C55C50A7-0F0D-3673-4EC7-509FDBE4F070}" dt="2025-06-26T08:23:56.010" v="392"/>
        <pc:sldMkLst>
          <pc:docMk/>
          <pc:sldMk cId="1004349909" sldId="2147481317"/>
        </pc:sldMkLst>
      </pc:sldChg>
      <pc:sldChg chg="add del">
        <pc:chgData name="Wes Preston" userId="S::wes_trecstone.com#ext#@msftcommunity.onmicrosoft.com::5897d9c0-0499-4cd2-84a3-e9489ba21eb0" providerId="AD" clId="Web-{C55C50A7-0F0D-3673-4EC7-509FDBE4F070}" dt="2025-06-26T08:22:31.229" v="390"/>
        <pc:sldMkLst>
          <pc:docMk/>
          <pc:sldMk cId="1332136778" sldId="2147481318"/>
        </pc:sldMkLst>
      </pc:sldChg>
      <pc:sldChg chg="add del">
        <pc:chgData name="Wes Preston" userId="S::wes_trecstone.com#ext#@msftcommunity.onmicrosoft.com::5897d9c0-0499-4cd2-84a3-e9489ba21eb0" providerId="AD" clId="Web-{C55C50A7-0F0D-3673-4EC7-509FDBE4F070}" dt="2025-06-26T07:58:38.962" v="68"/>
        <pc:sldMkLst>
          <pc:docMk/>
          <pc:sldMk cId="2110549522" sldId="2147481319"/>
        </pc:sldMkLst>
      </pc:sldChg>
      <pc:sldChg chg="add del">
        <pc:chgData name="Wes Preston" userId="S::wes_trecstone.com#ext#@msftcommunity.onmicrosoft.com::5897d9c0-0499-4cd2-84a3-e9489ba21eb0" providerId="AD" clId="Web-{C55C50A7-0F0D-3673-4EC7-509FDBE4F070}" dt="2025-06-26T07:58:38.962" v="69"/>
        <pc:sldMkLst>
          <pc:docMk/>
          <pc:sldMk cId="502144606" sldId="2147481320"/>
        </pc:sldMkLst>
      </pc:sldChg>
      <pc:sldChg chg="add del ord">
        <pc:chgData name="Wes Preston" userId="S::wes_trecstone.com#ext#@msftcommunity.onmicrosoft.com::5897d9c0-0499-4cd2-84a3-e9489ba21eb0" providerId="AD" clId="Web-{C55C50A7-0F0D-3673-4EC7-509FDBE4F070}" dt="2025-06-26T08:23:50.822" v="391"/>
        <pc:sldMkLst>
          <pc:docMk/>
          <pc:sldMk cId="2828419472" sldId="2147481321"/>
        </pc:sldMkLst>
      </pc:sldChg>
      <pc:sldChg chg="add del">
        <pc:chgData name="Wes Preston" userId="S::wes_trecstone.com#ext#@msftcommunity.onmicrosoft.com::5897d9c0-0499-4cd2-84a3-e9489ba21eb0" providerId="AD" clId="Web-{C55C50A7-0F0D-3673-4EC7-509FDBE4F070}" dt="2025-06-26T08:24:03.229" v="393"/>
        <pc:sldMkLst>
          <pc:docMk/>
          <pc:sldMk cId="4216060059" sldId="2147481322"/>
        </pc:sldMkLst>
      </pc:sldChg>
      <pc:sldChg chg="add del">
        <pc:chgData name="Wes Preston" userId="S::wes_trecstone.com#ext#@msftcommunity.onmicrosoft.com::5897d9c0-0499-4cd2-84a3-e9489ba21eb0" providerId="AD" clId="Web-{C55C50A7-0F0D-3673-4EC7-509FDBE4F070}" dt="2025-06-26T08:24:11.541" v="394"/>
        <pc:sldMkLst>
          <pc:docMk/>
          <pc:sldMk cId="289825925" sldId="2147481323"/>
        </pc:sldMkLst>
      </pc:sldChg>
      <pc:sldChg chg="add del">
        <pc:chgData name="Wes Preston" userId="S::wes_trecstone.com#ext#@msftcommunity.onmicrosoft.com::5897d9c0-0499-4cd2-84a3-e9489ba21eb0" providerId="AD" clId="Web-{C55C50A7-0F0D-3673-4EC7-509FDBE4F070}" dt="2025-06-26T07:58:39.009" v="73"/>
        <pc:sldMkLst>
          <pc:docMk/>
          <pc:sldMk cId="2680515306" sldId="2147481324"/>
        </pc:sldMkLst>
      </pc:sldChg>
      <pc:sldChg chg="add del">
        <pc:chgData name="Wes Preston" userId="S::wes_trecstone.com#ext#@msftcommunity.onmicrosoft.com::5897d9c0-0499-4cd2-84a3-e9489ba21eb0" providerId="AD" clId="Web-{C55C50A7-0F0D-3673-4EC7-509FDBE4F070}" dt="2025-06-26T07:58:39.025" v="74"/>
        <pc:sldMkLst>
          <pc:docMk/>
          <pc:sldMk cId="1845924288" sldId="2147481325"/>
        </pc:sldMkLst>
      </pc:sldChg>
      <pc:sldChg chg="add del">
        <pc:chgData name="Wes Preston" userId="S::wes_trecstone.com#ext#@msftcommunity.onmicrosoft.com::5897d9c0-0499-4cd2-84a3-e9489ba21eb0" providerId="AD" clId="Web-{C55C50A7-0F0D-3673-4EC7-509FDBE4F070}" dt="2025-06-26T07:58:39.025" v="75"/>
        <pc:sldMkLst>
          <pc:docMk/>
          <pc:sldMk cId="2184150759" sldId="2147481326"/>
        </pc:sldMkLst>
      </pc:sldChg>
      <pc:sldChg chg="add del">
        <pc:chgData name="Wes Preston" userId="S::wes_trecstone.com#ext#@msftcommunity.onmicrosoft.com::5897d9c0-0499-4cd2-84a3-e9489ba21eb0" providerId="AD" clId="Web-{C55C50A7-0F0D-3673-4EC7-509FDBE4F070}" dt="2025-06-26T08:24:41.760" v="395"/>
        <pc:sldMkLst>
          <pc:docMk/>
          <pc:sldMk cId="650172309" sldId="2147481327"/>
        </pc:sldMkLst>
      </pc:sldChg>
      <pc:sldChg chg="add del">
        <pc:chgData name="Wes Preston" userId="S::wes_trecstone.com#ext#@msftcommunity.onmicrosoft.com::5897d9c0-0499-4cd2-84a3-e9489ba21eb0" providerId="AD" clId="Web-{C55C50A7-0F0D-3673-4EC7-509FDBE4F070}" dt="2025-06-26T07:58:39.056" v="77"/>
        <pc:sldMkLst>
          <pc:docMk/>
          <pc:sldMk cId="191451487" sldId="2147481328"/>
        </pc:sldMkLst>
      </pc:sldChg>
      <pc:sldMasterChg chg="add addSldLayout">
        <pc:chgData name="Wes Preston" userId="S::wes_trecstone.com#ext#@msftcommunity.onmicrosoft.com::5897d9c0-0499-4cd2-84a3-e9489ba21eb0" providerId="AD" clId="Web-{C55C50A7-0F0D-3673-4EC7-509FDBE4F070}" dt="2025-06-26T07:58:38.853" v="58"/>
        <pc:sldMasterMkLst>
          <pc:docMk/>
          <pc:sldMasterMk cId="303775746" sldId="2147483660"/>
        </pc:sldMasterMkLst>
        <pc:sldLayoutChg chg="add">
          <pc:chgData name="Wes Preston" userId="S::wes_trecstone.com#ext#@msftcommunity.onmicrosoft.com::5897d9c0-0499-4cd2-84a3-e9489ba21eb0" providerId="AD" clId="Web-{C55C50A7-0F0D-3673-4EC7-509FDBE4F070}" dt="2025-06-26T07:58:38.853" v="58"/>
          <pc:sldLayoutMkLst>
            <pc:docMk/>
            <pc:sldMasterMk cId="303775746" sldId="2147483660"/>
            <pc:sldLayoutMk cId="4285662076" sldId="2147483661"/>
          </pc:sldLayoutMkLst>
        </pc:sldLayoutChg>
        <pc:sldLayoutChg chg="add">
          <pc:chgData name="Wes Preston" userId="S::wes_trecstone.com#ext#@msftcommunity.onmicrosoft.com::5897d9c0-0499-4cd2-84a3-e9489ba21eb0" providerId="AD" clId="Web-{C55C50A7-0F0D-3673-4EC7-509FDBE4F070}" dt="2025-06-26T07:58:38.853" v="58"/>
          <pc:sldLayoutMkLst>
            <pc:docMk/>
            <pc:sldMasterMk cId="303775746" sldId="2147483660"/>
            <pc:sldLayoutMk cId="2290936605" sldId="2147483662"/>
          </pc:sldLayoutMkLst>
        </pc:sldLayoutChg>
        <pc:sldLayoutChg chg="add">
          <pc:chgData name="Wes Preston" userId="S::wes_trecstone.com#ext#@msftcommunity.onmicrosoft.com::5897d9c0-0499-4cd2-84a3-e9489ba21eb0" providerId="AD" clId="Web-{C55C50A7-0F0D-3673-4EC7-509FDBE4F070}" dt="2025-06-26T07:58:38.853" v="58"/>
          <pc:sldLayoutMkLst>
            <pc:docMk/>
            <pc:sldMasterMk cId="303775746" sldId="2147483660"/>
            <pc:sldLayoutMk cId="3114848177" sldId="2147483663"/>
          </pc:sldLayoutMkLst>
        </pc:sldLayoutChg>
        <pc:sldLayoutChg chg="add">
          <pc:chgData name="Wes Preston" userId="S::wes_trecstone.com#ext#@msftcommunity.onmicrosoft.com::5897d9c0-0499-4cd2-84a3-e9489ba21eb0" providerId="AD" clId="Web-{C55C50A7-0F0D-3673-4EC7-509FDBE4F070}" dt="2025-06-26T07:58:38.853" v="58"/>
          <pc:sldLayoutMkLst>
            <pc:docMk/>
            <pc:sldMasterMk cId="303775746" sldId="2147483660"/>
            <pc:sldLayoutMk cId="442530" sldId="2147483664"/>
          </pc:sldLayoutMkLst>
        </pc:sldLayoutChg>
        <pc:sldLayoutChg chg="add">
          <pc:chgData name="Wes Preston" userId="S::wes_trecstone.com#ext#@msftcommunity.onmicrosoft.com::5897d9c0-0499-4cd2-84a3-e9489ba21eb0" providerId="AD" clId="Web-{C55C50A7-0F0D-3673-4EC7-509FDBE4F070}" dt="2025-06-26T07:58:38.853" v="58"/>
          <pc:sldLayoutMkLst>
            <pc:docMk/>
            <pc:sldMasterMk cId="303775746" sldId="2147483660"/>
            <pc:sldLayoutMk cId="1605557827" sldId="2147483665"/>
          </pc:sldLayoutMkLst>
        </pc:sldLayoutChg>
        <pc:sldLayoutChg chg="add">
          <pc:chgData name="Wes Preston" userId="S::wes_trecstone.com#ext#@msftcommunity.onmicrosoft.com::5897d9c0-0499-4cd2-84a3-e9489ba21eb0" providerId="AD" clId="Web-{C55C50A7-0F0D-3673-4EC7-509FDBE4F070}" dt="2025-06-26T07:58:38.853" v="58"/>
          <pc:sldLayoutMkLst>
            <pc:docMk/>
            <pc:sldMasterMk cId="303775746" sldId="2147483660"/>
            <pc:sldLayoutMk cId="3929154900" sldId="2147483666"/>
          </pc:sldLayoutMkLst>
        </pc:sldLayoutChg>
        <pc:sldLayoutChg chg="add">
          <pc:chgData name="Wes Preston" userId="S::wes_trecstone.com#ext#@msftcommunity.onmicrosoft.com::5897d9c0-0499-4cd2-84a3-e9489ba21eb0" providerId="AD" clId="Web-{C55C50A7-0F0D-3673-4EC7-509FDBE4F070}" dt="2025-06-26T07:58:38.853" v="58"/>
          <pc:sldLayoutMkLst>
            <pc:docMk/>
            <pc:sldMasterMk cId="303775746" sldId="2147483660"/>
            <pc:sldLayoutMk cId="2360992075" sldId="2147483667"/>
          </pc:sldLayoutMkLst>
        </pc:sldLayoutChg>
        <pc:sldLayoutChg chg="add">
          <pc:chgData name="Wes Preston" userId="S::wes_trecstone.com#ext#@msftcommunity.onmicrosoft.com::5897d9c0-0499-4cd2-84a3-e9489ba21eb0" providerId="AD" clId="Web-{C55C50A7-0F0D-3673-4EC7-509FDBE4F070}" dt="2025-06-26T07:58:38.853" v="58"/>
          <pc:sldLayoutMkLst>
            <pc:docMk/>
            <pc:sldMasterMk cId="303775746" sldId="2147483660"/>
            <pc:sldLayoutMk cId="900436553" sldId="2147483668"/>
          </pc:sldLayoutMkLst>
        </pc:sldLayoutChg>
        <pc:sldLayoutChg chg="add">
          <pc:chgData name="Wes Preston" userId="S::wes_trecstone.com#ext#@msftcommunity.onmicrosoft.com::5897d9c0-0499-4cd2-84a3-e9489ba21eb0" providerId="AD" clId="Web-{C55C50A7-0F0D-3673-4EC7-509FDBE4F070}" dt="2025-06-26T07:58:38.853" v="58"/>
          <pc:sldLayoutMkLst>
            <pc:docMk/>
            <pc:sldMasterMk cId="303775746" sldId="2147483660"/>
            <pc:sldLayoutMk cId="3511081006" sldId="2147483669"/>
          </pc:sldLayoutMkLst>
        </pc:sldLayoutChg>
        <pc:sldLayoutChg chg="add">
          <pc:chgData name="Wes Preston" userId="S::wes_trecstone.com#ext#@msftcommunity.onmicrosoft.com::5897d9c0-0499-4cd2-84a3-e9489ba21eb0" providerId="AD" clId="Web-{C55C50A7-0F0D-3673-4EC7-509FDBE4F070}" dt="2025-06-26T07:58:38.853" v="58"/>
          <pc:sldLayoutMkLst>
            <pc:docMk/>
            <pc:sldMasterMk cId="303775746" sldId="2147483660"/>
            <pc:sldLayoutMk cId="805495699" sldId="2147483670"/>
          </pc:sldLayoutMkLst>
        </pc:sldLayoutChg>
        <pc:sldLayoutChg chg="add">
          <pc:chgData name="Wes Preston" userId="S::wes_trecstone.com#ext#@msftcommunity.onmicrosoft.com::5897d9c0-0499-4cd2-84a3-e9489ba21eb0" providerId="AD" clId="Web-{C55C50A7-0F0D-3673-4EC7-509FDBE4F070}" dt="2025-06-26T07:58:38.853" v="58"/>
          <pc:sldLayoutMkLst>
            <pc:docMk/>
            <pc:sldMasterMk cId="303775746" sldId="2147483660"/>
            <pc:sldLayoutMk cId="1653415518" sldId="2147483671"/>
          </pc:sldLayoutMkLst>
        </pc:sldLayoutChg>
      </pc:sldMasterChg>
      <pc:sldMasterChg chg="modSldLayout">
        <pc:chgData name="Wes Preston" userId="S::wes_trecstone.com#ext#@msftcommunity.onmicrosoft.com::5897d9c0-0499-4cd2-84a3-e9489ba21eb0" providerId="AD" clId="Web-{C55C50A7-0F0D-3673-4EC7-509FDBE4F070}" dt="2025-06-26T07:58:38.853" v="58"/>
        <pc:sldMasterMkLst>
          <pc:docMk/>
          <pc:sldMasterMk cId="2363755441" sldId="2147485268"/>
        </pc:sldMasterMkLst>
        <pc:sldLayoutChg chg="replId">
          <pc:chgData name="Wes Preston" userId="S::wes_trecstone.com#ext#@msftcommunity.onmicrosoft.com::5897d9c0-0499-4cd2-84a3-e9489ba21eb0" providerId="AD" clId="Web-{C55C50A7-0F0D-3673-4EC7-509FDBE4F070}" dt="2025-06-26T07:58:38.853" v="58"/>
          <pc:sldLayoutMkLst>
            <pc:docMk/>
            <pc:sldMasterMk cId="2363755441" sldId="2147485268"/>
            <pc:sldLayoutMk cId="932236607" sldId="2147485706"/>
          </pc:sldLayoutMkLst>
        </pc:sldLayoutChg>
        <pc:sldLayoutChg chg="replId">
          <pc:chgData name="Wes Preston" userId="S::wes_trecstone.com#ext#@msftcommunity.onmicrosoft.com::5897d9c0-0499-4cd2-84a3-e9489ba21eb0" providerId="AD" clId="Web-{C55C50A7-0F0D-3673-4EC7-509FDBE4F070}" dt="2025-06-26T07:58:38.853" v="58"/>
          <pc:sldLayoutMkLst>
            <pc:docMk/>
            <pc:sldMasterMk cId="2363755441" sldId="2147485268"/>
            <pc:sldLayoutMk cId="1092794392" sldId="2147485707"/>
          </pc:sldLayoutMkLst>
        </pc:sldLayoutChg>
        <pc:sldLayoutChg chg="replId">
          <pc:chgData name="Wes Preston" userId="S::wes_trecstone.com#ext#@msftcommunity.onmicrosoft.com::5897d9c0-0499-4cd2-84a3-e9489ba21eb0" providerId="AD" clId="Web-{C55C50A7-0F0D-3673-4EC7-509FDBE4F070}" dt="2025-06-26T07:58:38.853" v="58"/>
          <pc:sldLayoutMkLst>
            <pc:docMk/>
            <pc:sldMasterMk cId="2363755441" sldId="2147485268"/>
            <pc:sldLayoutMk cId="1905355913" sldId="2147485708"/>
          </pc:sldLayoutMkLst>
        </pc:sldLayoutChg>
        <pc:sldLayoutChg chg="replId">
          <pc:chgData name="Wes Preston" userId="S::wes_trecstone.com#ext#@msftcommunity.onmicrosoft.com::5897d9c0-0499-4cd2-84a3-e9489ba21eb0" providerId="AD" clId="Web-{C55C50A7-0F0D-3673-4EC7-509FDBE4F070}" dt="2025-06-26T07:58:38.853" v="58"/>
          <pc:sldLayoutMkLst>
            <pc:docMk/>
            <pc:sldMasterMk cId="2363755441" sldId="2147485268"/>
            <pc:sldLayoutMk cId="659190239" sldId="2147485709"/>
          </pc:sldLayoutMkLst>
        </pc:sldLayoutChg>
        <pc:sldLayoutChg chg="replId">
          <pc:chgData name="Wes Preston" userId="S::wes_trecstone.com#ext#@msftcommunity.onmicrosoft.com::5897d9c0-0499-4cd2-84a3-e9489ba21eb0" providerId="AD" clId="Web-{C55C50A7-0F0D-3673-4EC7-509FDBE4F070}" dt="2025-06-26T07:58:38.853" v="58"/>
          <pc:sldLayoutMkLst>
            <pc:docMk/>
            <pc:sldMasterMk cId="2363755441" sldId="2147485268"/>
            <pc:sldLayoutMk cId="1280548300" sldId="2147485710"/>
          </pc:sldLayoutMkLst>
        </pc:sldLayoutChg>
        <pc:sldLayoutChg chg="replId">
          <pc:chgData name="Wes Preston" userId="S::wes_trecstone.com#ext#@msftcommunity.onmicrosoft.com::5897d9c0-0499-4cd2-84a3-e9489ba21eb0" providerId="AD" clId="Web-{C55C50A7-0F0D-3673-4EC7-509FDBE4F070}" dt="2025-06-26T07:58:38.853" v="58"/>
          <pc:sldLayoutMkLst>
            <pc:docMk/>
            <pc:sldMasterMk cId="2363755441" sldId="2147485268"/>
            <pc:sldLayoutMk cId="2232857172" sldId="2147485711"/>
          </pc:sldLayoutMkLst>
        </pc:sldLayoutChg>
        <pc:sldLayoutChg chg="replId">
          <pc:chgData name="Wes Preston" userId="S::wes_trecstone.com#ext#@msftcommunity.onmicrosoft.com::5897d9c0-0499-4cd2-84a3-e9489ba21eb0" providerId="AD" clId="Web-{C55C50A7-0F0D-3673-4EC7-509FDBE4F070}" dt="2025-06-26T07:58:38.853" v="58"/>
          <pc:sldLayoutMkLst>
            <pc:docMk/>
            <pc:sldMasterMk cId="2363755441" sldId="2147485268"/>
            <pc:sldLayoutMk cId="2621975595" sldId="2147485712"/>
          </pc:sldLayoutMkLst>
        </pc:sldLayoutChg>
      </pc:sldMasterChg>
    </pc:docChg>
  </pc:docChgLst>
</pc:chgInfo>
</file>

<file path=ppt/comments/modernComment_7FFFF248_B6EA43E7.xml><?xml version="1.0" encoding="utf-8"?>
<p188:cmLst xmlns:a="http://schemas.openxmlformats.org/drawingml/2006/main" xmlns:r="http://schemas.openxmlformats.org/officeDocument/2006/relationships" xmlns:p188="http://schemas.microsoft.com/office/powerpoint/2018/8/main">
  <p188:cm id="{73452CF2-3E97-4509-A391-05DADEB32FCA}" authorId="{97A7BC27-2F00-3DB2-8BF3-5060B73E820F}" created="2025-01-29T02:31:32.158">
    <ac:deMkLst xmlns:ac="http://schemas.microsoft.com/office/drawing/2013/main/command">
      <pc:docMk xmlns:pc="http://schemas.microsoft.com/office/powerpoint/2013/main/command"/>
      <pc:sldMk xmlns:pc="http://schemas.microsoft.com/office/powerpoint/2013/main/command" cId="3068806119" sldId="2147480136"/>
      <ac:spMk id="12" creationId="{B7C76E56-4971-95E4-133D-38F357ADCC4B}"/>
    </ac:deMkLst>
    <p188:txBody>
      <a:bodyPr/>
      <a:lstStyle/>
      <a:p>
        <a:r>
          <a:rPr lang="en-US"/>
          <a:t>[@Heather Cook] This slide is updated to reflect the current members. Please let me know if any changes. Thanks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470373-EE7F-4AA5-97BF-10AD1B3F5DB6}" type="datetimeFigureOut">
              <a:rPr lang="en-US" smtClean="0"/>
              <a:t>7/18/2025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844353-B7A9-4B0F-BC33-1C2D239C7098}" type="slidenum">
              <a:rPr lang="en-US" smtClean="0"/>
              <a:t>‹#›</a:t>
            </a:fld>
            <a:endParaRPr lang="en-US"/>
          </a:p>
        </p:txBody>
      </p:sp>
    </p:spTree>
    <p:extLst>
      <p:ext uri="{BB962C8B-B14F-4D97-AF65-F5344CB8AC3E}">
        <p14:creationId xmlns:p14="http://schemas.microsoft.com/office/powerpoint/2010/main" val="2209214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Other potential Topics:</a:t>
            </a:r>
          </a:p>
          <a:p>
            <a:r>
              <a:rPr lang="en-US"/>
              <a:t>NDA Updates  - Onboarding Next steps</a:t>
            </a:r>
            <a:endParaRPr lang="en-US">
              <a:cs typeface="Calibri"/>
            </a:endParaRPr>
          </a:p>
          <a:p>
            <a:r>
              <a:rPr lang="en-US"/>
              <a:t>VOC Topic - Organizer Toolkit assets discussion</a:t>
            </a:r>
            <a:endParaRPr lang="en-US">
              <a:cs typeface="Calibri"/>
            </a:endParaRPr>
          </a:p>
          <a:p>
            <a:r>
              <a:rPr lang="en-US"/>
              <a:t>Regional Community Support – How to engage regional leads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6CA13-96A9-460F-B507-F193896834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789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Utilizing the right tools and platforms is essential for effective event management. These tools facilitate the organization, promotion, and execution of community events.</a:t>
            </a:r>
          </a:p>
        </p:txBody>
      </p:sp>
      <p:sp>
        <p:nvSpPr>
          <p:cNvPr id="4" name="Slide Number Placeholder 3"/>
          <p:cNvSpPr>
            <a:spLocks noGrp="1"/>
          </p:cNvSpPr>
          <p:nvPr>
            <p:ph type="sldNum" sz="quarter" idx="5"/>
          </p:nvPr>
        </p:nvSpPr>
        <p:spPr/>
        <p:txBody>
          <a:bodyPr/>
          <a:lstStyle/>
          <a:p>
            <a:fld id="{56500A35-37DB-4BC9-8AF1-4A1F9DA8C294}" type="slidenum">
              <a:rPr lang="en-US" smtClean="0"/>
              <a:t>13</a:t>
            </a:fld>
            <a:endParaRPr lang="en-US"/>
          </a:p>
        </p:txBody>
      </p:sp>
    </p:spTree>
    <p:extLst>
      <p:ext uri="{BB962C8B-B14F-4D97-AF65-F5344CB8AC3E}">
        <p14:creationId xmlns:p14="http://schemas.microsoft.com/office/powerpoint/2010/main" val="486166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Utilizing submission tools allows potential speakers to propose sessions easily. This process encourages diverse topics and speakers while simplifying the evaluation process for organizers.</a:t>
            </a:r>
          </a:p>
        </p:txBody>
      </p:sp>
      <p:sp>
        <p:nvSpPr>
          <p:cNvPr id="4" name="Slide Number Placeholder 3"/>
          <p:cNvSpPr>
            <a:spLocks noGrp="1"/>
          </p:cNvSpPr>
          <p:nvPr>
            <p:ph type="sldNum" sz="quarter" idx="5"/>
          </p:nvPr>
        </p:nvSpPr>
        <p:spPr/>
        <p:txBody>
          <a:bodyPr/>
          <a:lstStyle/>
          <a:p>
            <a:fld id="{56500A35-37DB-4BC9-8AF1-4A1F9DA8C294}" type="slidenum">
              <a:rPr lang="en-US" smtClean="0"/>
              <a:t>14</a:t>
            </a:fld>
            <a:endParaRPr lang="en-US"/>
          </a:p>
        </p:txBody>
      </p:sp>
    </p:spTree>
    <p:extLst>
      <p:ext uri="{BB962C8B-B14F-4D97-AF65-F5344CB8AC3E}">
        <p14:creationId xmlns:p14="http://schemas.microsoft.com/office/powerpoint/2010/main" val="92531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Effective planning requires the establishment of committees focused on various aspects of event management. These committees work collaboratively to ensure a successful outcome.</a:t>
            </a:r>
          </a:p>
        </p:txBody>
      </p:sp>
      <p:sp>
        <p:nvSpPr>
          <p:cNvPr id="4" name="Slide Number Placeholder 3"/>
          <p:cNvSpPr>
            <a:spLocks noGrp="1"/>
          </p:cNvSpPr>
          <p:nvPr>
            <p:ph type="sldNum" sz="quarter" idx="5"/>
          </p:nvPr>
        </p:nvSpPr>
        <p:spPr/>
        <p:txBody>
          <a:bodyPr/>
          <a:lstStyle/>
          <a:p>
            <a:fld id="{56500A35-37DB-4BC9-8AF1-4A1F9DA8C294}" type="slidenum">
              <a:rPr lang="en-US" smtClean="0"/>
              <a:t>15</a:t>
            </a:fld>
            <a:endParaRPr lang="en-US"/>
          </a:p>
        </p:txBody>
      </p:sp>
    </p:spTree>
    <p:extLst>
      <p:ext uri="{BB962C8B-B14F-4D97-AF65-F5344CB8AC3E}">
        <p14:creationId xmlns:p14="http://schemas.microsoft.com/office/powerpoint/2010/main" val="2307978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dedicated speaker selection committee evaluates session proposals and chooses speakers based on predetermined criteria. Their expertise helps ensure the quality and relevance of the sessions.</a:t>
            </a:r>
          </a:p>
        </p:txBody>
      </p:sp>
      <p:sp>
        <p:nvSpPr>
          <p:cNvPr id="4" name="Slide Number Placeholder 3"/>
          <p:cNvSpPr>
            <a:spLocks noGrp="1"/>
          </p:cNvSpPr>
          <p:nvPr>
            <p:ph type="sldNum" sz="quarter" idx="5"/>
          </p:nvPr>
        </p:nvSpPr>
        <p:spPr/>
        <p:txBody>
          <a:bodyPr/>
          <a:lstStyle/>
          <a:p>
            <a:fld id="{56500A35-37DB-4BC9-8AF1-4A1F9DA8C294}" type="slidenum">
              <a:rPr lang="en-US" smtClean="0"/>
              <a:t>16</a:t>
            </a:fld>
            <a:endParaRPr lang="en-US"/>
          </a:p>
        </p:txBody>
      </p:sp>
    </p:spTree>
    <p:extLst>
      <p:ext uri="{BB962C8B-B14F-4D97-AF65-F5344CB8AC3E}">
        <p14:creationId xmlns:p14="http://schemas.microsoft.com/office/powerpoint/2010/main" val="433021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session scheduling team is responsible for creating the event agenda. They ensure that sessions are appropriately timed and that there are no conflicts in the schedule.</a:t>
            </a:r>
          </a:p>
        </p:txBody>
      </p:sp>
      <p:sp>
        <p:nvSpPr>
          <p:cNvPr id="4" name="Slide Number Placeholder 3"/>
          <p:cNvSpPr>
            <a:spLocks noGrp="1"/>
          </p:cNvSpPr>
          <p:nvPr>
            <p:ph type="sldNum" sz="quarter" idx="5"/>
          </p:nvPr>
        </p:nvSpPr>
        <p:spPr/>
        <p:txBody>
          <a:bodyPr/>
          <a:lstStyle/>
          <a:p>
            <a:fld id="{56500A35-37DB-4BC9-8AF1-4A1F9DA8C294}" type="slidenum">
              <a:rPr lang="en-US" smtClean="0"/>
              <a:t>17</a:t>
            </a:fld>
            <a:endParaRPr lang="en-US"/>
          </a:p>
        </p:txBody>
      </p:sp>
    </p:spTree>
    <p:extLst>
      <p:ext uri="{BB962C8B-B14F-4D97-AF65-F5344CB8AC3E}">
        <p14:creationId xmlns:p14="http://schemas.microsoft.com/office/powerpoint/2010/main" val="1709172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Establishing a timeline with clear milestones helps keep the planning process on track. This ensures all tasks are completed in a timely manner, leading to a successful event.</a:t>
            </a:r>
          </a:p>
        </p:txBody>
      </p:sp>
      <p:sp>
        <p:nvSpPr>
          <p:cNvPr id="4" name="Slide Number Placeholder 3"/>
          <p:cNvSpPr>
            <a:spLocks noGrp="1"/>
          </p:cNvSpPr>
          <p:nvPr>
            <p:ph type="sldNum" sz="quarter" idx="5"/>
          </p:nvPr>
        </p:nvSpPr>
        <p:spPr/>
        <p:txBody>
          <a:bodyPr/>
          <a:lstStyle/>
          <a:p>
            <a:fld id="{56500A35-37DB-4BC9-8AF1-4A1F9DA8C294}" type="slidenum">
              <a:rPr lang="en-US" smtClean="0"/>
              <a:t>18</a:t>
            </a:fld>
            <a:endParaRPr lang="en-US"/>
          </a:p>
        </p:txBody>
      </p:sp>
    </p:spTree>
    <p:extLst>
      <p:ext uri="{BB962C8B-B14F-4D97-AF65-F5344CB8AC3E}">
        <p14:creationId xmlns:p14="http://schemas.microsoft.com/office/powerpoint/2010/main" val="1992211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Identifying best practices and understanding common challenges in event management are critical for continuous improvement. Learning from past experiences allows us to refine our processes.</a:t>
            </a:r>
          </a:p>
        </p:txBody>
      </p:sp>
      <p:sp>
        <p:nvSpPr>
          <p:cNvPr id="4" name="Slide Number Placeholder 3"/>
          <p:cNvSpPr>
            <a:spLocks noGrp="1"/>
          </p:cNvSpPr>
          <p:nvPr>
            <p:ph type="sldNum" sz="quarter" idx="5"/>
          </p:nvPr>
        </p:nvSpPr>
        <p:spPr/>
        <p:txBody>
          <a:bodyPr/>
          <a:lstStyle/>
          <a:p>
            <a:fld id="{56500A35-37DB-4BC9-8AF1-4A1F9DA8C294}" type="slidenum">
              <a:rPr lang="en-US" smtClean="0"/>
              <a:t>19</a:t>
            </a:fld>
            <a:endParaRPr lang="en-US"/>
          </a:p>
        </p:txBody>
      </p:sp>
    </p:spTree>
    <p:extLst>
      <p:ext uri="{BB962C8B-B14F-4D97-AF65-F5344CB8AC3E}">
        <p14:creationId xmlns:p14="http://schemas.microsoft.com/office/powerpoint/2010/main" val="2797829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Implementing best practices such as inclusive outreach, transparent selection criteria, and robust communication can enhance the quality of sessions and the overall event experience.</a:t>
            </a:r>
          </a:p>
        </p:txBody>
      </p:sp>
      <p:sp>
        <p:nvSpPr>
          <p:cNvPr id="4" name="Slide Number Placeholder 3"/>
          <p:cNvSpPr>
            <a:spLocks noGrp="1"/>
          </p:cNvSpPr>
          <p:nvPr>
            <p:ph type="sldNum" sz="quarter" idx="5"/>
          </p:nvPr>
        </p:nvSpPr>
        <p:spPr/>
        <p:txBody>
          <a:bodyPr/>
          <a:lstStyle/>
          <a:p>
            <a:fld id="{56500A35-37DB-4BC9-8AF1-4A1F9DA8C294}" type="slidenum">
              <a:rPr lang="en-US" smtClean="0"/>
              <a:t>20</a:t>
            </a:fld>
            <a:endParaRPr lang="en-US"/>
          </a:p>
        </p:txBody>
      </p:sp>
    </p:spTree>
    <p:extLst>
      <p:ext uri="{BB962C8B-B14F-4D97-AF65-F5344CB8AC3E}">
        <p14:creationId xmlns:p14="http://schemas.microsoft.com/office/powerpoint/2010/main" val="16703303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Reflecting on previous events provides valuable insights. By analyzing feedback and outcomes from past events, organizers can implement changes that lead to improved future events.</a:t>
            </a:r>
          </a:p>
        </p:txBody>
      </p:sp>
      <p:sp>
        <p:nvSpPr>
          <p:cNvPr id="4" name="Slide Number Placeholder 3"/>
          <p:cNvSpPr>
            <a:spLocks noGrp="1"/>
          </p:cNvSpPr>
          <p:nvPr>
            <p:ph type="sldNum" sz="quarter" idx="5"/>
          </p:nvPr>
        </p:nvSpPr>
        <p:spPr/>
        <p:txBody>
          <a:bodyPr/>
          <a:lstStyle/>
          <a:p>
            <a:fld id="{56500A35-37DB-4BC9-8AF1-4A1F9DA8C294}" type="slidenum">
              <a:rPr lang="en-US" smtClean="0"/>
              <a:t>21</a:t>
            </a:fld>
            <a:endParaRPr lang="en-US"/>
          </a:p>
        </p:txBody>
      </p:sp>
    </p:spTree>
    <p:extLst>
      <p:ext uri="{BB962C8B-B14F-4D97-AF65-F5344CB8AC3E}">
        <p14:creationId xmlns:p14="http://schemas.microsoft.com/office/powerpoint/2010/main" val="165179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Last used May 2023, Heather Cook</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F63A61-7E2D-480C-AA2C-7304CCBA86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492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7/18/2025 2:12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08193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Other potential Topics:</a:t>
            </a:r>
          </a:p>
          <a:p>
            <a:r>
              <a:rPr lang="en-US"/>
              <a:t>NDA Updates  - Onboarding Next steps</a:t>
            </a:r>
            <a:endParaRPr lang="en-US">
              <a:cs typeface="Calibri"/>
            </a:endParaRPr>
          </a:p>
          <a:p>
            <a:r>
              <a:rPr lang="en-US"/>
              <a:t>VOC Topic - Organizer Toolkit assets discussion</a:t>
            </a:r>
            <a:endParaRPr lang="en-US">
              <a:cs typeface="Calibri"/>
            </a:endParaRPr>
          </a:p>
          <a:p>
            <a:r>
              <a:rPr lang="en-US"/>
              <a:t>Regional Community Support – How to engage regional leads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6CA13-96A9-460F-B507-F193896834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1036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Other potential Topics:</a:t>
            </a:r>
          </a:p>
          <a:p>
            <a:r>
              <a:rPr lang="en-US"/>
              <a:t>NDA Updates  - Onboarding Next steps</a:t>
            </a:r>
            <a:endParaRPr lang="en-US">
              <a:cs typeface="Calibri"/>
            </a:endParaRPr>
          </a:p>
          <a:p>
            <a:r>
              <a:rPr lang="en-US"/>
              <a:t>VOC Topic - Organizer Toolkit assets discussion</a:t>
            </a:r>
            <a:endParaRPr lang="en-US">
              <a:cs typeface="Calibri"/>
            </a:endParaRPr>
          </a:p>
          <a:p>
            <a:r>
              <a:rPr lang="en-US"/>
              <a:t>Regional Community Support – How to engage regional leads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6CA13-96A9-460F-B507-F193896834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631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Other potential Topics:</a:t>
            </a:r>
          </a:p>
          <a:p>
            <a:r>
              <a:rPr lang="en-US"/>
              <a:t>NDA Updates  - Onboarding Next steps</a:t>
            </a:r>
            <a:endParaRPr lang="en-US">
              <a:cs typeface="Calibri"/>
            </a:endParaRPr>
          </a:p>
          <a:p>
            <a:r>
              <a:rPr lang="en-US"/>
              <a:t>VOC Topic - Organizer Toolkit assets discussion</a:t>
            </a:r>
            <a:endParaRPr lang="en-US">
              <a:cs typeface="Calibri"/>
            </a:endParaRPr>
          </a:p>
          <a:p>
            <a:r>
              <a:rPr lang="en-US"/>
              <a:t>Regional Community Support – How to engage regional leads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6CA13-96A9-460F-B507-F193896834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3422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844353-B7A9-4B0F-BC33-1C2D239C7098}" type="slidenum">
              <a:rPr lang="en-US" smtClean="0"/>
              <a:t>9</a:t>
            </a:fld>
            <a:endParaRPr lang="en-US"/>
          </a:p>
        </p:txBody>
      </p:sp>
    </p:spTree>
    <p:extLst>
      <p:ext uri="{BB962C8B-B14F-4D97-AF65-F5344CB8AC3E}">
        <p14:creationId xmlns:p14="http://schemas.microsoft.com/office/powerpoint/2010/main" val="481722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selection process for sessions and speakers is critical to the success of any community event. It involves various criteria that must be carefully considered to ensure relevance and engagement.</a:t>
            </a:r>
          </a:p>
        </p:txBody>
      </p:sp>
      <p:sp>
        <p:nvSpPr>
          <p:cNvPr id="4" name="Slide Number Placeholder 3"/>
          <p:cNvSpPr>
            <a:spLocks noGrp="1"/>
          </p:cNvSpPr>
          <p:nvPr>
            <p:ph type="sldNum" sz="quarter" idx="5"/>
          </p:nvPr>
        </p:nvSpPr>
        <p:spPr/>
        <p:txBody>
          <a:bodyPr/>
          <a:lstStyle/>
          <a:p>
            <a:fld id="{56500A35-37DB-4BC9-8AF1-4A1F9DA8C294}" type="slidenum">
              <a:rPr lang="en-US" smtClean="0"/>
              <a:t>10</a:t>
            </a:fld>
            <a:endParaRPr lang="en-US"/>
          </a:p>
        </p:txBody>
      </p:sp>
    </p:spTree>
    <p:extLst>
      <p:ext uri="{BB962C8B-B14F-4D97-AF65-F5344CB8AC3E}">
        <p14:creationId xmlns:p14="http://schemas.microsoft.com/office/powerpoint/2010/main" val="3335058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selecting sessions, it's important to consider relevance to the audience, the expertise of the speaker, and the uniqueness of the topic. Sessions should provide value and promote active participation.</a:t>
            </a:r>
          </a:p>
        </p:txBody>
      </p:sp>
      <p:sp>
        <p:nvSpPr>
          <p:cNvPr id="4" name="Slide Number Placeholder 3"/>
          <p:cNvSpPr>
            <a:spLocks noGrp="1"/>
          </p:cNvSpPr>
          <p:nvPr>
            <p:ph type="sldNum" sz="quarter" idx="5"/>
          </p:nvPr>
        </p:nvSpPr>
        <p:spPr/>
        <p:txBody>
          <a:bodyPr/>
          <a:lstStyle/>
          <a:p>
            <a:fld id="{56500A35-37DB-4BC9-8AF1-4A1F9DA8C294}" type="slidenum">
              <a:rPr lang="en-US" smtClean="0"/>
              <a:t>11</a:t>
            </a:fld>
            <a:endParaRPr lang="en-US"/>
          </a:p>
        </p:txBody>
      </p:sp>
    </p:spTree>
    <p:extLst>
      <p:ext uri="{BB962C8B-B14F-4D97-AF65-F5344CB8AC3E}">
        <p14:creationId xmlns:p14="http://schemas.microsoft.com/office/powerpoint/2010/main" val="346076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Selecting the right speakers involves evaluating their expertise, communication skills, and ability to engage the audience. It's essential to choose speakers who can present complex topics in an accessible manner.</a:t>
            </a:r>
          </a:p>
        </p:txBody>
      </p:sp>
      <p:sp>
        <p:nvSpPr>
          <p:cNvPr id="4" name="Slide Number Placeholder 3"/>
          <p:cNvSpPr>
            <a:spLocks noGrp="1"/>
          </p:cNvSpPr>
          <p:nvPr>
            <p:ph type="sldNum" sz="quarter" idx="5"/>
          </p:nvPr>
        </p:nvSpPr>
        <p:spPr/>
        <p:txBody>
          <a:bodyPr/>
          <a:lstStyle/>
          <a:p>
            <a:fld id="{56500A35-37DB-4BC9-8AF1-4A1F9DA8C294}" type="slidenum">
              <a:rPr lang="en-US" smtClean="0"/>
              <a:t>12</a:t>
            </a:fld>
            <a:endParaRPr lang="en-US"/>
          </a:p>
        </p:txBody>
      </p:sp>
    </p:spTree>
    <p:extLst>
      <p:ext uri="{BB962C8B-B14F-4D97-AF65-F5344CB8AC3E}">
        <p14:creationId xmlns:p14="http://schemas.microsoft.com/office/powerpoint/2010/main" val="39887866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3.xml"/><Relationship Id="rId4" Type="http://schemas.openxmlformats.org/officeDocument/2006/relationships/image" Target="../media/image40.jpe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01060C"/>
        </a:solidFill>
        <a:effectLst/>
      </p:bgPr>
    </p:bg>
    <p:spTree>
      <p:nvGrpSpPr>
        <p:cNvPr id="1" name=""/>
        <p:cNvGrpSpPr/>
        <p:nvPr/>
      </p:nvGrpSpPr>
      <p:grpSpPr>
        <a:xfrm>
          <a:off x="0" y="0"/>
          <a:ext cx="0" cy="0"/>
          <a:chOff x="0" y="0"/>
          <a:chExt cx="0" cy="0"/>
        </a:xfrm>
      </p:grpSpPr>
      <p:pic>
        <p:nvPicPr>
          <p:cNvPr id="6" name="Picture 5" descr="Circles pattern abstract background">
            <a:extLst>
              <a:ext uri="{FF2B5EF4-FFF2-40B4-BE49-F238E27FC236}">
                <a16:creationId xmlns:a16="http://schemas.microsoft.com/office/drawing/2014/main" id="{913C6B68-99F1-45F2-D622-2C9A8C8227FB}"/>
              </a:ext>
            </a:extLst>
          </p:cNvPr>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b="4284"/>
          <a:stretch/>
        </p:blipFill>
        <p:spPr>
          <a:xfrm>
            <a:off x="3526971" y="1014549"/>
            <a:ext cx="8634549" cy="5843452"/>
          </a:xfrm>
          <a:prstGeom prst="rect">
            <a:avLst/>
          </a:prstGeom>
        </p:spPr>
      </p:pic>
    </p:spTree>
    <p:extLst>
      <p:ext uri="{BB962C8B-B14F-4D97-AF65-F5344CB8AC3E}">
        <p14:creationId xmlns:p14="http://schemas.microsoft.com/office/powerpoint/2010/main" val="1291982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0F38-54A9-8F9C-16E6-C975A6302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826AE9-ACF9-07DA-D5A1-FF40F3578A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7BE3C9-0C20-B1E2-7B4A-17BE05C26A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11BDF4-7C05-315B-34CF-8B0707F37440}"/>
              </a:ext>
            </a:extLst>
          </p:cNvPr>
          <p:cNvSpPr>
            <a:spLocks noGrp="1"/>
          </p:cNvSpPr>
          <p:nvPr>
            <p:ph type="dt" sz="half" idx="10"/>
          </p:nvPr>
        </p:nvSpPr>
        <p:spPr/>
        <p:txBody>
          <a:bodyPr/>
          <a:lstStyle/>
          <a:p>
            <a:fld id="{23FCEA23-F800-4AE1-B471-6FC524D05CC4}" type="datetimeFigureOut">
              <a:rPr lang="en-US" smtClean="0"/>
              <a:t>7/18/2025</a:t>
            </a:fld>
            <a:endParaRPr lang="en-US"/>
          </a:p>
        </p:txBody>
      </p:sp>
      <p:sp>
        <p:nvSpPr>
          <p:cNvPr id="6" name="Footer Placeholder 5">
            <a:extLst>
              <a:ext uri="{FF2B5EF4-FFF2-40B4-BE49-F238E27FC236}">
                <a16:creationId xmlns:a16="http://schemas.microsoft.com/office/drawing/2014/main" id="{3D88BCAF-8B07-DFD7-DF81-69704A9C7F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AD82AB-ABB2-5D9E-4E43-3989AEBAC16A}"/>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22328571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7785130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89850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rgbClr val="001B2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9960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517954488"/>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E806-75DB-B723-33F7-35A343772B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195837-6463-1992-18F5-04AA97E063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66EE12-3D5D-292B-27F5-7BDCE89F1B5E}"/>
              </a:ext>
            </a:extLst>
          </p:cNvPr>
          <p:cNvSpPr>
            <a:spLocks noGrp="1"/>
          </p:cNvSpPr>
          <p:nvPr>
            <p:ph type="dt" sz="half" idx="10"/>
          </p:nvPr>
        </p:nvSpPr>
        <p:spPr/>
        <p:txBody>
          <a:bodyPr/>
          <a:lstStyle/>
          <a:p>
            <a:fld id="{E730E04A-C6E9-44D8-A135-52584663BCFE}" type="datetimeFigureOut">
              <a:rPr lang="en-US" smtClean="0"/>
              <a:t>7/18/2025</a:t>
            </a:fld>
            <a:endParaRPr lang="en-US"/>
          </a:p>
        </p:txBody>
      </p:sp>
      <p:sp>
        <p:nvSpPr>
          <p:cNvPr id="5" name="Footer Placeholder 4">
            <a:extLst>
              <a:ext uri="{FF2B5EF4-FFF2-40B4-BE49-F238E27FC236}">
                <a16:creationId xmlns:a16="http://schemas.microsoft.com/office/drawing/2014/main" id="{CABF230B-A790-01FB-6049-52E234A5DF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343D67-9622-BED7-EE60-1F62509A8D43}"/>
              </a:ext>
            </a:extLst>
          </p:cNvPr>
          <p:cNvSpPr>
            <a:spLocks noGrp="1"/>
          </p:cNvSpPr>
          <p:nvPr>
            <p:ph type="sldNum" sz="quarter" idx="12"/>
          </p:nvPr>
        </p:nvSpPr>
        <p:spPr/>
        <p:txBody>
          <a:bodyPr/>
          <a:lstStyle/>
          <a:p>
            <a:fld id="{97E906C4-2173-4333-A562-72FB6CD65F40}" type="slidenum">
              <a:rPr lang="en-US" smtClean="0"/>
              <a:t>‹#›</a:t>
            </a:fld>
            <a:endParaRPr lang="en-US"/>
          </a:p>
        </p:txBody>
      </p:sp>
    </p:spTree>
    <p:extLst>
      <p:ext uri="{BB962C8B-B14F-4D97-AF65-F5344CB8AC3E}">
        <p14:creationId xmlns:p14="http://schemas.microsoft.com/office/powerpoint/2010/main" val="26430268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able slide">
    <p:bg>
      <p:bgPr>
        <a:solidFill>
          <a:srgbClr val="F2F2F2"/>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866BECA-127A-6DC9-B3FB-56CE8D03E551}"/>
              </a:ext>
              <a:ext uri="{C183D7F6-B498-43B3-948B-1728B52AA6E4}">
                <adec:decorative xmlns:adec="http://schemas.microsoft.com/office/drawing/2017/decorative" val="1"/>
              </a:ext>
            </a:extLst>
          </p:cNvPr>
          <p:cNvSpPr/>
          <p:nvPr userDrawn="1"/>
        </p:nvSpPr>
        <p:spPr bwMode="auto">
          <a:xfrm>
            <a:off x="122768" y="1095988"/>
            <a:ext cx="11946465" cy="5173050"/>
          </a:xfrm>
          <a:prstGeom prst="roundRect">
            <a:avLst>
              <a:gd name="adj" fmla="val 0"/>
            </a:avLst>
          </a:prstGeom>
          <a:gradFill>
            <a:gsLst>
              <a:gs pos="100000">
                <a:schemeClr val="bg1">
                  <a:alpha val="0"/>
                </a:schemeClr>
              </a:gs>
              <a:gs pos="64000">
                <a:schemeClr val="bg1"/>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c</a:t>
            </a:r>
          </a:p>
        </p:txBody>
      </p:sp>
      <p:sp>
        <p:nvSpPr>
          <p:cNvPr id="3" name="TextBox 2">
            <a:extLst>
              <a:ext uri="{FF2B5EF4-FFF2-40B4-BE49-F238E27FC236}">
                <a16:creationId xmlns:a16="http://schemas.microsoft.com/office/drawing/2014/main" id="{4239CC8E-9D00-E145-E62E-4317860FACA1}"/>
              </a:ext>
            </a:extLst>
          </p:cNvPr>
          <p:cNvSpPr txBox="1"/>
          <p:nvPr userDrawn="1"/>
        </p:nvSpPr>
        <p:spPr>
          <a:xfrm>
            <a:off x="935313" y="6400682"/>
            <a:ext cx="11027664" cy="246221"/>
          </a:xfrm>
          <a:prstGeom prst="rect">
            <a:avLst/>
          </a:prstGeom>
          <a:noFill/>
        </p:spPr>
        <p:txBody>
          <a:bodyPr wrap="square" lIns="0" tIns="0" rIns="0" bIns="0" rtlCol="0" anchor="b">
            <a:sp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lumMod val="65000"/>
                    <a:lumOff val="35000"/>
                  </a:schemeClr>
                </a:solidFill>
                <a:effectLst/>
                <a:uLnTx/>
                <a:uFillTx/>
                <a:latin typeface="Segoe UI Semibold" panose="020B0702040204020203" pitchFamily="34" charset="0"/>
                <a:ea typeface="Source Sans Pro" panose="020B0503030403020204" pitchFamily="34" charset="0"/>
                <a:cs typeface="Segoe UI Semibold" panose="020B0702040204020203" pitchFamily="34" charset="0"/>
              </a:rPr>
              <a:t>Government cloud availability</a:t>
            </a: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Source Sans Pro" panose="020B0503030403020204" pitchFamily="34" charset="0"/>
                <a:cs typeface="Segoe UI" panose="020B0502040204020203" pitchFamily="34" charset="0"/>
              </a:rPr>
              <a:t>: (GCC) = Government Community Cloud, (GCCH) = GCC High, (DoD) = Department of Defense; *</a:t>
            </a: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Source Sans Pro" panose="020B0503030403020204" pitchFamily="34" charset="0"/>
                <a:cs typeface="Segoe UI" panose="020B0502040204020203" pitchFamily="34" charset="0"/>
                <a:sym typeface="Symbol" panose="05050102010706020507" pitchFamily="18" charset="2"/>
              </a:rPr>
              <a:t> = exclusive government cloud release; otherwise, release is also available to all commercial customers</a:t>
            </a:r>
          </a:p>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Source Sans Pro" panose="020B0503030403020204" pitchFamily="34" charset="0"/>
                <a:cs typeface="Segoe UI" panose="020B0502040204020203" pitchFamily="34" charset="0"/>
              </a:rPr>
              <a:t>† = release date for public/private preview of feature, not GA release date  |  </a:t>
            </a:r>
            <a:r>
              <a:rPr kumimoji="0" lang="en-US" sz="800" b="0" i="0" u="none" strike="noStrike" kern="1200" cap="none" spc="0" normalizeH="0" baseline="0" noProof="0">
                <a:ln>
                  <a:noFill/>
                </a:ln>
                <a:solidFill>
                  <a:schemeClr val="tx1">
                    <a:lumMod val="65000"/>
                    <a:lumOff val="35000"/>
                  </a:schemeClr>
                </a:solidFill>
                <a:effectLst/>
                <a:uLnTx/>
                <a:uFillTx/>
                <a:latin typeface="Segoe UI Semibold"/>
                <a:ea typeface="Source Sans Pro" panose="020B0503030403020204" pitchFamily="34" charset="0"/>
                <a:cs typeface="Segoe UI" panose="020B0502040204020203" pitchFamily="34" charset="0"/>
              </a:rPr>
              <a:t>Type</a:t>
            </a: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Source Sans Pro" panose="020B0503030403020204" pitchFamily="34" charset="0"/>
                <a:cs typeface="Segoe UI" panose="020B0502040204020203" pitchFamily="34" charset="0"/>
              </a:rPr>
              <a:t>: S = Seeded, PR = Premium, TBD = To Be Determined</a:t>
            </a:r>
          </a:p>
        </p:txBody>
      </p:sp>
      <p:sp>
        <p:nvSpPr>
          <p:cNvPr id="4" name="Rectangle 3">
            <a:extLst>
              <a:ext uri="{FF2B5EF4-FFF2-40B4-BE49-F238E27FC236}">
                <a16:creationId xmlns:a16="http://schemas.microsoft.com/office/drawing/2014/main" id="{7F7A5C8D-2E0D-D18D-82ED-EA5ED0A42FA8}"/>
              </a:ext>
            </a:extLst>
          </p:cNvPr>
          <p:cNvSpPr/>
          <p:nvPr userDrawn="1"/>
        </p:nvSpPr>
        <p:spPr bwMode="auto">
          <a:xfrm>
            <a:off x="9640154" y="114370"/>
            <a:ext cx="2247046" cy="369481"/>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7" name="TextBox 6">
            <a:extLst>
              <a:ext uri="{FF2B5EF4-FFF2-40B4-BE49-F238E27FC236}">
                <a16:creationId xmlns:a16="http://schemas.microsoft.com/office/drawing/2014/main" id="{8A1D5872-8294-3492-BAE1-2CAFB1950207}"/>
              </a:ext>
            </a:extLst>
          </p:cNvPr>
          <p:cNvSpPr txBox="1"/>
          <p:nvPr userDrawn="1"/>
        </p:nvSpPr>
        <p:spPr>
          <a:xfrm>
            <a:off x="8548382" y="274429"/>
            <a:ext cx="3414595" cy="307777"/>
          </a:xfrm>
          <a:prstGeom prst="rect">
            <a:avLst/>
          </a:prstGeom>
          <a:noFill/>
        </p:spPr>
        <p:txBody>
          <a:bodyPr wrap="square" lIns="0" tIns="0" rIns="0" bIns="0" rtlCol="0" anchor="ctr">
            <a:spAutoFit/>
          </a:bodyPr>
          <a:lstStyle>
            <a:defPPr>
              <a:defRPr lang="en-US"/>
            </a:defPPr>
            <a:lvl1pPr algn="r">
              <a:defRPr kumimoji="0" sz="600" b="0" u="none" strike="noStrike" cap="none" spc="0" normalizeH="0" baseline="0">
                <a:ln>
                  <a:noFill/>
                </a:ln>
                <a:solidFill>
                  <a:schemeClr val="bg1">
                    <a:lumMod val="65000"/>
                  </a:schemeClr>
                </a:solidFill>
                <a:effectLst/>
                <a:uLnTx/>
                <a:uFillTx/>
                <a:latin typeface="Segoe UI" panose="020B0502040204020203" pitchFamily="34" charset="0"/>
                <a:ea typeface="Source Sans Pro" panose="020B0503030403020204" pitchFamily="34" charset="0"/>
                <a:cs typeface="Segoe UI" panose="020B0502040204020203" pitchFamily="34" charset="0"/>
              </a:defRPr>
            </a:lvl1pPr>
          </a:lstStyle>
          <a:p>
            <a:r>
              <a:rPr lang="en-US" sz="1000">
                <a:solidFill>
                  <a:schemeClr val="tx1">
                    <a:lumMod val="65000"/>
                    <a:lumOff val="35000"/>
                  </a:schemeClr>
                </a:solidFill>
              </a:rPr>
              <a:t>All timing is for planning purposes and subject to change</a:t>
            </a:r>
          </a:p>
          <a:p>
            <a:r>
              <a:rPr lang="en-US" sz="1000">
                <a:solidFill>
                  <a:schemeClr val="tx1">
                    <a:lumMod val="65000"/>
                    <a:lumOff val="35000"/>
                  </a:schemeClr>
                </a:solidFill>
              </a:rPr>
              <a:t>Last updated February 8, 2024</a:t>
            </a:r>
          </a:p>
        </p:txBody>
      </p:sp>
    </p:spTree>
    <p:extLst>
      <p:ext uri="{BB962C8B-B14F-4D97-AF65-F5344CB8AC3E}">
        <p14:creationId xmlns:p14="http://schemas.microsoft.com/office/powerpoint/2010/main" val="10205591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0723313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cSld name="2_Blank">
    <p:bg>
      <p:bgPr>
        <a:solidFill>
          <a:srgbClr val="01060C"/>
        </a:solidFill>
        <a:effectLst/>
      </p:bgPr>
    </p:bg>
    <p:spTree>
      <p:nvGrpSpPr>
        <p:cNvPr id="1" name=""/>
        <p:cNvGrpSpPr/>
        <p:nvPr/>
      </p:nvGrpSpPr>
      <p:grpSpPr>
        <a:xfrm>
          <a:off x="0" y="0"/>
          <a:ext cx="0" cy="0"/>
          <a:chOff x="0" y="0"/>
          <a:chExt cx="0" cy="0"/>
        </a:xfrm>
      </p:grpSpPr>
      <p:pic>
        <p:nvPicPr>
          <p:cNvPr id="6" name="Picture 5" descr="Circles pattern abstract background">
            <a:extLst>
              <a:ext uri="{FF2B5EF4-FFF2-40B4-BE49-F238E27FC236}">
                <a16:creationId xmlns:a16="http://schemas.microsoft.com/office/drawing/2014/main" id="{913C6B68-99F1-45F2-D622-2C9A8C8227FB}"/>
              </a:ext>
            </a:extLst>
          </p:cNvPr>
          <p:cNvPicPr>
            <a:picLocks noChangeAspect="1"/>
          </p:cNvPicPr>
          <p:nvPr userDrawn="1"/>
        </p:nvPicPr>
        <p:blipFill rotWithShape="1">
          <a:blip r:embed="rId2" cstate="print">
            <a:alphaModFix amt="40000"/>
            <a:extLst>
              <a:ext uri="{28A0092B-C50C-407E-A947-70E740481C1C}">
                <a14:useLocalDpi xmlns:a14="http://schemas.microsoft.com/office/drawing/2010/main" val="0"/>
              </a:ext>
            </a:extLst>
          </a:blip>
          <a:srcRect b="4284"/>
          <a:stretch/>
        </p:blipFill>
        <p:spPr>
          <a:xfrm>
            <a:off x="3526971" y="1014549"/>
            <a:ext cx="8634549" cy="5843452"/>
          </a:xfrm>
          <a:prstGeom prst="rect">
            <a:avLst/>
          </a:prstGeom>
        </p:spPr>
      </p:pic>
    </p:spTree>
    <p:extLst>
      <p:ext uri="{BB962C8B-B14F-4D97-AF65-F5344CB8AC3E}">
        <p14:creationId xmlns:p14="http://schemas.microsoft.com/office/powerpoint/2010/main" val="29017853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4289572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userDrawn="1">
  <p:cSld name="7_Section Slide 1">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3AA8B76B-4BD8-3D41-9052-42497BF42A91}"/>
              </a:ext>
            </a:extLst>
          </p:cNvPr>
          <p:cNvSpPr>
            <a:spLocks noGrp="1"/>
          </p:cNvSpPr>
          <p:nvPr>
            <p:ph sz="half" idx="13"/>
          </p:nvPr>
        </p:nvSpPr>
        <p:spPr>
          <a:xfrm>
            <a:off x="284863" y="1487478"/>
            <a:ext cx="5057775" cy="4351338"/>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8FD6889A-F9EF-9A45-8D83-3ED3F969A0F7}"/>
              </a:ext>
            </a:extLst>
          </p:cNvPr>
          <p:cNvSpPr>
            <a:spLocks noGrp="1"/>
          </p:cNvSpPr>
          <p:nvPr>
            <p:ph type="title" hasCustomPrompt="1"/>
          </p:nvPr>
        </p:nvSpPr>
        <p:spPr>
          <a:xfrm>
            <a:off x="314059" y="293914"/>
            <a:ext cx="5204995" cy="1043189"/>
          </a:xfrm>
          <a:ln>
            <a:noFill/>
          </a:ln>
        </p:spPr>
        <p:style>
          <a:lnRef idx="2">
            <a:schemeClr val="dk1"/>
          </a:lnRef>
          <a:fillRef idx="1">
            <a:schemeClr val="lt1"/>
          </a:fillRef>
          <a:effectRef idx="0">
            <a:schemeClr val="dk1"/>
          </a:effectRef>
          <a:fontRef idx="minor">
            <a:schemeClr val="dk1"/>
          </a:fontRef>
        </p:style>
        <p:txBody>
          <a:bodyPr>
            <a:normAutofit/>
          </a:bodyPr>
          <a:lstStyle>
            <a:lvl1pPr>
              <a:defRPr sz="3000">
                <a:solidFill>
                  <a:schemeClr val="tx2"/>
                </a:solidFill>
              </a:defRPr>
            </a:lvl1pPr>
          </a:lstStyle>
          <a:p>
            <a:r>
              <a:rPr lang="en-US"/>
              <a:t>About Me</a:t>
            </a:r>
          </a:p>
        </p:txBody>
      </p:sp>
      <p:sp>
        <p:nvSpPr>
          <p:cNvPr id="11" name="Content Placeholder 3">
            <a:extLst>
              <a:ext uri="{FF2B5EF4-FFF2-40B4-BE49-F238E27FC236}">
                <a16:creationId xmlns:a16="http://schemas.microsoft.com/office/drawing/2014/main" id="{D7F6A3AD-2296-3046-82DD-C01D1D443FC5}"/>
              </a:ext>
            </a:extLst>
          </p:cNvPr>
          <p:cNvSpPr>
            <a:spLocks noGrp="1"/>
          </p:cNvSpPr>
          <p:nvPr>
            <p:ph sz="half" idx="2"/>
          </p:nvPr>
        </p:nvSpPr>
        <p:spPr>
          <a:xfrm>
            <a:off x="6005024" y="1058974"/>
            <a:ext cx="603421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0DDECDEB-5AA5-9841-AA2F-B8D08587FDBB}"/>
              </a:ext>
            </a:extLst>
          </p:cNvPr>
          <p:cNvCxnSpPr>
            <a:cxnSpLocks/>
          </p:cNvCxnSpPr>
          <p:nvPr userDrawn="1"/>
        </p:nvCxnSpPr>
        <p:spPr>
          <a:xfrm flipH="1">
            <a:off x="1" y="1338941"/>
            <a:ext cx="546064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34AADBDB-AA64-8C60-E507-8507CC3D97F6}"/>
              </a:ext>
            </a:extLst>
          </p:cNvPr>
          <p:cNvSpPr>
            <a:spLocks noGrp="1"/>
          </p:cNvSpPr>
          <p:nvPr>
            <p:ph type="ftr" sz="quarter" idx="14"/>
          </p:nvPr>
        </p:nvSpPr>
        <p:spPr/>
        <p:txBody>
          <a:bodyPr/>
          <a:lstStyle/>
          <a:p>
            <a:r>
              <a:rPr lang="en-US"/>
              <a:t>Higher Ed &amp; Research Tech Summit 2025</a:t>
            </a:r>
          </a:p>
        </p:txBody>
      </p:sp>
      <p:sp>
        <p:nvSpPr>
          <p:cNvPr id="3" name="Slide Number Placeholder 2">
            <a:extLst>
              <a:ext uri="{FF2B5EF4-FFF2-40B4-BE49-F238E27FC236}">
                <a16:creationId xmlns:a16="http://schemas.microsoft.com/office/drawing/2014/main" id="{53FF3951-4487-40A0-90FA-2564A5747E07}"/>
              </a:ext>
            </a:extLst>
          </p:cNvPr>
          <p:cNvSpPr>
            <a:spLocks noGrp="1"/>
          </p:cNvSpPr>
          <p:nvPr>
            <p:ph type="sldNum" sz="quarter" idx="15"/>
          </p:nvPr>
        </p:nvSpPr>
        <p:spPr/>
        <p:txBody>
          <a:bodyPr/>
          <a:lstStyle/>
          <a:p>
            <a:fld id="{E600D3F1-D693-6849-8450-DBB154E69511}" type="slidenum">
              <a:rPr lang="en-US" smtClean="0"/>
              <a:pPr/>
              <a:t>‹#›</a:t>
            </a:fld>
            <a:endParaRPr lang="en-US"/>
          </a:p>
        </p:txBody>
      </p:sp>
    </p:spTree>
    <p:extLst>
      <p:ext uri="{BB962C8B-B14F-4D97-AF65-F5344CB8AC3E}">
        <p14:creationId xmlns:p14="http://schemas.microsoft.com/office/powerpoint/2010/main" val="73283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DEE3D-3851-94A9-FC4B-376432054C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03D5E6-5CB0-E03B-A5BC-E438A53BDE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636D3E-F75B-45B0-2E50-0D4D7A0C21E4}"/>
              </a:ext>
            </a:extLst>
          </p:cNvPr>
          <p:cNvSpPr>
            <a:spLocks noGrp="1"/>
          </p:cNvSpPr>
          <p:nvPr>
            <p:ph type="dt" sz="half" idx="10"/>
          </p:nvPr>
        </p:nvSpPr>
        <p:spPr/>
        <p:txBody>
          <a:bodyPr/>
          <a:lstStyle/>
          <a:p>
            <a:fld id="{23FCEA23-F800-4AE1-B471-6FC524D05CC4}" type="datetimeFigureOut">
              <a:rPr lang="en-US" smtClean="0"/>
              <a:t>7/18/2025</a:t>
            </a:fld>
            <a:endParaRPr lang="en-US"/>
          </a:p>
        </p:txBody>
      </p:sp>
      <p:sp>
        <p:nvSpPr>
          <p:cNvPr id="5" name="Footer Placeholder 4">
            <a:extLst>
              <a:ext uri="{FF2B5EF4-FFF2-40B4-BE49-F238E27FC236}">
                <a16:creationId xmlns:a16="http://schemas.microsoft.com/office/drawing/2014/main" id="{024970F8-9B2A-A043-DE4E-4B0E963862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7A1FF-E47D-7C7A-FD7C-FF4E15440B16}"/>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262197559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7/18/2025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52884383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599"/>
            <a:ext cx="6675120" cy="2951825"/>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7/18/2025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856620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7/18/2025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2909366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6"/>
            <a:ext cx="9214884" cy="3159974"/>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7"/>
            <a:ext cx="7907079" cy="107388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7/18/2025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48481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7/18/2025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425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79" y="1371599"/>
            <a:ext cx="10890929"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7/18/2025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60555782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7/18/2025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92915490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7/18/2025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36099207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0" y="2972168"/>
            <a:ext cx="3859397" cy="32268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7/18/2025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90043655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0" y="2972167"/>
            <a:ext cx="3859397" cy="32268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7/18/2025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5110810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BFC8E1-FA5E-6F4F-5EBC-205A7A848C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F79A60-FCC7-A49C-AAA5-223C3082EF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927692-DA4A-9D7F-DD2A-321FD9E51C35}"/>
              </a:ext>
            </a:extLst>
          </p:cNvPr>
          <p:cNvSpPr>
            <a:spLocks noGrp="1"/>
          </p:cNvSpPr>
          <p:nvPr>
            <p:ph type="dt" sz="half" idx="10"/>
          </p:nvPr>
        </p:nvSpPr>
        <p:spPr/>
        <p:txBody>
          <a:bodyPr/>
          <a:lstStyle/>
          <a:p>
            <a:fld id="{23FCEA23-F800-4AE1-B471-6FC524D05CC4}" type="datetimeFigureOut">
              <a:rPr lang="en-US" smtClean="0"/>
              <a:t>7/18/2025</a:t>
            </a:fld>
            <a:endParaRPr lang="en-US"/>
          </a:p>
        </p:txBody>
      </p:sp>
      <p:sp>
        <p:nvSpPr>
          <p:cNvPr id="5" name="Footer Placeholder 4">
            <a:extLst>
              <a:ext uri="{FF2B5EF4-FFF2-40B4-BE49-F238E27FC236}">
                <a16:creationId xmlns:a16="http://schemas.microsoft.com/office/drawing/2014/main" id="{BD4D8E58-7446-B717-C943-0F95320D0F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6A261B-4645-15CD-C2A1-0BE3149ABBF3}"/>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380775401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7/18/2025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8054956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7/18/2025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4"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3415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240753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CNB_Title, content and resource ban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ed Rectangle 6">
            <a:extLst>
              <a:ext uri="{FF2B5EF4-FFF2-40B4-BE49-F238E27FC236}">
                <a16:creationId xmlns:a16="http://schemas.microsoft.com/office/drawing/2014/main" id="{F1F6ECD6-0872-3D76-0A88-B53820253296}"/>
              </a:ext>
            </a:extLst>
          </p:cNvPr>
          <p:cNvSpPr/>
          <p:nvPr userDrawn="1"/>
        </p:nvSpPr>
        <p:spPr>
          <a:xfrm>
            <a:off x="0" y="5849078"/>
            <a:ext cx="5165521" cy="1011104"/>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730947EA-688D-4587-5AD1-B1F0D2D2954E}"/>
              </a:ext>
            </a:extLst>
          </p:cNvPr>
          <p:cNvSpPr>
            <a:spLocks noGrp="1"/>
          </p:cNvSpPr>
          <p:nvPr>
            <p:ph type="body" sz="quarter" idx="12" hasCustomPrompt="1"/>
          </p:nvPr>
        </p:nvSpPr>
        <p:spPr>
          <a:xfrm>
            <a:off x="278321" y="6199848"/>
            <a:ext cx="4073525" cy="309563"/>
          </a:xfrm>
        </p:spPr>
        <p:txBody>
          <a:bodyPr/>
          <a:lstStyle>
            <a:lvl1pPr marL="0" indent="0">
              <a:buNone/>
              <a:defRPr>
                <a:solidFill>
                  <a:schemeClr val="bg1"/>
                </a:solidFill>
              </a:defRPr>
            </a:lvl1pPr>
          </a:lstStyle>
          <a:p>
            <a:pPr lvl="0"/>
            <a:r>
              <a:rPr lang="en-US"/>
              <a:t>Click to add key resource link</a:t>
            </a:r>
          </a:p>
        </p:txBody>
      </p:sp>
    </p:spTree>
    <p:extLst>
      <p:ext uri="{BB962C8B-B14F-4D97-AF65-F5344CB8AC3E}">
        <p14:creationId xmlns:p14="http://schemas.microsoft.com/office/powerpoint/2010/main" val="143424437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NB_Updates">
    <p:bg>
      <p:bgPr>
        <a:solidFill>
          <a:schemeClr val="bg1"/>
        </a:solidFill>
        <a:effectLst/>
      </p:bgPr>
    </p:bg>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6A1507C7-C542-E81C-EF4A-218C3711D00D}"/>
              </a:ext>
            </a:extLst>
          </p:cNvPr>
          <p:cNvSpPr/>
          <p:nvPr userDrawn="1"/>
        </p:nvSpPr>
        <p:spPr>
          <a:xfrm>
            <a:off x="8928100" y="1151393"/>
            <a:ext cx="3263900" cy="5706606"/>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10" name="Rounded Rectangle 1">
            <a:extLst>
              <a:ext uri="{FF2B5EF4-FFF2-40B4-BE49-F238E27FC236}">
                <a16:creationId xmlns:a16="http://schemas.microsoft.com/office/drawing/2014/main" id="{A3FE6813-A34B-408D-5E57-9D178EE76FD8}"/>
              </a:ext>
            </a:extLst>
          </p:cNvPr>
          <p:cNvSpPr/>
          <p:nvPr userDrawn="1"/>
        </p:nvSpPr>
        <p:spPr>
          <a:xfrm>
            <a:off x="0" y="1173570"/>
            <a:ext cx="4152900" cy="468061"/>
          </a:xfrm>
          <a:prstGeom prst="roundRect">
            <a:avLst>
              <a:gd name="adj" fmla="val 0"/>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Picture Placeholder 16">
            <a:extLst>
              <a:ext uri="{FF2B5EF4-FFF2-40B4-BE49-F238E27FC236}">
                <a16:creationId xmlns:a16="http://schemas.microsoft.com/office/drawing/2014/main" id="{05AA3CE7-CCC3-9EBF-4083-17CD49870263}"/>
              </a:ext>
            </a:extLst>
          </p:cNvPr>
          <p:cNvSpPr>
            <a:spLocks noGrp="1"/>
          </p:cNvSpPr>
          <p:nvPr>
            <p:ph type="pic" sz="quarter" idx="11" hasCustomPrompt="1"/>
          </p:nvPr>
        </p:nvSpPr>
        <p:spPr>
          <a:xfrm>
            <a:off x="5650395" y="2239963"/>
            <a:ext cx="6262206" cy="3246437"/>
          </a:xfrm>
          <a:prstGeom prst="roundRect">
            <a:avLst>
              <a:gd name="adj" fmla="val 4622"/>
            </a:avLst>
          </a:prstGeom>
          <a:solidFill>
            <a:schemeClr val="bg2"/>
          </a:solidFill>
        </p:spPr>
        <p:txBody>
          <a:bodyPr anchor="ctr">
            <a:noAutofit/>
          </a:bodyPr>
          <a:lstStyle>
            <a:lvl1pPr marL="0" indent="0" algn="ctr">
              <a:buNone/>
              <a:defRPr/>
            </a:lvl1pPr>
          </a:lstStyle>
          <a:p>
            <a:r>
              <a:rPr lang="en-US"/>
              <a:t>Click to insert picture</a:t>
            </a:r>
          </a:p>
        </p:txBody>
      </p:sp>
      <p:sp>
        <p:nvSpPr>
          <p:cNvPr id="19" name="Text Placeholder 18">
            <a:extLst>
              <a:ext uri="{FF2B5EF4-FFF2-40B4-BE49-F238E27FC236}">
                <a16:creationId xmlns:a16="http://schemas.microsoft.com/office/drawing/2014/main" id="{6E0B161C-8EF0-F07D-6565-5AC5DAF93DB4}"/>
              </a:ext>
            </a:extLst>
          </p:cNvPr>
          <p:cNvSpPr>
            <a:spLocks noGrp="1"/>
          </p:cNvSpPr>
          <p:nvPr>
            <p:ph type="body" sz="quarter" idx="12"/>
          </p:nvPr>
        </p:nvSpPr>
        <p:spPr>
          <a:xfrm>
            <a:off x="461963" y="1257671"/>
            <a:ext cx="3617912" cy="307777"/>
          </a:xfrm>
        </p:spPr>
        <p:txBody>
          <a:bodyPr/>
          <a:lstStyle>
            <a:lvl1pPr marL="0" indent="0">
              <a:buNone/>
              <a:defRPr>
                <a:solidFill>
                  <a:schemeClr val="bg1"/>
                </a:solidFill>
                <a:latin typeface="+mj-lt"/>
              </a:defRPr>
            </a:lvl1pPr>
            <a:lvl2pPr marL="228600" indent="0">
              <a:buNone/>
              <a:defRPr/>
            </a:lvl2pPr>
          </a:lstStyle>
          <a:p>
            <a:pPr lvl="0"/>
            <a:r>
              <a:rPr lang="en-US"/>
              <a:t>Click to edit Master text styles</a:t>
            </a:r>
          </a:p>
        </p:txBody>
      </p:sp>
      <p:sp>
        <p:nvSpPr>
          <p:cNvPr id="21" name="Text Placeholder 20">
            <a:extLst>
              <a:ext uri="{FF2B5EF4-FFF2-40B4-BE49-F238E27FC236}">
                <a16:creationId xmlns:a16="http://schemas.microsoft.com/office/drawing/2014/main" id="{0E79AF9F-FE77-CCB9-F3E4-8905E3B043A1}"/>
              </a:ext>
            </a:extLst>
          </p:cNvPr>
          <p:cNvSpPr>
            <a:spLocks noGrp="1"/>
          </p:cNvSpPr>
          <p:nvPr>
            <p:ph type="body" sz="quarter" idx="13" hasCustomPrompt="1"/>
          </p:nvPr>
        </p:nvSpPr>
        <p:spPr>
          <a:xfrm>
            <a:off x="584200" y="2239963"/>
            <a:ext cx="4927600" cy="3137269"/>
          </a:xfrm>
        </p:spPr>
        <p:txBody>
          <a:bodyPr/>
          <a:lstStyle>
            <a:lvl1pPr marL="0" indent="0">
              <a:buNone/>
              <a:defRPr/>
            </a:lvl1pPr>
          </a:lstStyle>
          <a:p>
            <a:pPr marL="0" indent="0">
              <a:lnSpc>
                <a:spcPct val="90000"/>
              </a:lnSpc>
              <a:spcBef>
                <a:spcPts val="1000"/>
              </a:spcBef>
              <a:buNone/>
            </a:pPr>
            <a:r>
              <a:rPr lang="en-US" sz="2800">
                <a:latin typeface="+mj-lt"/>
                <a:cs typeface="Segoe UI Semibold" panose="020B0502040204020203" pitchFamily="34" charset="0"/>
              </a:rPr>
              <a:t>Lorem ipsum dolor sit </a:t>
            </a:r>
            <a:r>
              <a:rPr lang="en-US" sz="2800" err="1">
                <a:latin typeface="+mj-lt"/>
                <a:cs typeface="Segoe UI Semibold" panose="020B0502040204020203" pitchFamily="34" charset="0"/>
              </a:rPr>
              <a:t>amet</a:t>
            </a:r>
            <a:endParaRPr lang="en-US" sz="2000">
              <a:latin typeface="+mj-lt"/>
              <a:cs typeface="Segoe UI" panose="020B0502040204020203" pitchFamily="34" charset="0"/>
            </a:endParaRPr>
          </a:p>
          <a:p>
            <a:pPr marL="0" indent="0">
              <a:lnSpc>
                <a:spcPct val="90000"/>
              </a:lnSpc>
              <a:spcBef>
                <a:spcPts val="1000"/>
              </a:spcBef>
              <a:buNone/>
            </a:pPr>
            <a:r>
              <a:rPr lang="en-US" sz="2000">
                <a:solidFill>
                  <a:srgbClr val="000000"/>
                </a:solidFill>
                <a:effectLst/>
                <a:highlight>
                  <a:srgbClr val="FFFFFF"/>
                </a:highlight>
                <a:latin typeface="Segoe UI" panose="020B0502040204020203" pitchFamily="34" charset="0"/>
                <a:cs typeface="Segoe UI" panose="020B0502040204020203" pitchFamily="34" charset="0"/>
              </a:rPr>
              <a:t>Vestibulum cursus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quam</a:t>
            </a:r>
            <a:r>
              <a:rPr lang="en-US" sz="2000">
                <a:solidFill>
                  <a:srgbClr val="000000"/>
                </a:solidFill>
                <a:effectLst/>
                <a:highlight>
                  <a:srgbClr val="FFFFFF"/>
                </a:highlight>
                <a:latin typeface="Segoe UI" panose="020B0502040204020203" pitchFamily="34" charset="0"/>
                <a:cs typeface="Segoe UI" panose="020B0502040204020203" pitchFamily="34" charset="0"/>
              </a:rPr>
              <a:t>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rutrum</a:t>
            </a:r>
            <a:r>
              <a:rPr lang="en-US" sz="2000">
                <a:solidFill>
                  <a:srgbClr val="000000"/>
                </a:solidFill>
                <a:effectLst/>
                <a:highlight>
                  <a:srgbClr val="FFFFFF"/>
                </a:highlight>
                <a:latin typeface="Segoe UI" panose="020B0502040204020203" pitchFamily="34" charset="0"/>
                <a:cs typeface="Segoe UI" panose="020B0502040204020203" pitchFamily="34" charset="0"/>
              </a:rPr>
              <a:t>,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Vivamus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finibus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arcu</a:t>
            </a:r>
            <a:r>
              <a:rPr lang="en-US" sz="2000">
                <a:solidFill>
                  <a:srgbClr val="000000"/>
                </a:solidFill>
                <a:effectLst/>
                <a:highlight>
                  <a:srgbClr val="FFFFFF"/>
                </a:highlight>
                <a:latin typeface="Segoe UI" panose="020B0502040204020203" pitchFamily="34" charset="0"/>
                <a:cs typeface="Segoe UI" panose="020B0502040204020203" pitchFamily="34" charset="0"/>
              </a:rPr>
              <a:t> vel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tellus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varius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massa</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condimentum</a:t>
            </a:r>
            <a:r>
              <a:rPr lang="en-US" sz="2000">
                <a:solidFill>
                  <a:srgbClr val="000000"/>
                </a:solidFill>
                <a:effectLst/>
                <a:highlight>
                  <a:srgbClr val="FFFFFF"/>
                </a:highlight>
                <a:latin typeface="Segoe UI" panose="020B0502040204020203" pitchFamily="34" charset="0"/>
                <a:cs typeface="Segoe UI" panose="020B0502040204020203" pitchFamily="34" charset="0"/>
              </a:rPr>
              <a:t>. Lorem ipsum dolor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consectetur</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adipiscing</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elit</a:t>
            </a:r>
            <a:r>
              <a:rPr lang="en-US" sz="2000">
                <a:solidFill>
                  <a:srgbClr val="000000"/>
                </a:solidFill>
                <a:effectLst/>
                <a:highlight>
                  <a:srgbClr val="FFFFFF"/>
                </a:highlight>
                <a:latin typeface="Segoe UI" panose="020B0502040204020203" pitchFamily="34" charset="0"/>
                <a:cs typeface="Segoe UI" panose="020B0502040204020203" pitchFamily="34" charset="0"/>
              </a:rPr>
              <a:t>. Vestibulum fermentum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imperdiet</a:t>
            </a:r>
            <a:r>
              <a:rPr lang="en-US" sz="2000">
                <a:solidFill>
                  <a:srgbClr val="000000"/>
                </a:solidFill>
                <a:effectLst/>
                <a:highlight>
                  <a:srgbClr val="FFFFFF"/>
                </a:highlight>
                <a:latin typeface="Segoe UI" panose="020B0502040204020203" pitchFamily="34" charset="0"/>
                <a:cs typeface="Segoe UI" panose="020B0502040204020203" pitchFamily="34" charset="0"/>
              </a:rPr>
              <a:t> ex,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consequat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tempus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Phasellus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lobortis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p>
          <a:p>
            <a:pPr marL="0" indent="0">
              <a:lnSpc>
                <a:spcPct val="90000"/>
              </a:lnSpc>
              <a:spcBef>
                <a:spcPts val="1000"/>
              </a:spcBef>
              <a:buNone/>
            </a:pPr>
            <a:r>
              <a:rPr lang="en-US" sz="2000">
                <a:highlight>
                  <a:srgbClr val="FFFFFF"/>
                </a:highlight>
                <a:latin typeface="Segoe UI" panose="020B0502040204020203" pitchFamily="34" charset="0"/>
                <a:cs typeface="Segoe UI" panose="020B0502040204020203" pitchFamily="34" charset="0"/>
              </a:rPr>
              <a:t>Learn more at aka.ms/community.</a:t>
            </a:r>
            <a:endParaRPr lang="en-US" sz="20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20804312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NB_Title, content and resource ban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ed Rectangle 6">
            <a:extLst>
              <a:ext uri="{FF2B5EF4-FFF2-40B4-BE49-F238E27FC236}">
                <a16:creationId xmlns:a16="http://schemas.microsoft.com/office/drawing/2014/main" id="{F1F6ECD6-0872-3D76-0A88-B53820253296}"/>
              </a:ext>
            </a:extLst>
          </p:cNvPr>
          <p:cNvSpPr/>
          <p:nvPr userDrawn="1"/>
        </p:nvSpPr>
        <p:spPr>
          <a:xfrm>
            <a:off x="0" y="5849078"/>
            <a:ext cx="5165521" cy="1011104"/>
          </a:xfrm>
          <a:prstGeom prst="roundRect">
            <a:avLst>
              <a:gd name="adj" fmla="val 0"/>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14F8B1A8-2C10-27D2-A0CC-B065DAFCDB19}"/>
              </a:ext>
            </a:extLst>
          </p:cNvPr>
          <p:cNvSpPr>
            <a:spLocks noGrp="1"/>
          </p:cNvSpPr>
          <p:nvPr>
            <p:ph type="body" sz="quarter" idx="11" hasCustomPrompt="1"/>
          </p:nvPr>
        </p:nvSpPr>
        <p:spPr>
          <a:xfrm>
            <a:off x="300038" y="6059672"/>
            <a:ext cx="4094162" cy="307777"/>
          </a:xfrm>
        </p:spPr>
        <p:txBody>
          <a:bodyPr/>
          <a:lstStyle>
            <a:lvl1pPr marL="0" indent="0">
              <a:buNone/>
              <a:defRPr>
                <a:solidFill>
                  <a:schemeClr val="bg1"/>
                </a:solidFill>
              </a:defRPr>
            </a:lvl1pPr>
            <a:lvl2pPr marL="228600" indent="0">
              <a:buNone/>
              <a:defRPr/>
            </a:lvl2pPr>
          </a:lstStyle>
          <a:p>
            <a:pPr lvl="0"/>
            <a:r>
              <a:rPr lang="en-US"/>
              <a:t>Click to add key resource link</a:t>
            </a:r>
          </a:p>
        </p:txBody>
      </p:sp>
    </p:spTree>
    <p:extLst>
      <p:ext uri="{BB962C8B-B14F-4D97-AF65-F5344CB8AC3E}">
        <p14:creationId xmlns:p14="http://schemas.microsoft.com/office/powerpoint/2010/main" val="190057332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Custom Layout">
    <p:bg>
      <p:bgPr>
        <a:solidFill>
          <a:schemeClr val="accent2"/>
        </a:solidFill>
        <a:effectLst/>
      </p:bgPr>
    </p:bg>
    <p:spTree>
      <p:nvGrpSpPr>
        <p:cNvPr id="1" name=""/>
        <p:cNvGrpSpPr/>
        <p:nvPr/>
      </p:nvGrpSpPr>
      <p:grpSpPr>
        <a:xfrm>
          <a:off x="0" y="0"/>
          <a:ext cx="0" cy="0"/>
          <a:chOff x="0" y="0"/>
          <a:chExt cx="0" cy="0"/>
        </a:xfrm>
      </p:grpSpPr>
      <p:sp>
        <p:nvSpPr>
          <p:cNvPr id="12" name="Arc 11">
            <a:extLst>
              <a:ext uri="{FF2B5EF4-FFF2-40B4-BE49-F238E27FC236}">
                <a16:creationId xmlns:a16="http://schemas.microsoft.com/office/drawing/2014/main" id="{BCD166DF-F406-4662-F0A3-9E428C189C38}"/>
              </a:ext>
            </a:extLst>
          </p:cNvPr>
          <p:cNvSpPr/>
          <p:nvPr userDrawn="1"/>
        </p:nvSpPr>
        <p:spPr>
          <a:xfrm>
            <a:off x="-5416980" y="2416294"/>
            <a:ext cx="9081479" cy="9081479"/>
          </a:xfrm>
          <a:prstGeom prst="arc">
            <a:avLst>
              <a:gd name="adj1" fmla="val 16127454"/>
              <a:gd name="adj2" fmla="val 1947052"/>
            </a:avLst>
          </a:prstGeom>
          <a:ln w="508000">
            <a:solidFill>
              <a:schemeClr val="bg1">
                <a:alpha val="1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Arc 1">
            <a:extLst>
              <a:ext uri="{FF2B5EF4-FFF2-40B4-BE49-F238E27FC236}">
                <a16:creationId xmlns:a16="http://schemas.microsoft.com/office/drawing/2014/main" id="{4F07DCFA-8087-3D24-DEDE-C03E63DA626A}"/>
              </a:ext>
            </a:extLst>
          </p:cNvPr>
          <p:cNvSpPr/>
          <p:nvPr userDrawn="1"/>
        </p:nvSpPr>
        <p:spPr>
          <a:xfrm rot="10800000">
            <a:off x="7863023" y="-5112266"/>
            <a:ext cx="9081479" cy="9081479"/>
          </a:xfrm>
          <a:prstGeom prst="arc">
            <a:avLst>
              <a:gd name="adj1" fmla="val 16127454"/>
              <a:gd name="adj2" fmla="val 1947052"/>
            </a:avLst>
          </a:prstGeom>
          <a:ln w="508000">
            <a:solidFill>
              <a:schemeClr val="bg1">
                <a:alpha val="1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04174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 full bleed lower titl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9C4891A6-B964-47F0-8B92-8EE40632F9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Oval 1">
            <a:extLst>
              <a:ext uri="{FF2B5EF4-FFF2-40B4-BE49-F238E27FC236}">
                <a16:creationId xmlns:a16="http://schemas.microsoft.com/office/drawing/2014/main" id="{A85858A1-71F3-413A-9DB7-A6B676CE507A}"/>
              </a:ext>
            </a:extLst>
          </p:cNvPr>
          <p:cNvSpPr/>
          <p:nvPr userDrawn="1"/>
        </p:nvSpPr>
        <p:spPr bwMode="auto">
          <a:xfrm>
            <a:off x="6629400" y="685800"/>
            <a:ext cx="5486400" cy="5486400"/>
          </a:xfrm>
          <a:prstGeom prst="ellipse">
            <a:avLst/>
          </a:prstGeom>
          <a:gradFill flip="none" rotWithShape="1">
            <a:gsLst>
              <a:gs pos="36000">
                <a:srgbClr val="011128"/>
              </a:gs>
              <a:gs pos="81000">
                <a:srgbClr val="011128">
                  <a:alpha val="0"/>
                </a:srgbClr>
              </a:gs>
            </a:gsLst>
            <a:path path="circl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7" name="Graphic 6">
            <a:extLst>
              <a:ext uri="{FF2B5EF4-FFF2-40B4-BE49-F238E27FC236}">
                <a16:creationId xmlns:a16="http://schemas.microsoft.com/office/drawing/2014/main" id="{2CB82F55-3B81-4613-BD39-D678B360466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99064" y="1377809"/>
            <a:ext cx="4134118" cy="4114800"/>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85603684-D24B-4C19-A4C0-1EF77D305E6A}"/>
              </a:ext>
            </a:extLst>
          </p:cNvPr>
          <p:cNvPicPr>
            <a:picLocks noChangeAspect="1"/>
          </p:cNvPicPr>
          <p:nvPr userDrawn="1"/>
        </p:nvPicPr>
        <p:blipFill>
          <a:blip r:embed="rId5"/>
          <a:stretch>
            <a:fillRect/>
          </a:stretch>
        </p:blipFill>
        <p:spPr>
          <a:xfrm>
            <a:off x="584201" y="585788"/>
            <a:ext cx="1517162" cy="323661"/>
          </a:xfrm>
          <a:prstGeom prst="rect">
            <a:avLst/>
          </a:prstGeom>
        </p:spPr>
      </p:pic>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2935517"/>
            <a:ext cx="7953829" cy="968829"/>
          </a:xfrm>
          <a:noFill/>
        </p:spPr>
        <p:txBody>
          <a:bodyPr lIns="585216" tIns="585216" rIns="585216" bIns="585216" anchor="b" anchorCtr="0">
            <a:noAutofit/>
          </a:bodyPr>
          <a:lstStyle>
            <a:lvl1pPr>
              <a:defRPr sz="40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8343873"/>
      </p:ext>
    </p:extLst>
  </p:cSld>
  <p:clrMapOvr>
    <a:masterClrMapping/>
  </p:clrMapOvr>
  <p:transition>
    <p:fade/>
  </p:transition>
  <p:extLst>
    <p:ext uri="{DCECCB84-F9BA-43D5-87BE-67443E8EF086}">
      <p15:sldGuideLst xmlns:p15="http://schemas.microsoft.com/office/powerpoint/2012/main">
        <p15:guide id="1" orient="horz" pos="2160">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 full bleed lower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5D287B-5326-434C-B7F7-B810C3B49409}"/>
              </a:ext>
            </a:extLst>
          </p:cNvPr>
          <p:cNvSpPr/>
          <p:nvPr userDrawn="1"/>
        </p:nvSpPr>
        <p:spPr bwMode="auto">
          <a:xfrm>
            <a:off x="0" y="0"/>
            <a:ext cx="121920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1" name="Graphic 10">
            <a:extLst>
              <a:ext uri="{FF2B5EF4-FFF2-40B4-BE49-F238E27FC236}">
                <a16:creationId xmlns:a16="http://schemas.microsoft.com/office/drawing/2014/main" id="{0D9B1DB1-C316-4AC7-9A06-EC070AAC79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26992" y="1211701"/>
            <a:ext cx="4459843" cy="4433136"/>
          </a:xfrm>
          <a:prstGeom prst="rect">
            <a:avLst/>
          </a:prstGeom>
        </p:spPr>
      </p:pic>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2935517"/>
            <a:ext cx="7953829" cy="968829"/>
          </a:xfrm>
          <a:noFill/>
        </p:spPr>
        <p:txBody>
          <a:bodyPr lIns="585216" tIns="585216" rIns="585216" bIns="585216" anchor="b" anchorCtr="0">
            <a:noAutofit/>
          </a:bodyPr>
          <a:lstStyle>
            <a:lvl1pPr>
              <a:defRPr sz="40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7" name="Picture 6" descr="A picture containing text, clipart&#10;&#10;Description automatically generated">
            <a:extLst>
              <a:ext uri="{FF2B5EF4-FFF2-40B4-BE49-F238E27FC236}">
                <a16:creationId xmlns:a16="http://schemas.microsoft.com/office/drawing/2014/main" id="{52407738-1272-47EC-ABB9-B1A48029A4CD}"/>
              </a:ext>
            </a:extLst>
          </p:cNvPr>
          <p:cNvPicPr>
            <a:picLocks noChangeAspect="1"/>
          </p:cNvPicPr>
          <p:nvPr userDrawn="1"/>
        </p:nvPicPr>
        <p:blipFill>
          <a:blip r:embed="rId4"/>
          <a:stretch>
            <a:fillRect/>
          </a:stretch>
        </p:blipFill>
        <p:spPr>
          <a:xfrm>
            <a:off x="584201" y="585788"/>
            <a:ext cx="1517162" cy="323661"/>
          </a:xfrm>
          <a:prstGeom prst="rect">
            <a:avLst/>
          </a:prstGeom>
        </p:spPr>
      </p:pic>
    </p:spTree>
    <p:extLst>
      <p:ext uri="{BB962C8B-B14F-4D97-AF65-F5344CB8AC3E}">
        <p14:creationId xmlns:p14="http://schemas.microsoft.com/office/powerpoint/2010/main" val="3331208181"/>
      </p:ext>
    </p:extLst>
  </p:cSld>
  <p:clrMapOvr>
    <a:masterClrMapping/>
  </p:clrMapOvr>
  <p:transition>
    <p:fade/>
  </p:transition>
  <p:extLst>
    <p:ext uri="{DCECCB84-F9BA-43D5-87BE-67443E8EF086}">
      <p15:sldGuideLst xmlns:p15="http://schemas.microsoft.com/office/powerpoint/2012/main">
        <p15:guide id="1" orient="horz" pos="2160">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89F6F-AB6D-80AE-D998-8DBDD11BAB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9E224C-AF86-E6E7-F698-B97757277C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869D82-061C-9BFC-2C8B-E9F9925057F8}"/>
              </a:ext>
            </a:extLst>
          </p:cNvPr>
          <p:cNvSpPr>
            <a:spLocks noGrp="1"/>
          </p:cNvSpPr>
          <p:nvPr>
            <p:ph type="dt" sz="half" idx="10"/>
          </p:nvPr>
        </p:nvSpPr>
        <p:spPr/>
        <p:txBody>
          <a:bodyPr/>
          <a:lstStyle/>
          <a:p>
            <a:fld id="{23FCEA23-F800-4AE1-B471-6FC524D05CC4}" type="datetimeFigureOut">
              <a:rPr lang="en-US" smtClean="0"/>
              <a:t>7/18/2025</a:t>
            </a:fld>
            <a:endParaRPr lang="en-US"/>
          </a:p>
        </p:txBody>
      </p:sp>
      <p:sp>
        <p:nvSpPr>
          <p:cNvPr id="5" name="Footer Placeholder 4">
            <a:extLst>
              <a:ext uri="{FF2B5EF4-FFF2-40B4-BE49-F238E27FC236}">
                <a16:creationId xmlns:a16="http://schemas.microsoft.com/office/drawing/2014/main" id="{D3EB57FB-7329-FD28-39A8-8DD7791E8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FA4BEC-DF32-18FE-B860-4F96F900D7A9}"/>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2191177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rgbClr val="0078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13401428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20420713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931218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2325943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151261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71930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764311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43160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027821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081351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2D67D-C7C5-FAAF-ACED-3856D6D80E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7FD1DA-4998-1A7A-1168-9AEB87DCB7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BFAD19-7C21-38B8-10CF-8E990D6E6EBF}"/>
              </a:ext>
            </a:extLst>
          </p:cNvPr>
          <p:cNvSpPr>
            <a:spLocks noGrp="1"/>
          </p:cNvSpPr>
          <p:nvPr>
            <p:ph type="dt" sz="half" idx="10"/>
          </p:nvPr>
        </p:nvSpPr>
        <p:spPr/>
        <p:txBody>
          <a:bodyPr/>
          <a:lstStyle/>
          <a:p>
            <a:fld id="{23FCEA23-F800-4AE1-B471-6FC524D05CC4}" type="datetimeFigureOut">
              <a:rPr lang="en-US" smtClean="0"/>
              <a:t>7/18/2025</a:t>
            </a:fld>
            <a:endParaRPr lang="en-US"/>
          </a:p>
        </p:txBody>
      </p:sp>
      <p:sp>
        <p:nvSpPr>
          <p:cNvPr id="5" name="Footer Placeholder 4">
            <a:extLst>
              <a:ext uri="{FF2B5EF4-FFF2-40B4-BE49-F238E27FC236}">
                <a16:creationId xmlns:a16="http://schemas.microsoft.com/office/drawing/2014/main" id="{4D230EE9-980F-EF8C-0589-558A0DBC6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9F66D1-0784-331C-DEBB-57686E402DAB}"/>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9322366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6411842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5222369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1655045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3972274"/>
      </p:ext>
    </p:extLst>
  </p:cSld>
  <p:clrMapOvr>
    <a:masterClrMapping/>
  </p:clrMapOvr>
  <p:transition>
    <p:fade/>
  </p:transition>
  <p:extLst>
    <p:ext uri="{DCECCB84-F9BA-43D5-87BE-67443E8EF086}">
      <p15:sldGuideLst xmlns:p15="http://schemas.microsoft.com/office/powerpoint/2012/main">
        <p15:guide id="1" orient="horz" pos="2160">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7430462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42638627"/>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8250917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8776886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0004651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564062"/>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446212"/>
            <a:ext cx="3474720" cy="2765425"/>
          </a:xfrm>
          <a:blipFill>
            <a:blip r:embed="rId2"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5" name="Text Placeholder 3">
            <a:extLst>
              <a:ext uri="{FF2B5EF4-FFF2-40B4-BE49-F238E27FC236}">
                <a16:creationId xmlns:a16="http://schemas.microsoft.com/office/drawing/2014/main" id="{1427286A-C8CF-4BF2-9615-253DBCF24748}"/>
              </a:ext>
            </a:extLst>
          </p:cNvPr>
          <p:cNvSpPr>
            <a:spLocks noGrp="1"/>
          </p:cNvSpPr>
          <p:nvPr>
            <p:ph type="body" sz="quarter" idx="17"/>
          </p:nvPr>
        </p:nvSpPr>
        <p:spPr>
          <a:xfrm>
            <a:off x="4356101" y="4564062"/>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DAB9C9BA-7F20-48D3-8E36-FEB164FD2351}"/>
              </a:ext>
            </a:extLst>
          </p:cNvPr>
          <p:cNvSpPr>
            <a:spLocks noGrp="1"/>
          </p:cNvSpPr>
          <p:nvPr>
            <p:ph type="pic" sz="quarter" idx="18" hasCustomPrompt="1"/>
          </p:nvPr>
        </p:nvSpPr>
        <p:spPr bwMode="ltGray">
          <a:xfrm>
            <a:off x="4356100" y="1446212"/>
            <a:ext cx="3474720" cy="2765425"/>
          </a:xfrm>
          <a:blipFill>
            <a:blip r:embed="rId2"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7" name="Text Placeholder 3">
            <a:extLst>
              <a:ext uri="{FF2B5EF4-FFF2-40B4-BE49-F238E27FC236}">
                <a16:creationId xmlns:a16="http://schemas.microsoft.com/office/drawing/2014/main" id="{48BCE855-2968-408F-BC75-A67C79C37C92}"/>
              </a:ext>
            </a:extLst>
          </p:cNvPr>
          <p:cNvSpPr>
            <a:spLocks noGrp="1"/>
          </p:cNvSpPr>
          <p:nvPr>
            <p:ph type="body" sz="quarter" idx="19"/>
          </p:nvPr>
        </p:nvSpPr>
        <p:spPr>
          <a:xfrm>
            <a:off x="8134669" y="4564062"/>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02BEACB5-FA0C-4826-A5F6-82364A06FD46}"/>
              </a:ext>
            </a:extLst>
          </p:cNvPr>
          <p:cNvSpPr>
            <a:spLocks noGrp="1"/>
          </p:cNvSpPr>
          <p:nvPr>
            <p:ph type="pic" sz="quarter" idx="20" hasCustomPrompt="1"/>
          </p:nvPr>
        </p:nvSpPr>
        <p:spPr bwMode="ltGray">
          <a:xfrm>
            <a:off x="8134668" y="1446212"/>
            <a:ext cx="3474720" cy="2765425"/>
          </a:xfrm>
          <a:blipFill>
            <a:blip r:embed="rId2"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53680573"/>
      </p:ext>
    </p:extLst>
  </p:cSld>
  <p:clrMapOvr>
    <a:masterClrMapping/>
  </p:clrMapOvr>
  <p:transition>
    <p:fade/>
  </p:transition>
  <p:extLst>
    <p:ext uri="{DCECCB84-F9BA-43D5-87BE-67443E8EF086}">
      <p15:sldGuideLst xmlns:p15="http://schemas.microsoft.com/office/powerpoint/2012/main">
        <p15:guide id="3" orient="horz" pos="2880">
          <p15:clr>
            <a:srgbClr val="5ACBF0"/>
          </p15:clr>
        </p15:guide>
        <p15:guide id="4" orient="horz" pos="912">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20891-EF40-61A8-CA7A-08009EC792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78E58A-F1A1-3BB1-261A-762E352941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426AB1-0887-51DC-F1C8-4B13CCBF437A}"/>
              </a:ext>
            </a:extLst>
          </p:cNvPr>
          <p:cNvSpPr>
            <a:spLocks noGrp="1"/>
          </p:cNvSpPr>
          <p:nvPr>
            <p:ph type="dt" sz="half" idx="10"/>
          </p:nvPr>
        </p:nvSpPr>
        <p:spPr/>
        <p:txBody>
          <a:bodyPr/>
          <a:lstStyle/>
          <a:p>
            <a:fld id="{23FCEA23-F800-4AE1-B471-6FC524D05CC4}" type="datetimeFigureOut">
              <a:rPr lang="en-US" smtClean="0"/>
              <a:t>7/18/2025</a:t>
            </a:fld>
            <a:endParaRPr lang="en-US"/>
          </a:p>
        </p:txBody>
      </p:sp>
      <p:sp>
        <p:nvSpPr>
          <p:cNvPr id="5" name="Footer Placeholder 4">
            <a:extLst>
              <a:ext uri="{FF2B5EF4-FFF2-40B4-BE49-F238E27FC236}">
                <a16:creationId xmlns:a16="http://schemas.microsoft.com/office/drawing/2014/main" id="{BDA4A35B-EEA4-A8AE-7219-B8F0F71025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6A5DB-3D4A-434C-0A49-44E9A8976CFE}"/>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21854386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2031111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57150">
            <a:solidFill>
              <a:srgbClr val="D83B0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57150">
            <a:solidFill>
              <a:srgbClr val="D2D2D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425773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7" y="1705432"/>
            <a:ext cx="3072384" cy="491445"/>
          </a:xfrm>
        </p:spPr>
        <p:txBody>
          <a:bodyPr anchor="t"/>
          <a:lstStyle>
            <a:lvl1pPr>
              <a:defRPr>
                <a:solidFill>
                  <a:schemeClr val="tx1"/>
                </a:solidFill>
              </a:defRPr>
            </a:lvl1pPr>
          </a:lstStyle>
          <a:p>
            <a:r>
              <a:rPr lang="en-US"/>
              <a:t>Title</a:t>
            </a:r>
          </a:p>
        </p:txBody>
      </p: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7167A558-F125-447E-B726-FE165910A8A8}"/>
              </a:ext>
            </a:extLst>
          </p:cNvPr>
          <p:cNvSpPr>
            <a:spLocks noGrp="1"/>
          </p:cNvSpPr>
          <p:nvPr>
            <p:ph type="pic" sz="quarter" idx="12" hasCustomPrompt="1"/>
          </p:nvPr>
        </p:nvSpPr>
        <p:spPr bwMode="ltGray">
          <a:xfrm>
            <a:off x="6110514" y="0"/>
            <a:ext cx="6081486" cy="6858000"/>
          </a:xfrm>
          <a:blipFill>
            <a:blip r:embed="rId2" cstate="screen">
              <a:extLst>
                <a:ext uri="{28A0092B-C50C-407E-A947-70E740481C1C}">
                  <a14:useLocalDpi xmlns:a14="http://schemas.microsoft.com/office/drawing/2010/main"/>
                </a:ext>
              </a:extLst>
            </a:blip>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cxnSp>
        <p:nvCxnSpPr>
          <p:cNvPr id="9" name="Straight Connector 8">
            <a:extLst>
              <a:ext uri="{FF2B5EF4-FFF2-40B4-BE49-F238E27FC236}">
                <a16:creationId xmlns:a16="http://schemas.microsoft.com/office/drawing/2014/main" id="{7A0F862D-B1CC-48A7-B4E2-9251CB5E9811}"/>
              </a:ext>
              <a:ext uri="{C183D7F6-B498-43B3-948B-1728B52AA6E4}">
                <adec:decorative xmlns:adec="http://schemas.microsoft.com/office/drawing/2017/decorative" val="1"/>
              </a:ext>
            </a:extLst>
          </p:cNvPr>
          <p:cNvCxnSpPr>
            <a:cxnSpLocks/>
          </p:cNvCxnSpPr>
          <p:nvPr userDrawn="1"/>
        </p:nvCxnSpPr>
        <p:spPr>
          <a:xfrm>
            <a:off x="585216" y="2556331"/>
            <a:ext cx="3182112" cy="0"/>
          </a:xfrm>
          <a:prstGeom prst="line">
            <a:avLst/>
          </a:prstGeom>
          <a:ln w="57150">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9FC3B758-1A7F-44C9-BE93-0D76BB7FCA59}"/>
              </a:ext>
            </a:extLst>
          </p:cNvPr>
          <p:cNvSpPr>
            <a:spLocks noGrp="1"/>
          </p:cNvSpPr>
          <p:nvPr>
            <p:ph type="body" sz="quarter" idx="13"/>
          </p:nvPr>
        </p:nvSpPr>
        <p:spPr>
          <a:xfrm>
            <a:off x="584200" y="2953656"/>
            <a:ext cx="5090886" cy="2518229"/>
          </a:xfrm>
        </p:spPr>
        <p:txBody>
          <a:bodyPr/>
          <a:lstStyle>
            <a:lvl1pPr marL="274320" indent="-274320">
              <a:spcBef>
                <a:spcPts val="1200"/>
              </a:spcBef>
              <a:defRPr sz="2400"/>
            </a:lvl1pPr>
            <a:lvl2pPr marL="274320" indent="-274320">
              <a:spcBef>
                <a:spcPts val="1200"/>
              </a:spcBef>
              <a:defRPr sz="2400"/>
            </a:lvl2pPr>
            <a:lvl3pPr marL="274320" indent="-274320">
              <a:spcBef>
                <a:spcPts val="1200"/>
              </a:spcBef>
              <a:defRPr sz="2400"/>
            </a:lvl3pPr>
            <a:lvl4pPr marL="274320" indent="-274320">
              <a:spcBef>
                <a:spcPts val="1200"/>
              </a:spcBef>
              <a:defRPr sz="2400"/>
            </a:lvl4pPr>
            <a:lvl5pPr marL="274320" indent="-274320">
              <a:spcBef>
                <a:spcPts val="1200"/>
              </a:spcBef>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921767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816">
          <p15:clr>
            <a:srgbClr val="5ACBF0"/>
          </p15:clr>
        </p15:guide>
        <p15:guide id="30" pos="2376">
          <p15:clr>
            <a:srgbClr val="5ACBF0"/>
          </p15:clr>
        </p15:guide>
        <p15:guide id="32" orient="horz" pos="1056">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694989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168E9297-A1A1-40D0-BB8A-0A2FE30C0E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rgbClr val="50E6FF"/>
                </a:solidFill>
                <a:latin typeface="+mn-lt"/>
              </a:defRPr>
            </a:lvl1pPr>
          </a:lstStyle>
          <a:p>
            <a:pPr lvl="0"/>
            <a:r>
              <a:rPr lang="en-US"/>
              <a:t>Speaker name</a:t>
            </a:r>
          </a:p>
        </p:txBody>
      </p:sp>
    </p:spTree>
    <p:extLst>
      <p:ext uri="{BB962C8B-B14F-4D97-AF65-F5344CB8AC3E}">
        <p14:creationId xmlns:p14="http://schemas.microsoft.com/office/powerpoint/2010/main" val="34419566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5485026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9D85C28-1565-4369-98E7-F3AFB1E2CD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160961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chemeClr val="tx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9D85C28-1565-4369-98E7-F3AFB1E2CD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08700" y="0"/>
            <a:ext cx="6083300" cy="6858000"/>
          </a:xfrm>
          <a:prstGeom prst="rect">
            <a:avLst/>
          </a:prstGeom>
        </p:spPr>
      </p:pic>
      <p:sp>
        <p:nvSpPr>
          <p:cNvPr id="2" name="Title 1"/>
          <p:cNvSpPr>
            <a:spLocks noGrp="1"/>
          </p:cNvSpPr>
          <p:nvPr>
            <p:ph type="title" hasCustomPrompt="1"/>
          </p:nvPr>
        </p:nvSpPr>
        <p:spPr>
          <a:xfrm>
            <a:off x="585216" y="3035808"/>
            <a:ext cx="4456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78D4"/>
                </a:solidFill>
                <a:effectLst/>
                <a:latin typeface="+mj-lt"/>
                <a:ea typeface="+mn-ea"/>
                <a:cs typeface="Segoe UI" pitchFamily="34" charset="0"/>
              </a:defRPr>
            </a:lvl1pPr>
          </a:lstStyle>
          <a:p>
            <a:r>
              <a:rPr lang="en-US"/>
              <a:t>Section title</a:t>
            </a:r>
          </a:p>
        </p:txBody>
      </p:sp>
      <p:sp>
        <p:nvSpPr>
          <p:cNvPr id="4" name="Oval 3">
            <a:extLst>
              <a:ext uri="{FF2B5EF4-FFF2-40B4-BE49-F238E27FC236}">
                <a16:creationId xmlns:a16="http://schemas.microsoft.com/office/drawing/2014/main" id="{BC03996A-9794-4437-8500-374F1994E4CC}"/>
              </a:ext>
            </a:extLst>
          </p:cNvPr>
          <p:cNvSpPr/>
          <p:nvPr userDrawn="1"/>
        </p:nvSpPr>
        <p:spPr bwMode="auto">
          <a:xfrm>
            <a:off x="6629400" y="685800"/>
            <a:ext cx="5486400" cy="5486400"/>
          </a:xfrm>
          <a:prstGeom prst="ellipse">
            <a:avLst/>
          </a:prstGeom>
          <a:gradFill flip="none" rotWithShape="1">
            <a:gsLst>
              <a:gs pos="36000">
                <a:srgbClr val="011128"/>
              </a:gs>
              <a:gs pos="81000">
                <a:srgbClr val="011128">
                  <a:alpha val="0"/>
                </a:srgbClr>
              </a:gs>
            </a:gsLst>
            <a:path path="circl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5" name="Graphic 4">
            <a:extLst>
              <a:ext uri="{FF2B5EF4-FFF2-40B4-BE49-F238E27FC236}">
                <a16:creationId xmlns:a16="http://schemas.microsoft.com/office/drawing/2014/main" id="{EB19C10F-F8D6-43E0-A82F-9F1C728F223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99064" y="1377809"/>
            <a:ext cx="4134118" cy="4114800"/>
          </a:xfrm>
          <a:prstGeom prst="rect">
            <a:avLst/>
          </a:prstGeom>
        </p:spPr>
      </p:pic>
    </p:spTree>
    <p:extLst>
      <p:ext uri="{BB962C8B-B14F-4D97-AF65-F5344CB8AC3E}">
        <p14:creationId xmlns:p14="http://schemas.microsoft.com/office/powerpoint/2010/main" val="5505838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2660649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9261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56F24-6BA6-B2E4-4BAF-3248298017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EC2EF3-D646-381A-24C3-E135269929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427AC1-C062-D8BC-51D1-4FFA5F27BD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490453-7A22-990B-B6A3-1B9E519FA19D}"/>
              </a:ext>
            </a:extLst>
          </p:cNvPr>
          <p:cNvSpPr>
            <a:spLocks noGrp="1"/>
          </p:cNvSpPr>
          <p:nvPr>
            <p:ph type="dt" sz="half" idx="10"/>
          </p:nvPr>
        </p:nvSpPr>
        <p:spPr/>
        <p:txBody>
          <a:bodyPr/>
          <a:lstStyle/>
          <a:p>
            <a:fld id="{23FCEA23-F800-4AE1-B471-6FC524D05CC4}" type="datetimeFigureOut">
              <a:rPr lang="en-US" smtClean="0"/>
              <a:t>7/18/2025</a:t>
            </a:fld>
            <a:endParaRPr lang="en-US"/>
          </a:p>
        </p:txBody>
      </p:sp>
      <p:sp>
        <p:nvSpPr>
          <p:cNvPr id="6" name="Footer Placeholder 5">
            <a:extLst>
              <a:ext uri="{FF2B5EF4-FFF2-40B4-BE49-F238E27FC236}">
                <a16:creationId xmlns:a16="http://schemas.microsoft.com/office/drawing/2014/main" id="{5E8D076F-27D5-2E20-E312-710E7F1FC6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71FF2-6BEA-0935-310A-51C7964363EB}"/>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0927943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690530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313707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0078D4"/>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1884327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losing logo slide">
    <p:bg>
      <p:bgPr>
        <a:solidFill>
          <a:srgbClr val="0078D4"/>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B23611B6-62AD-45F8-BE9A-F41F8534F5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3852010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53988401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79342038"/>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1164576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D4142-DBC4-E65B-1F41-30597BE745C3}"/>
              </a:ext>
            </a:extLst>
          </p:cNvPr>
          <p:cNvSpPr>
            <a:spLocks noGrp="1"/>
          </p:cNvSpPr>
          <p:nvPr>
            <p:ph type="title" hasCustomPrompt="1"/>
          </p:nvPr>
        </p:nvSpPr>
        <p:spPr>
          <a:xfrm>
            <a:off x="588263" y="3152001"/>
            <a:ext cx="2386712" cy="553998"/>
          </a:xfrm>
        </p:spPr>
        <p:txBody>
          <a:bodyPr anchor="ctr" anchorCtr="0"/>
          <a:lstStyle>
            <a:lvl1pPr>
              <a:defRPr>
                <a:solidFill>
                  <a:srgbClr val="FFFFFF"/>
                </a:solidFill>
              </a:defRPr>
            </a:lvl1pPr>
          </a:lstStyle>
          <a:p>
            <a:r>
              <a:rPr lang="en-US"/>
              <a:t>Agenda</a:t>
            </a:r>
          </a:p>
        </p:txBody>
      </p:sp>
      <p:sp>
        <p:nvSpPr>
          <p:cNvPr id="4" name="Text Placeholder 3">
            <a:extLst>
              <a:ext uri="{FF2B5EF4-FFF2-40B4-BE49-F238E27FC236}">
                <a16:creationId xmlns:a16="http://schemas.microsoft.com/office/drawing/2014/main" id="{6E0E8775-9DC0-A022-7A80-27B9652441C3}"/>
              </a:ext>
            </a:extLst>
          </p:cNvPr>
          <p:cNvSpPr>
            <a:spLocks noGrp="1"/>
          </p:cNvSpPr>
          <p:nvPr>
            <p:ph type="body" sz="quarter" idx="10"/>
          </p:nvPr>
        </p:nvSpPr>
        <p:spPr>
          <a:xfrm>
            <a:off x="4140200" y="2622626"/>
            <a:ext cx="7469188"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9234274"/>
      </p:ext>
    </p:extLst>
  </p:cSld>
  <p:clrMapOvr>
    <a:masterClrMapping/>
  </p:clrMapOvr>
  <p:transition>
    <p:fade/>
  </p:transition>
  <p:extLst>
    <p:ext uri="{DCECCB84-F9BA-43D5-87BE-67443E8EF086}">
      <p15:sldGuideLst xmlns:p15="http://schemas.microsoft.com/office/powerpoint/2012/main">
        <p15:guide id="1" pos="2241">
          <p15:clr>
            <a:srgbClr val="FBAE40"/>
          </p15:clr>
        </p15:guide>
        <p15:guide id="2" pos="1874">
          <p15:clr>
            <a:srgbClr val="FBAE40"/>
          </p15:clr>
        </p15:guide>
        <p15:guide id="3" pos="260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6F50C-D648-0B58-246C-ABF04984694F}"/>
              </a:ext>
            </a:extLst>
          </p:cNvPr>
          <p:cNvSpPr>
            <a:spLocks noGrp="1"/>
          </p:cNvSpPr>
          <p:nvPr>
            <p:ph type="title"/>
          </p:nvPr>
        </p:nvSpPr>
        <p:spPr>
          <a:xfrm>
            <a:off x="838200" y="-1457325"/>
            <a:ext cx="10515600" cy="1325562"/>
          </a:xfrm>
        </p:spPr>
        <p:txBody>
          <a:bodyPr anchor="b"/>
          <a:lstStyle>
            <a:lvl1pPr>
              <a:defRPr/>
            </a:lvl1pPr>
          </a:lstStyle>
          <a:p>
            <a:r>
              <a:rPr lang="en-US"/>
              <a:t>Click to edit Master title style</a:t>
            </a:r>
          </a:p>
        </p:txBody>
      </p:sp>
      <p:sp>
        <p:nvSpPr>
          <p:cNvPr id="3" name="Date Placeholder 2">
            <a:extLst>
              <a:ext uri="{FF2B5EF4-FFF2-40B4-BE49-F238E27FC236}">
                <a16:creationId xmlns:a16="http://schemas.microsoft.com/office/drawing/2014/main" id="{A68739E2-068B-7B27-AD87-57F55F6B085F}"/>
              </a:ext>
            </a:extLst>
          </p:cNvPr>
          <p:cNvSpPr>
            <a:spLocks noGrp="1"/>
          </p:cNvSpPr>
          <p:nvPr>
            <p:ph type="dt" sz="half" idx="10"/>
          </p:nvPr>
        </p:nvSpPr>
        <p:spPr/>
        <p:txBody>
          <a:bodyPr/>
          <a:lstStyle/>
          <a:p>
            <a:fld id="{DC56D356-9898-4849-8B56-8D4425780EAC}" type="datetimeFigureOut">
              <a:rPr lang="en-US" smtClean="0"/>
              <a:t>7/18/2025</a:t>
            </a:fld>
            <a:endParaRPr lang="en-US"/>
          </a:p>
        </p:txBody>
      </p:sp>
      <p:sp>
        <p:nvSpPr>
          <p:cNvPr id="4" name="Footer Placeholder 3">
            <a:extLst>
              <a:ext uri="{FF2B5EF4-FFF2-40B4-BE49-F238E27FC236}">
                <a16:creationId xmlns:a16="http://schemas.microsoft.com/office/drawing/2014/main" id="{86A63DC9-08A7-7DE2-B712-6D9EBA44B2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792A57-72ED-7884-772F-E15DAE86412E}"/>
              </a:ext>
            </a:extLst>
          </p:cNvPr>
          <p:cNvSpPr>
            <a:spLocks noGrp="1"/>
          </p:cNvSpPr>
          <p:nvPr>
            <p:ph type="sldNum" sz="quarter" idx="12"/>
          </p:nvPr>
        </p:nvSpPr>
        <p:spPr/>
        <p:txBody>
          <a:bodyPr/>
          <a:lstStyle/>
          <a:p>
            <a:fld id="{7074C321-619E-43ED-B73E-91FE40887C8E}" type="slidenum">
              <a:rPr lang="en-US" smtClean="0"/>
              <a:t>‹#›</a:t>
            </a:fld>
            <a:endParaRPr lang="en-US"/>
          </a:p>
        </p:txBody>
      </p:sp>
    </p:spTree>
    <p:extLst>
      <p:ext uri="{BB962C8B-B14F-4D97-AF65-F5344CB8AC3E}">
        <p14:creationId xmlns:p14="http://schemas.microsoft.com/office/powerpoint/2010/main" val="13793524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01060C"/>
        </a:solidFill>
        <a:effectLst/>
      </p:bgPr>
    </p:bg>
    <p:spTree>
      <p:nvGrpSpPr>
        <p:cNvPr id="1" name=""/>
        <p:cNvGrpSpPr/>
        <p:nvPr/>
      </p:nvGrpSpPr>
      <p:grpSpPr>
        <a:xfrm>
          <a:off x="0" y="0"/>
          <a:ext cx="0" cy="0"/>
          <a:chOff x="0" y="0"/>
          <a:chExt cx="0" cy="0"/>
        </a:xfrm>
      </p:grpSpPr>
      <p:pic>
        <p:nvPicPr>
          <p:cNvPr id="6" name="Picture 5" descr="Circles pattern abstract background">
            <a:extLst>
              <a:ext uri="{FF2B5EF4-FFF2-40B4-BE49-F238E27FC236}">
                <a16:creationId xmlns:a16="http://schemas.microsoft.com/office/drawing/2014/main" id="{913C6B68-99F1-45F2-D622-2C9A8C8227FB}"/>
              </a:ext>
            </a:extLst>
          </p:cNvPr>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b="4284"/>
          <a:stretch/>
        </p:blipFill>
        <p:spPr>
          <a:xfrm>
            <a:off x="3526971" y="1014549"/>
            <a:ext cx="8634549" cy="5843452"/>
          </a:xfrm>
          <a:prstGeom prst="rect">
            <a:avLst/>
          </a:prstGeom>
        </p:spPr>
      </p:pic>
    </p:spTree>
    <p:extLst>
      <p:ext uri="{BB962C8B-B14F-4D97-AF65-F5344CB8AC3E}">
        <p14:creationId xmlns:p14="http://schemas.microsoft.com/office/powerpoint/2010/main" val="2471922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54869-F15F-28A1-031E-A7EC907123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CEA259-E475-BA72-7DFE-7FCE490229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3EFA32-1A72-77F5-1BD6-714A77AF1A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2025B5-3BA4-C316-836C-F3E4D5F4FA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04EDB0-3C35-26D3-30DA-D1AB96C137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F15B7D-91D2-07B3-AC96-EBD947F0B7CF}"/>
              </a:ext>
            </a:extLst>
          </p:cNvPr>
          <p:cNvSpPr>
            <a:spLocks noGrp="1"/>
          </p:cNvSpPr>
          <p:nvPr>
            <p:ph type="dt" sz="half" idx="10"/>
          </p:nvPr>
        </p:nvSpPr>
        <p:spPr/>
        <p:txBody>
          <a:bodyPr/>
          <a:lstStyle/>
          <a:p>
            <a:fld id="{23FCEA23-F800-4AE1-B471-6FC524D05CC4}" type="datetimeFigureOut">
              <a:rPr lang="en-US" smtClean="0"/>
              <a:t>7/18/2025</a:t>
            </a:fld>
            <a:endParaRPr lang="en-US"/>
          </a:p>
        </p:txBody>
      </p:sp>
      <p:sp>
        <p:nvSpPr>
          <p:cNvPr id="8" name="Footer Placeholder 7">
            <a:extLst>
              <a:ext uri="{FF2B5EF4-FFF2-40B4-BE49-F238E27FC236}">
                <a16:creationId xmlns:a16="http://schemas.microsoft.com/office/drawing/2014/main" id="{C910F10A-5FDB-0F58-B42F-6F7432AF2F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91EC10-F294-BA2B-0150-968DBAB2B64A}"/>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9053559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51B72-9E72-707A-93F5-EC728EB91D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D35E75-759E-057A-EED4-686F7388D7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F0A28F-C183-777E-73A9-ECF77E951375}"/>
              </a:ext>
            </a:extLst>
          </p:cNvPr>
          <p:cNvSpPr>
            <a:spLocks noGrp="1"/>
          </p:cNvSpPr>
          <p:nvPr>
            <p:ph type="dt" sz="half" idx="10"/>
          </p:nvPr>
        </p:nvSpPr>
        <p:spPr/>
        <p:txBody>
          <a:bodyPr/>
          <a:lstStyle/>
          <a:p>
            <a:fld id="{8DD7038C-62EA-4619-851E-E5F256C13C34}" type="datetimeFigureOut">
              <a:rPr lang="en-US" smtClean="0"/>
              <a:t>7/18/2025</a:t>
            </a:fld>
            <a:endParaRPr lang="en-US"/>
          </a:p>
        </p:txBody>
      </p:sp>
      <p:sp>
        <p:nvSpPr>
          <p:cNvPr id="5" name="Footer Placeholder 4">
            <a:extLst>
              <a:ext uri="{FF2B5EF4-FFF2-40B4-BE49-F238E27FC236}">
                <a16:creationId xmlns:a16="http://schemas.microsoft.com/office/drawing/2014/main" id="{0BC8E0A4-4FF4-A0AF-A340-5FF6C0D234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5D44B5-7B6F-3905-3D64-DF4A07ECA4C5}"/>
              </a:ext>
            </a:extLst>
          </p:cNvPr>
          <p:cNvSpPr>
            <a:spLocks noGrp="1"/>
          </p:cNvSpPr>
          <p:nvPr>
            <p:ph type="sldNum" sz="quarter" idx="12"/>
          </p:nvPr>
        </p:nvSpPr>
        <p:spPr/>
        <p:txBody>
          <a:bodyPr/>
          <a:lstStyle/>
          <a:p>
            <a:fld id="{F6FEDE47-5C65-4B83-B8B3-46E3B7E2E75A}" type="slidenum">
              <a:rPr lang="en-US" smtClean="0"/>
              <a:t>‹#›</a:t>
            </a:fld>
            <a:endParaRPr lang="en-US"/>
          </a:p>
        </p:txBody>
      </p:sp>
    </p:spTree>
    <p:extLst>
      <p:ext uri="{BB962C8B-B14F-4D97-AF65-F5344CB8AC3E}">
        <p14:creationId xmlns:p14="http://schemas.microsoft.com/office/powerpoint/2010/main" val="29582453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_Photo full bleed lower title">
    <p:spTree>
      <p:nvGrpSpPr>
        <p:cNvPr id="1" name=""/>
        <p:cNvGrpSpPr/>
        <p:nvPr/>
      </p:nvGrpSpPr>
      <p:grpSpPr>
        <a:xfrm>
          <a:off x="0" y="0"/>
          <a:ext cx="0" cy="0"/>
          <a:chOff x="0" y="0"/>
          <a:chExt cx="0" cy="0"/>
        </a:xfrm>
      </p:grpSpPr>
      <p:pic>
        <p:nvPicPr>
          <p:cNvPr id="7" name="Picture 6" descr="Abstract network of node and mesh">
            <a:extLst>
              <a:ext uri="{FF2B5EF4-FFF2-40B4-BE49-F238E27FC236}">
                <a16:creationId xmlns:a16="http://schemas.microsoft.com/office/drawing/2014/main" id="{EB13B5E3-B807-AFAD-8A80-BB8B05E617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2476"/>
          <a:stretch/>
        </p:blipFill>
        <p:spPr>
          <a:xfrm>
            <a:off x="0" y="-1140023"/>
            <a:ext cx="12191999" cy="7998023"/>
          </a:xfrm>
          <a:prstGeom prst="rect">
            <a:avLst/>
          </a:prstGeom>
        </p:spPr>
      </p:pic>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3310798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6F50C-D648-0B58-246C-ABF04984694F}"/>
              </a:ext>
            </a:extLst>
          </p:cNvPr>
          <p:cNvSpPr>
            <a:spLocks noGrp="1"/>
          </p:cNvSpPr>
          <p:nvPr>
            <p:ph type="title"/>
          </p:nvPr>
        </p:nvSpPr>
        <p:spPr>
          <a:xfrm>
            <a:off x="838200" y="-1457325"/>
            <a:ext cx="10515600" cy="1325562"/>
          </a:xfrm>
        </p:spPr>
        <p:txBody>
          <a:bodyPr anchor="b"/>
          <a:lstStyle>
            <a:lvl1pPr>
              <a:defRPr/>
            </a:lvl1pPr>
          </a:lstStyle>
          <a:p>
            <a:r>
              <a:rPr lang="en-US"/>
              <a:t>Click to edit Master title style</a:t>
            </a:r>
          </a:p>
        </p:txBody>
      </p:sp>
      <p:sp>
        <p:nvSpPr>
          <p:cNvPr id="3" name="Date Placeholder 2">
            <a:extLst>
              <a:ext uri="{FF2B5EF4-FFF2-40B4-BE49-F238E27FC236}">
                <a16:creationId xmlns:a16="http://schemas.microsoft.com/office/drawing/2014/main" id="{A68739E2-068B-7B27-AD87-57F55F6B085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56D356-9898-4849-8B56-8D4425780EAC}" type="datetimeFigureOut">
              <a:rPr kumimoji="0" lang="en-US" sz="18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7/18/2025</a:t>
            </a:fld>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86A63DC9-08A7-7DE2-B712-6D9EBA44B2A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 name="Slide Number Placeholder 4">
            <a:extLst>
              <a:ext uri="{FF2B5EF4-FFF2-40B4-BE49-F238E27FC236}">
                <a16:creationId xmlns:a16="http://schemas.microsoft.com/office/drawing/2014/main" id="{BA792A57-72ED-7884-772F-E15DAE86412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4C321-619E-43ED-B73E-91FE40887C8E}" type="slidenum">
              <a:rPr kumimoji="0" lang="en-US" sz="18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42047792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Blank">
    <p:bg>
      <p:bgPr>
        <a:solidFill>
          <a:srgbClr val="6A4A9E"/>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641EA03-7BB3-955E-2E58-6CD9BD819738}"/>
              </a:ext>
            </a:extLst>
          </p:cNvPr>
          <p:cNvSpPr>
            <a:spLocks noGrp="1" noRot="1" noMove="1" noResize="1" noEditPoints="1" noAdjustHandles="1" noChangeArrowheads="1" noChangeShapeType="1"/>
          </p:cNvSpPr>
          <p:nvPr userDrawn="1"/>
        </p:nvSpPr>
        <p:spPr>
          <a:xfrm>
            <a:off x="-2217420" y="-453390"/>
            <a:ext cx="7776210" cy="777621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phic 3">
            <a:extLst>
              <a:ext uri="{FF2B5EF4-FFF2-40B4-BE49-F238E27FC236}">
                <a16:creationId xmlns:a16="http://schemas.microsoft.com/office/drawing/2014/main" id="{889E431C-1767-9734-75F9-4E0BC27DF58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05884" y="905999"/>
            <a:ext cx="5424117" cy="3329940"/>
          </a:xfrm>
          <a:prstGeom prst="rect">
            <a:avLst/>
          </a:prstGeom>
        </p:spPr>
      </p:pic>
      <p:sp>
        <p:nvSpPr>
          <p:cNvPr id="5" name="Text Placeholder 2">
            <a:extLst>
              <a:ext uri="{FF2B5EF4-FFF2-40B4-BE49-F238E27FC236}">
                <a16:creationId xmlns:a16="http://schemas.microsoft.com/office/drawing/2014/main" id="{CDCA20A1-DEE4-4359-BEA7-9E25AA2CB593}"/>
              </a:ext>
            </a:extLst>
          </p:cNvPr>
          <p:cNvSpPr>
            <a:spLocks noGrp="1"/>
          </p:cNvSpPr>
          <p:nvPr>
            <p:ph type="body" sz="quarter" idx="15"/>
          </p:nvPr>
        </p:nvSpPr>
        <p:spPr>
          <a:xfrm>
            <a:off x="761999" y="927667"/>
            <a:ext cx="4152901" cy="467029"/>
          </a:xfrm>
        </p:spPr>
        <p:txBody>
          <a:bodyPr lIns="0">
            <a:normAutofit/>
          </a:bodyPr>
          <a:lstStyle>
            <a:lvl1pPr marL="0" indent="0">
              <a:buNone/>
              <a:defRPr sz="2400" b="1">
                <a:solidFill>
                  <a:schemeClr val="bg1"/>
                </a:solidFill>
                <a:latin typeface="IBM Plex Sans Condensed SemiBol" panose="020B0706050203000203" pitchFamily="34" charset="0"/>
              </a:defRPr>
            </a:lvl1pPr>
          </a:lstStyle>
          <a:p>
            <a:pPr lvl="0"/>
            <a:r>
              <a:rPr lang="en-US"/>
              <a:t>Click to edit Master text styles</a:t>
            </a:r>
            <a:endParaRPr lang="de-DE"/>
          </a:p>
        </p:txBody>
      </p:sp>
      <p:sp>
        <p:nvSpPr>
          <p:cNvPr id="6" name="Text Placeholder 2">
            <a:extLst>
              <a:ext uri="{FF2B5EF4-FFF2-40B4-BE49-F238E27FC236}">
                <a16:creationId xmlns:a16="http://schemas.microsoft.com/office/drawing/2014/main" id="{063D6633-10FF-5AC4-5DA1-6CF612B10E09}"/>
              </a:ext>
            </a:extLst>
          </p:cNvPr>
          <p:cNvSpPr>
            <a:spLocks noGrp="1"/>
          </p:cNvSpPr>
          <p:nvPr>
            <p:ph type="body" sz="quarter" idx="16" hasCustomPrompt="1"/>
          </p:nvPr>
        </p:nvSpPr>
        <p:spPr>
          <a:xfrm>
            <a:off x="761999" y="1634188"/>
            <a:ext cx="4152901" cy="4545632"/>
          </a:xfrm>
        </p:spPr>
        <p:txBody>
          <a:bodyPr lIns="0">
            <a:noAutofit/>
          </a:bodyPr>
          <a:lstStyle>
            <a:lvl1pPr marL="0" indent="0" algn="just">
              <a:buNone/>
              <a:defRPr sz="1600">
                <a:solidFill>
                  <a:schemeClr val="bg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a:t>
            </a:r>
            <a:r>
              <a:rPr lang="en-US" err="1"/>
              <a:t>ultrices</a:t>
            </a:r>
            <a:r>
              <a:rPr lang="en-US"/>
              <a:t> ligula dui, id semper </a:t>
            </a:r>
            <a:r>
              <a:rPr lang="en-US" err="1"/>
              <a:t>metus</a:t>
            </a:r>
            <a:r>
              <a:rPr lang="en-US"/>
              <a:t> </a:t>
            </a:r>
            <a:r>
              <a:rPr lang="en-US" err="1"/>
              <a:t>elementum</a:t>
            </a:r>
            <a:r>
              <a:rPr lang="en-US"/>
              <a:t> vel. </a:t>
            </a:r>
            <a:r>
              <a:rPr lang="en-US" err="1"/>
              <a:t>Pellentesque</a:t>
            </a:r>
            <a:r>
              <a:rPr lang="en-US"/>
              <a:t> non </a:t>
            </a:r>
            <a:r>
              <a:rPr lang="en-US" err="1"/>
              <a:t>laoreet</a:t>
            </a:r>
            <a:r>
              <a:rPr lang="en-US"/>
              <a:t> libero. Aenean </a:t>
            </a:r>
            <a:r>
              <a:rPr lang="en-US" err="1"/>
              <a:t>lectus</a:t>
            </a:r>
            <a:r>
              <a:rPr lang="en-US"/>
              <a:t> </a:t>
            </a:r>
            <a:r>
              <a:rPr lang="en-US" err="1"/>
              <a:t>orci</a:t>
            </a:r>
            <a:r>
              <a:rPr lang="en-US"/>
              <a:t>, </a:t>
            </a:r>
            <a:r>
              <a:rPr lang="en-US" err="1"/>
              <a:t>posuere</a:t>
            </a:r>
            <a:r>
              <a:rPr lang="en-US"/>
              <a:t> </a:t>
            </a:r>
            <a:r>
              <a:rPr lang="en-US" err="1"/>
              <a:t>eu</a:t>
            </a:r>
            <a:r>
              <a:rPr lang="en-US"/>
              <a:t> </a:t>
            </a:r>
            <a:r>
              <a:rPr lang="en-US" err="1"/>
              <a:t>felis</a:t>
            </a:r>
            <a:r>
              <a:rPr lang="en-US"/>
              <a:t> et, lacinia </a:t>
            </a:r>
            <a:r>
              <a:rPr lang="en-US" err="1"/>
              <a:t>congue</a:t>
            </a:r>
            <a:r>
              <a:rPr lang="en-US"/>
              <a:t> </a:t>
            </a:r>
            <a:r>
              <a:rPr lang="en-US" err="1"/>
              <a:t>nulla</a:t>
            </a:r>
            <a:r>
              <a:rPr lang="en-US"/>
              <a:t>. Aenean vestibulum </a:t>
            </a:r>
            <a:r>
              <a:rPr lang="en-US" err="1"/>
              <a:t>metus</a:t>
            </a:r>
            <a:r>
              <a:rPr lang="en-US"/>
              <a:t> </a:t>
            </a:r>
            <a:r>
              <a:rPr lang="en-US" err="1"/>
              <a:t>bibendum</a:t>
            </a:r>
            <a:r>
              <a:rPr lang="en-US"/>
              <a:t> dolor </a:t>
            </a:r>
            <a:r>
              <a:rPr lang="en-US" err="1"/>
              <a:t>imperdiet</a:t>
            </a:r>
            <a:r>
              <a:rPr lang="en-US"/>
              <a:t>, sit </a:t>
            </a:r>
            <a:r>
              <a:rPr lang="en-US" err="1"/>
              <a:t>amet</a:t>
            </a:r>
            <a:r>
              <a:rPr lang="en-US"/>
              <a:t> </a:t>
            </a:r>
            <a:r>
              <a:rPr lang="en-US" err="1"/>
              <a:t>laoreet</a:t>
            </a:r>
            <a:r>
              <a:rPr lang="en-US"/>
              <a:t> </a:t>
            </a:r>
            <a:r>
              <a:rPr lang="en-US" err="1"/>
              <a:t>erat</a:t>
            </a:r>
            <a:r>
              <a:rPr lang="en-US"/>
              <a:t> </a:t>
            </a:r>
            <a:r>
              <a:rPr lang="en-US" err="1"/>
              <a:t>interdum</a:t>
            </a:r>
            <a:r>
              <a:rPr lang="en-US"/>
              <a:t>. Vestibulum </a:t>
            </a:r>
            <a:r>
              <a:rPr lang="en-US" err="1"/>
              <a:t>quis</a:t>
            </a:r>
            <a:r>
              <a:rPr lang="en-US"/>
              <a:t> </a:t>
            </a:r>
            <a:r>
              <a:rPr lang="en-US" err="1"/>
              <a:t>scelerisque</a:t>
            </a:r>
            <a:r>
              <a:rPr lang="en-US"/>
              <a:t> </a:t>
            </a:r>
            <a:r>
              <a:rPr lang="en-US" err="1"/>
              <a:t>est</a:t>
            </a:r>
            <a:r>
              <a:rPr lang="en-US"/>
              <a:t>, </a:t>
            </a:r>
            <a:r>
              <a:rPr lang="en-US" err="1"/>
              <a:t>facilisis</a:t>
            </a:r>
            <a:r>
              <a:rPr lang="en-US"/>
              <a:t> </a:t>
            </a:r>
            <a:r>
              <a:rPr lang="en-US" err="1"/>
              <a:t>aliquam</a:t>
            </a:r>
            <a:r>
              <a:rPr lang="en-US"/>
              <a:t> libero. In hac </a:t>
            </a:r>
            <a:r>
              <a:rPr lang="en-US" err="1"/>
              <a:t>habitasse</a:t>
            </a:r>
            <a:r>
              <a:rPr lang="en-US"/>
              <a:t> </a:t>
            </a:r>
            <a:r>
              <a:rPr lang="en-US" err="1"/>
              <a:t>platea</a:t>
            </a:r>
            <a:r>
              <a:rPr lang="en-US"/>
              <a:t> </a:t>
            </a:r>
            <a:r>
              <a:rPr lang="en-US" err="1"/>
              <a:t>dictumst</a:t>
            </a:r>
            <a:r>
              <a:rPr lang="en-US"/>
              <a:t>. </a:t>
            </a:r>
            <a:r>
              <a:rPr lang="en-US" err="1"/>
              <a:t>Interdum</a:t>
            </a:r>
            <a:r>
              <a:rPr lang="en-US"/>
              <a:t> et </a:t>
            </a:r>
            <a:r>
              <a:rPr lang="en-US" err="1"/>
              <a:t>malesuada</a:t>
            </a:r>
            <a:r>
              <a:rPr lang="en-US"/>
              <a:t> fames ac ante ipsum </a:t>
            </a:r>
            <a:r>
              <a:rPr lang="en-US" err="1"/>
              <a:t>primis</a:t>
            </a:r>
            <a:r>
              <a:rPr lang="en-US"/>
              <a:t> in </a:t>
            </a:r>
            <a:r>
              <a:rPr lang="en-US" err="1"/>
              <a:t>faucibus</a:t>
            </a:r>
            <a:endParaRPr lang="de-DE"/>
          </a:p>
        </p:txBody>
      </p:sp>
    </p:spTree>
    <p:extLst>
      <p:ext uri="{BB962C8B-B14F-4D97-AF65-F5344CB8AC3E}">
        <p14:creationId xmlns:p14="http://schemas.microsoft.com/office/powerpoint/2010/main" val="1674096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6704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4C1E391-6085-6B4D-3EF6-CED882F7E8AB}"/>
              </a:ext>
            </a:extLst>
          </p:cNvPr>
          <p:cNvSpPr>
            <a:spLocks noGrp="1"/>
          </p:cNvSpPr>
          <p:nvPr>
            <p:ph type="body" sz="quarter" idx="10"/>
          </p:nvPr>
        </p:nvSpPr>
        <p:spPr>
          <a:xfrm>
            <a:off x="613780" y="4840838"/>
            <a:ext cx="4911187" cy="646331"/>
          </a:xfrm>
          <a:noFill/>
        </p:spPr>
        <p:txBody>
          <a:bodyPr wrap="square" rtlCol="0">
            <a:spAutoFit/>
          </a:bodyPr>
          <a:lstStyle>
            <a:lvl1pPr marL="0" indent="0" algn="r">
              <a:buNone/>
              <a:defRPr lang="en-US" sz="4000" dirty="0">
                <a:latin typeface="Roboto Slab Black" pitchFamily="2" charset="0"/>
                <a:ea typeface="Roboto Slab Black" pitchFamily="2" charset="0"/>
              </a:defRPr>
            </a:lvl1pPr>
          </a:lstStyle>
          <a:p>
            <a:pPr marL="0" lvl="0"/>
            <a:r>
              <a:rPr lang="en-US"/>
              <a:t>Click to edit</a:t>
            </a:r>
          </a:p>
        </p:txBody>
      </p:sp>
      <p:sp>
        <p:nvSpPr>
          <p:cNvPr id="17" name="Text Placeholder 16">
            <a:extLst>
              <a:ext uri="{FF2B5EF4-FFF2-40B4-BE49-F238E27FC236}">
                <a16:creationId xmlns:a16="http://schemas.microsoft.com/office/drawing/2014/main" id="{6F058ED3-2C0E-BB46-E4A4-505EABE6862D}"/>
              </a:ext>
            </a:extLst>
          </p:cNvPr>
          <p:cNvSpPr>
            <a:spLocks noGrp="1"/>
          </p:cNvSpPr>
          <p:nvPr>
            <p:ph type="body" sz="quarter" idx="11"/>
          </p:nvPr>
        </p:nvSpPr>
        <p:spPr>
          <a:xfrm>
            <a:off x="5691415" y="4840838"/>
            <a:ext cx="5966325" cy="1466215"/>
          </a:xfrm>
        </p:spPr>
        <p:txBody>
          <a:bodyPr>
            <a:normAutofit/>
          </a:bodyPr>
          <a:lstStyle>
            <a:lvl1pPr marL="0" indent="0">
              <a:buNone/>
              <a:defRPr sz="1600"/>
            </a:lvl1pPr>
          </a:lstStyle>
          <a:p>
            <a:pPr lvl="0"/>
            <a:r>
              <a:rPr lang="en-US"/>
              <a:t>Click to edit</a:t>
            </a:r>
          </a:p>
        </p:txBody>
      </p:sp>
      <p:sp>
        <p:nvSpPr>
          <p:cNvPr id="5" name="Picture Placeholder 4">
            <a:extLst>
              <a:ext uri="{FF2B5EF4-FFF2-40B4-BE49-F238E27FC236}">
                <a16:creationId xmlns:a16="http://schemas.microsoft.com/office/drawing/2014/main" id="{0781B5CC-AF21-CE51-B1BB-AF2652C984F5}"/>
              </a:ext>
            </a:extLst>
          </p:cNvPr>
          <p:cNvSpPr>
            <a:spLocks noGrp="1"/>
          </p:cNvSpPr>
          <p:nvPr>
            <p:ph type="pic" sz="quarter" idx="12"/>
          </p:nvPr>
        </p:nvSpPr>
        <p:spPr>
          <a:xfrm>
            <a:off x="2661241" y="2212392"/>
            <a:ext cx="1006362" cy="984504"/>
          </a:xfrm>
          <a:prstGeom prst="ellipse">
            <a:avLst/>
          </a:prstGeom>
          <a:effectLst>
            <a:softEdge rad="0"/>
          </a:effectLst>
        </p:spPr>
        <p:txBody>
          <a:bodyPr>
            <a:normAutofit/>
          </a:bodyPr>
          <a:lstStyle>
            <a:lvl1pPr>
              <a:defRPr sz="1100"/>
            </a:lvl1pPr>
          </a:lstStyle>
          <a:p>
            <a:endParaRPr lang="en-US"/>
          </a:p>
        </p:txBody>
      </p:sp>
      <p:pic>
        <p:nvPicPr>
          <p:cNvPr id="6" name="Graphic 5">
            <a:extLst>
              <a:ext uri="{FF2B5EF4-FFF2-40B4-BE49-F238E27FC236}">
                <a16:creationId xmlns:a16="http://schemas.microsoft.com/office/drawing/2014/main" id="{D6B349D0-6500-A6C6-C272-976C343B68A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61885" y="364747"/>
            <a:ext cx="1895855" cy="372400"/>
          </a:xfrm>
          <a:prstGeom prst="rect">
            <a:avLst/>
          </a:prstGeom>
        </p:spPr>
      </p:pic>
      <p:sp>
        <p:nvSpPr>
          <p:cNvPr id="4" name="Picture Placeholder 4">
            <a:extLst>
              <a:ext uri="{FF2B5EF4-FFF2-40B4-BE49-F238E27FC236}">
                <a16:creationId xmlns:a16="http://schemas.microsoft.com/office/drawing/2014/main" id="{57317091-DD93-EDB5-BBFA-4B0DBA2D5F58}"/>
              </a:ext>
            </a:extLst>
          </p:cNvPr>
          <p:cNvSpPr>
            <a:spLocks noGrp="1"/>
          </p:cNvSpPr>
          <p:nvPr>
            <p:ph type="pic" sz="quarter" idx="15"/>
          </p:nvPr>
        </p:nvSpPr>
        <p:spPr>
          <a:xfrm>
            <a:off x="8549977" y="2212392"/>
            <a:ext cx="1006362" cy="984504"/>
          </a:xfrm>
          <a:prstGeom prst="ellipse">
            <a:avLst/>
          </a:prstGeom>
          <a:effectLst>
            <a:softEdge rad="0"/>
          </a:effectLst>
        </p:spPr>
        <p:txBody>
          <a:bodyPr>
            <a:normAutofit/>
          </a:bodyPr>
          <a:lstStyle>
            <a:lvl1pPr>
              <a:defRPr sz="1100"/>
            </a:lvl1pPr>
          </a:lstStyle>
          <a:p>
            <a:endParaRPr lang="en-US"/>
          </a:p>
        </p:txBody>
      </p:sp>
      <p:sp>
        <p:nvSpPr>
          <p:cNvPr id="9" name="Picture Placeholder 4">
            <a:extLst>
              <a:ext uri="{FF2B5EF4-FFF2-40B4-BE49-F238E27FC236}">
                <a16:creationId xmlns:a16="http://schemas.microsoft.com/office/drawing/2014/main" id="{1448A3FC-E768-70BC-3A7D-AFDB1C22F800}"/>
              </a:ext>
            </a:extLst>
          </p:cNvPr>
          <p:cNvSpPr>
            <a:spLocks noGrp="1"/>
          </p:cNvSpPr>
          <p:nvPr>
            <p:ph type="pic" sz="quarter" idx="18"/>
          </p:nvPr>
        </p:nvSpPr>
        <p:spPr>
          <a:xfrm>
            <a:off x="4624153" y="2212392"/>
            <a:ext cx="1006362" cy="984504"/>
          </a:xfrm>
          <a:prstGeom prst="ellipse">
            <a:avLst/>
          </a:prstGeom>
          <a:effectLst>
            <a:softEdge rad="0"/>
          </a:effectLst>
        </p:spPr>
        <p:txBody>
          <a:bodyPr>
            <a:normAutofit/>
          </a:bodyPr>
          <a:lstStyle>
            <a:lvl1pPr>
              <a:defRPr sz="1100"/>
            </a:lvl1pPr>
          </a:lstStyle>
          <a:p>
            <a:endParaRPr lang="en-US"/>
          </a:p>
        </p:txBody>
      </p:sp>
      <p:sp>
        <p:nvSpPr>
          <p:cNvPr id="12" name="Picture Placeholder 4">
            <a:extLst>
              <a:ext uri="{FF2B5EF4-FFF2-40B4-BE49-F238E27FC236}">
                <a16:creationId xmlns:a16="http://schemas.microsoft.com/office/drawing/2014/main" id="{61C1D0EF-3A16-8B8A-39FC-A754069BC43E}"/>
              </a:ext>
            </a:extLst>
          </p:cNvPr>
          <p:cNvSpPr>
            <a:spLocks noGrp="1"/>
          </p:cNvSpPr>
          <p:nvPr>
            <p:ph type="pic" sz="quarter" idx="21"/>
          </p:nvPr>
        </p:nvSpPr>
        <p:spPr>
          <a:xfrm>
            <a:off x="6587065" y="2212392"/>
            <a:ext cx="1006362" cy="984504"/>
          </a:xfrm>
          <a:prstGeom prst="ellipse">
            <a:avLst/>
          </a:prstGeom>
          <a:effectLst>
            <a:softEdge rad="0"/>
          </a:effectLst>
        </p:spPr>
        <p:txBody>
          <a:bodyPr>
            <a:normAutofit/>
          </a:bodyPr>
          <a:lstStyle>
            <a:lvl1pPr>
              <a:defRPr sz="1100"/>
            </a:lvl1pPr>
          </a:lstStyle>
          <a:p>
            <a:endParaRPr lang="en-US"/>
          </a:p>
        </p:txBody>
      </p:sp>
      <p:sp>
        <p:nvSpPr>
          <p:cNvPr id="24" name="Text Placeholder 14">
            <a:extLst>
              <a:ext uri="{FF2B5EF4-FFF2-40B4-BE49-F238E27FC236}">
                <a16:creationId xmlns:a16="http://schemas.microsoft.com/office/drawing/2014/main" id="{9950E5D7-AC92-92FE-A1B3-88FDD30315DB}"/>
              </a:ext>
            </a:extLst>
          </p:cNvPr>
          <p:cNvSpPr>
            <a:spLocks noGrp="1"/>
          </p:cNvSpPr>
          <p:nvPr>
            <p:ph type="body" sz="quarter" idx="19" hasCustomPrompt="1"/>
          </p:nvPr>
        </p:nvSpPr>
        <p:spPr>
          <a:xfrm>
            <a:off x="2368893" y="1606635"/>
            <a:ext cx="1591057" cy="286232"/>
          </a:xfrm>
          <a:noFill/>
        </p:spPr>
        <p:txBody>
          <a:bodyPr wrap="square" rtlCol="0">
            <a:spAutoFit/>
          </a:bodyPr>
          <a:lstStyle>
            <a:lvl1pPr marL="0" indent="0" algn="ctr">
              <a:buNone/>
              <a:defRPr lang="en-US" sz="1400" dirty="0">
                <a:latin typeface="Roboto Slab Medium" pitchFamily="2" charset="0"/>
                <a:ea typeface="Roboto Slab Medium" pitchFamily="2" charset="0"/>
              </a:defRPr>
            </a:lvl1pPr>
          </a:lstStyle>
          <a:p>
            <a:pPr marL="0" lvl="0"/>
            <a:r>
              <a:rPr lang="en-US"/>
              <a:t>Title</a:t>
            </a:r>
          </a:p>
        </p:txBody>
      </p:sp>
      <p:sp>
        <p:nvSpPr>
          <p:cNvPr id="25" name="Text Placeholder 14">
            <a:extLst>
              <a:ext uri="{FF2B5EF4-FFF2-40B4-BE49-F238E27FC236}">
                <a16:creationId xmlns:a16="http://schemas.microsoft.com/office/drawing/2014/main" id="{5B5F4B10-0A2A-05AD-8DD2-EB3D26AB3071}"/>
              </a:ext>
            </a:extLst>
          </p:cNvPr>
          <p:cNvSpPr>
            <a:spLocks noGrp="1"/>
          </p:cNvSpPr>
          <p:nvPr>
            <p:ph type="body" sz="quarter" idx="22" hasCustomPrompt="1"/>
          </p:nvPr>
        </p:nvSpPr>
        <p:spPr>
          <a:xfrm>
            <a:off x="8257629" y="1606635"/>
            <a:ext cx="1591057" cy="286232"/>
          </a:xfrm>
          <a:noFill/>
        </p:spPr>
        <p:txBody>
          <a:bodyPr wrap="square" rtlCol="0">
            <a:spAutoFit/>
          </a:bodyPr>
          <a:lstStyle>
            <a:lvl1pPr marL="0" indent="0" algn="ctr">
              <a:buNone/>
              <a:defRPr lang="en-US" sz="1400" dirty="0">
                <a:latin typeface="Roboto Slab Medium" pitchFamily="2" charset="0"/>
                <a:ea typeface="Roboto Slab Medium" pitchFamily="2" charset="0"/>
              </a:defRPr>
            </a:lvl1pPr>
          </a:lstStyle>
          <a:p>
            <a:pPr marL="0" lvl="0"/>
            <a:r>
              <a:rPr lang="en-US"/>
              <a:t>Title</a:t>
            </a:r>
          </a:p>
        </p:txBody>
      </p:sp>
      <p:sp>
        <p:nvSpPr>
          <p:cNvPr id="26" name="Text Placeholder 14">
            <a:extLst>
              <a:ext uri="{FF2B5EF4-FFF2-40B4-BE49-F238E27FC236}">
                <a16:creationId xmlns:a16="http://schemas.microsoft.com/office/drawing/2014/main" id="{CE6B171B-FCE8-F702-2D62-4DB42C1C20A9}"/>
              </a:ext>
            </a:extLst>
          </p:cNvPr>
          <p:cNvSpPr>
            <a:spLocks noGrp="1"/>
          </p:cNvSpPr>
          <p:nvPr>
            <p:ph type="body" sz="quarter" idx="23" hasCustomPrompt="1"/>
          </p:nvPr>
        </p:nvSpPr>
        <p:spPr>
          <a:xfrm>
            <a:off x="6294717" y="1606635"/>
            <a:ext cx="1591057" cy="286232"/>
          </a:xfrm>
          <a:noFill/>
        </p:spPr>
        <p:txBody>
          <a:bodyPr wrap="square" rtlCol="0">
            <a:spAutoFit/>
          </a:bodyPr>
          <a:lstStyle>
            <a:lvl1pPr marL="0" indent="0" algn="ctr">
              <a:buNone/>
              <a:defRPr lang="en-US" sz="1400" dirty="0">
                <a:latin typeface="Roboto Slab Medium" pitchFamily="2" charset="0"/>
                <a:ea typeface="Roboto Slab Medium" pitchFamily="2" charset="0"/>
              </a:defRPr>
            </a:lvl1pPr>
          </a:lstStyle>
          <a:p>
            <a:pPr marL="0" lvl="0"/>
            <a:r>
              <a:rPr lang="en-US"/>
              <a:t>Title</a:t>
            </a:r>
          </a:p>
        </p:txBody>
      </p:sp>
      <p:sp>
        <p:nvSpPr>
          <p:cNvPr id="27" name="Text Placeholder 14">
            <a:extLst>
              <a:ext uri="{FF2B5EF4-FFF2-40B4-BE49-F238E27FC236}">
                <a16:creationId xmlns:a16="http://schemas.microsoft.com/office/drawing/2014/main" id="{697D3752-083C-7ECA-167F-00EF61364353}"/>
              </a:ext>
            </a:extLst>
          </p:cNvPr>
          <p:cNvSpPr>
            <a:spLocks noGrp="1"/>
          </p:cNvSpPr>
          <p:nvPr>
            <p:ph type="body" sz="quarter" idx="24" hasCustomPrompt="1"/>
          </p:nvPr>
        </p:nvSpPr>
        <p:spPr>
          <a:xfrm>
            <a:off x="4331805" y="1606635"/>
            <a:ext cx="1591057" cy="286232"/>
          </a:xfrm>
          <a:noFill/>
        </p:spPr>
        <p:txBody>
          <a:bodyPr wrap="square" rtlCol="0">
            <a:spAutoFit/>
          </a:bodyPr>
          <a:lstStyle>
            <a:lvl1pPr marL="0" indent="0" algn="ctr">
              <a:buNone/>
              <a:defRPr lang="en-US" sz="1400" dirty="0">
                <a:latin typeface="Roboto Slab Medium" pitchFamily="2" charset="0"/>
                <a:ea typeface="Roboto Slab Medium" pitchFamily="2" charset="0"/>
              </a:defRPr>
            </a:lvl1pPr>
          </a:lstStyle>
          <a:p>
            <a:pPr marL="0" lvl="0"/>
            <a:r>
              <a:rPr lang="en-US"/>
              <a:t>Title</a:t>
            </a:r>
          </a:p>
        </p:txBody>
      </p:sp>
    </p:spTree>
    <p:extLst>
      <p:ext uri="{BB962C8B-B14F-4D97-AF65-F5344CB8AC3E}">
        <p14:creationId xmlns:p14="http://schemas.microsoft.com/office/powerpoint/2010/main" val="41882978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JA Full Content Light">
    <p:bg>
      <p:bgPr>
        <a:solidFill>
          <a:schemeClr val="tx1"/>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DA88BC40-C78B-C5D7-B316-D655D717F502}"/>
              </a:ext>
            </a:extLst>
          </p:cNvPr>
          <p:cNvSpPr>
            <a:spLocks noGrp="1"/>
          </p:cNvSpPr>
          <p:nvPr>
            <p:ph type="title"/>
          </p:nvPr>
        </p:nvSpPr>
        <p:spPr>
          <a:xfrm>
            <a:off x="401918" y="457722"/>
            <a:ext cx="11357960" cy="878025"/>
          </a:xfrm>
        </p:spPr>
        <p:txBody>
          <a:bodyPr>
            <a:normAutofit/>
          </a:bodyPr>
          <a:lstStyle>
            <a:lvl1pPr>
              <a:defRPr sz="3600">
                <a:solidFill>
                  <a:schemeClr val="bg2">
                    <a:lumMod val="75000"/>
                  </a:schemeClr>
                </a:solidFill>
              </a:defRPr>
            </a:lvl1pPr>
          </a:lstStyle>
          <a:p>
            <a:r>
              <a:rPr lang="en-GB"/>
              <a:t>Click to edit Master title style</a:t>
            </a:r>
            <a:endParaRPr lang="en-US"/>
          </a:p>
        </p:txBody>
      </p:sp>
      <p:sp>
        <p:nvSpPr>
          <p:cNvPr id="2" name="Content Placeholder 9">
            <a:extLst>
              <a:ext uri="{FF2B5EF4-FFF2-40B4-BE49-F238E27FC236}">
                <a16:creationId xmlns:a16="http://schemas.microsoft.com/office/drawing/2014/main" id="{F0BA0DAD-0278-8CC4-1D58-4C362E846CB2}"/>
              </a:ext>
            </a:extLst>
          </p:cNvPr>
          <p:cNvSpPr>
            <a:spLocks noGrp="1"/>
          </p:cNvSpPr>
          <p:nvPr>
            <p:ph sz="quarter" idx="11"/>
          </p:nvPr>
        </p:nvSpPr>
        <p:spPr>
          <a:xfrm>
            <a:off x="401918" y="1707626"/>
            <a:ext cx="11357960" cy="4303149"/>
          </a:xfrm>
        </p:spPr>
        <p:txBody>
          <a:bodyPr/>
          <a:lstStyle>
            <a:lvl1pPr>
              <a:defRPr>
                <a:solidFill>
                  <a:schemeClr val="bg2">
                    <a:lumMod val="75000"/>
                  </a:schemeClr>
                </a:solidFill>
              </a:defRPr>
            </a:lvl1pPr>
            <a:lvl2pPr>
              <a:defRPr>
                <a:solidFill>
                  <a:schemeClr val="bg2">
                    <a:lumMod val="75000"/>
                  </a:schemeClr>
                </a:solidFill>
              </a:defRPr>
            </a:lvl2pPr>
            <a:lvl3pPr>
              <a:defRPr>
                <a:solidFill>
                  <a:schemeClr val="bg2">
                    <a:lumMod val="75000"/>
                  </a:schemeClr>
                </a:solidFill>
              </a:defRPr>
            </a:lvl3pPr>
            <a:lvl4pPr>
              <a:defRPr>
                <a:solidFill>
                  <a:schemeClr val="bg2">
                    <a:lumMod val="75000"/>
                  </a:schemeClr>
                </a:solidFill>
              </a:defRPr>
            </a:lvl4pPr>
            <a:lvl5pPr>
              <a:defRPr>
                <a:solidFill>
                  <a:schemeClr val="bg2">
                    <a:lumMod val="7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descr="A blue and purple text&#10;&#10;Description automatically generated">
            <a:extLst>
              <a:ext uri="{FF2B5EF4-FFF2-40B4-BE49-F238E27FC236}">
                <a16:creationId xmlns:a16="http://schemas.microsoft.com/office/drawing/2014/main" id="{65922BD3-29CB-0809-61B5-F1B58539326B}"/>
              </a:ext>
            </a:extLst>
          </p:cNvPr>
          <p:cNvPicPr>
            <a:picLocks noChangeAspect="1"/>
          </p:cNvPicPr>
          <p:nvPr userDrawn="1"/>
        </p:nvPicPr>
        <p:blipFill>
          <a:blip r:embed="rId2"/>
          <a:stretch>
            <a:fillRect/>
          </a:stretch>
        </p:blipFill>
        <p:spPr>
          <a:xfrm>
            <a:off x="401918" y="6163234"/>
            <a:ext cx="1284790" cy="474087"/>
          </a:xfrm>
          <a:prstGeom prst="rect">
            <a:avLst/>
          </a:prstGeom>
        </p:spPr>
      </p:pic>
      <p:sp>
        <p:nvSpPr>
          <p:cNvPr id="5" name="TextBox 4">
            <a:extLst>
              <a:ext uri="{FF2B5EF4-FFF2-40B4-BE49-F238E27FC236}">
                <a16:creationId xmlns:a16="http://schemas.microsoft.com/office/drawing/2014/main" id="{0DAFC8F7-F465-85BA-7B55-5322CA56575A}"/>
              </a:ext>
            </a:extLst>
          </p:cNvPr>
          <p:cNvSpPr txBox="1"/>
          <p:nvPr userDrawn="1"/>
        </p:nvSpPr>
        <p:spPr>
          <a:xfrm>
            <a:off x="5516604" y="6261777"/>
            <a:ext cx="6273478" cy="276999"/>
          </a:xfrm>
          <a:prstGeom prst="rect">
            <a:avLst/>
          </a:prstGeom>
          <a:noFill/>
        </p:spPr>
        <p:txBody>
          <a:bodyPr wrap="square" rtlCol="0">
            <a:spAutoFit/>
          </a:bodyPr>
          <a:lstStyle/>
          <a:p>
            <a:pPr algn="r"/>
            <a:r>
              <a:rPr lang="en-US" sz="1200">
                <a:solidFill>
                  <a:schemeClr val="bg1">
                    <a:lumMod val="90000"/>
                    <a:lumOff val="10000"/>
                  </a:schemeClr>
                </a:solidFill>
              </a:rPr>
              <a:t>Creating better events through technology that makes a difference</a:t>
            </a:r>
          </a:p>
        </p:txBody>
      </p:sp>
    </p:spTree>
    <p:extLst>
      <p:ext uri="{BB962C8B-B14F-4D97-AF65-F5344CB8AC3E}">
        <p14:creationId xmlns:p14="http://schemas.microsoft.com/office/powerpoint/2010/main" val="16226971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8F86527F-B7BB-AF49-9D34-D1BF54FEAE0D}"/>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pic>
        <p:nvPicPr>
          <p:cNvPr id="7" name="Picture 6">
            <a:extLst>
              <a:ext uri="{FF2B5EF4-FFF2-40B4-BE49-F238E27FC236}">
                <a16:creationId xmlns:a16="http://schemas.microsoft.com/office/drawing/2014/main" id="{5EE30564-C64B-8E46-9139-9003B0DD2FEA}"/>
              </a:ext>
            </a:extLst>
          </p:cNvPr>
          <p:cNvPicPr>
            <a:picLocks noChangeAspect="1"/>
          </p:cNvPicPr>
          <p:nvPr userDrawn="1"/>
        </p:nvPicPr>
        <p:blipFill rotWithShape="1">
          <a:blip r:embed="rId3"/>
          <a:srcRect r="33360"/>
          <a:stretch/>
        </p:blipFill>
        <p:spPr>
          <a:xfrm>
            <a:off x="5343525" y="0"/>
            <a:ext cx="6848475" cy="6858000"/>
          </a:xfrm>
          <a:prstGeom prst="rect">
            <a:avLst/>
          </a:prstGeom>
        </p:spPr>
      </p:pic>
    </p:spTree>
    <p:extLst>
      <p:ext uri="{BB962C8B-B14F-4D97-AF65-F5344CB8AC3E}">
        <p14:creationId xmlns:p14="http://schemas.microsoft.com/office/powerpoint/2010/main" val="3073439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pic>
        <p:nvPicPr>
          <p:cNvPr id="9" name="Picture 8">
            <a:extLst>
              <a:ext uri="{FF2B5EF4-FFF2-40B4-BE49-F238E27FC236}">
                <a16:creationId xmlns:a16="http://schemas.microsoft.com/office/drawing/2014/main" id="{620CF735-8822-D546-BDF3-65F86EE07B52}"/>
              </a:ext>
            </a:extLst>
          </p:cNvPr>
          <p:cNvPicPr>
            <a:picLocks noChangeAspect="1"/>
          </p:cNvPicPr>
          <p:nvPr userDrawn="1"/>
        </p:nvPicPr>
        <p:blipFill rotWithShape="1">
          <a:blip r:embed="rId3"/>
          <a:srcRect l="10000" r="30085"/>
          <a:stretch/>
        </p:blipFill>
        <p:spPr bwMode="auto">
          <a:xfrm>
            <a:off x="5343525" y="-32320"/>
            <a:ext cx="6848476" cy="6890320"/>
          </a:xfrm>
          <a:prstGeom prst="rect">
            <a:avLst/>
          </a:prstGeom>
        </p:spPr>
      </p:pic>
    </p:spTree>
    <p:extLst>
      <p:ext uri="{BB962C8B-B14F-4D97-AF65-F5344CB8AC3E}">
        <p14:creationId xmlns:p14="http://schemas.microsoft.com/office/powerpoint/2010/main" val="359245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456982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4C385-FCE8-2E66-17F2-C6882C510A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4F53F2-99BC-9FF8-82EA-2F293C6F8A3D}"/>
              </a:ext>
            </a:extLst>
          </p:cNvPr>
          <p:cNvSpPr>
            <a:spLocks noGrp="1"/>
          </p:cNvSpPr>
          <p:nvPr>
            <p:ph type="dt" sz="half" idx="10"/>
          </p:nvPr>
        </p:nvSpPr>
        <p:spPr/>
        <p:txBody>
          <a:bodyPr/>
          <a:lstStyle/>
          <a:p>
            <a:fld id="{23FCEA23-F800-4AE1-B471-6FC524D05CC4}" type="datetimeFigureOut">
              <a:rPr lang="en-US" smtClean="0"/>
              <a:t>7/18/2025</a:t>
            </a:fld>
            <a:endParaRPr lang="en-US"/>
          </a:p>
        </p:txBody>
      </p:sp>
      <p:sp>
        <p:nvSpPr>
          <p:cNvPr id="4" name="Footer Placeholder 3">
            <a:extLst>
              <a:ext uri="{FF2B5EF4-FFF2-40B4-BE49-F238E27FC236}">
                <a16:creationId xmlns:a16="http://schemas.microsoft.com/office/drawing/2014/main" id="{6F0CB7F6-E629-AB6F-270A-C29FB7486C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A0E594-2622-A4E5-1642-5EC4961D7183}"/>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42115312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67463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6869" t="4813" r="352" b="16979"/>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42607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922" t="8425" r="3450" b="10953"/>
          <a:stretch/>
        </p:blipFill>
        <p:spPr>
          <a:xfrm>
            <a:off x="-1" y="-1"/>
            <a:ext cx="12192001" cy="6858001"/>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1A0A0744-85F1-0F43-8CD0-F540C13B0A75}"/>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08267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l="322" t="11533" b="4448"/>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6186616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t="34669" b="9081"/>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5241853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559450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553998"/>
          </a:xfrm>
        </p:spPr>
        <p:txBody>
          <a:bodyPr/>
          <a:lstStyle>
            <a:lvl1pPr>
              <a:defRPr sz="36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77836298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CNB_Title and Conten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8158217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NB_Title, content and resource ban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ed Rectangle 6">
            <a:extLst>
              <a:ext uri="{FF2B5EF4-FFF2-40B4-BE49-F238E27FC236}">
                <a16:creationId xmlns:a16="http://schemas.microsoft.com/office/drawing/2014/main" id="{F1F6ECD6-0872-3D76-0A88-B53820253296}"/>
              </a:ext>
            </a:extLst>
          </p:cNvPr>
          <p:cNvSpPr/>
          <p:nvPr userDrawn="1"/>
        </p:nvSpPr>
        <p:spPr>
          <a:xfrm>
            <a:off x="0" y="5849078"/>
            <a:ext cx="5165521" cy="1011104"/>
          </a:xfrm>
          <a:prstGeom prst="roundRect">
            <a:avLst>
              <a:gd name="adj" fmla="val 0"/>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14F8B1A8-2C10-27D2-A0CC-B065DAFCDB19}"/>
              </a:ext>
            </a:extLst>
          </p:cNvPr>
          <p:cNvSpPr>
            <a:spLocks noGrp="1"/>
          </p:cNvSpPr>
          <p:nvPr>
            <p:ph type="body" sz="quarter" idx="11" hasCustomPrompt="1"/>
          </p:nvPr>
        </p:nvSpPr>
        <p:spPr>
          <a:xfrm>
            <a:off x="300038" y="6059672"/>
            <a:ext cx="4094162" cy="307777"/>
          </a:xfrm>
        </p:spPr>
        <p:txBody>
          <a:bodyPr/>
          <a:lstStyle>
            <a:lvl1pPr marL="0" indent="0">
              <a:buNone/>
              <a:defRPr>
                <a:solidFill>
                  <a:schemeClr val="bg1"/>
                </a:solidFill>
              </a:defRPr>
            </a:lvl1pPr>
            <a:lvl2pPr marL="228600" indent="0">
              <a:buNone/>
              <a:defRPr/>
            </a:lvl2pPr>
          </a:lstStyle>
          <a:p>
            <a:pPr lvl="0"/>
            <a:r>
              <a:rPr lang="en-US"/>
              <a:t>Click to add key resource link</a:t>
            </a:r>
          </a:p>
        </p:txBody>
      </p:sp>
    </p:spTree>
    <p:extLst>
      <p:ext uri="{BB962C8B-B14F-4D97-AF65-F5344CB8AC3E}">
        <p14:creationId xmlns:p14="http://schemas.microsoft.com/office/powerpoint/2010/main" val="201835169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CNB_Updates">
    <p:bg>
      <p:bgPr>
        <a:solidFill>
          <a:schemeClr val="bg1"/>
        </a:solidFill>
        <a:effectLst/>
      </p:bgPr>
    </p:bg>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6A1507C7-C542-E81C-EF4A-218C3711D00D}"/>
              </a:ext>
            </a:extLst>
          </p:cNvPr>
          <p:cNvSpPr/>
          <p:nvPr userDrawn="1"/>
        </p:nvSpPr>
        <p:spPr>
          <a:xfrm>
            <a:off x="8928100" y="1151393"/>
            <a:ext cx="3263900" cy="5706606"/>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10" name="Rounded Rectangle 1">
            <a:extLst>
              <a:ext uri="{FF2B5EF4-FFF2-40B4-BE49-F238E27FC236}">
                <a16:creationId xmlns:a16="http://schemas.microsoft.com/office/drawing/2014/main" id="{A3FE6813-A34B-408D-5E57-9D178EE76FD8}"/>
              </a:ext>
            </a:extLst>
          </p:cNvPr>
          <p:cNvSpPr/>
          <p:nvPr userDrawn="1"/>
        </p:nvSpPr>
        <p:spPr>
          <a:xfrm>
            <a:off x="0" y="1173570"/>
            <a:ext cx="4152900" cy="468061"/>
          </a:xfrm>
          <a:prstGeom prst="roundRect">
            <a:avLst>
              <a:gd name="adj" fmla="val 0"/>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Picture Placeholder 16">
            <a:extLst>
              <a:ext uri="{FF2B5EF4-FFF2-40B4-BE49-F238E27FC236}">
                <a16:creationId xmlns:a16="http://schemas.microsoft.com/office/drawing/2014/main" id="{05AA3CE7-CCC3-9EBF-4083-17CD49870263}"/>
              </a:ext>
            </a:extLst>
          </p:cNvPr>
          <p:cNvSpPr>
            <a:spLocks noGrp="1"/>
          </p:cNvSpPr>
          <p:nvPr>
            <p:ph type="pic" sz="quarter" idx="11" hasCustomPrompt="1"/>
          </p:nvPr>
        </p:nvSpPr>
        <p:spPr>
          <a:xfrm>
            <a:off x="5650395" y="2239963"/>
            <a:ext cx="6262206" cy="3246437"/>
          </a:xfrm>
          <a:prstGeom prst="roundRect">
            <a:avLst>
              <a:gd name="adj" fmla="val 4622"/>
            </a:avLst>
          </a:prstGeom>
          <a:solidFill>
            <a:schemeClr val="bg2"/>
          </a:solidFill>
        </p:spPr>
        <p:txBody>
          <a:bodyPr anchor="ctr">
            <a:noAutofit/>
          </a:bodyPr>
          <a:lstStyle>
            <a:lvl1pPr marL="0" indent="0" algn="ctr">
              <a:buNone/>
              <a:defRPr/>
            </a:lvl1pPr>
          </a:lstStyle>
          <a:p>
            <a:r>
              <a:rPr lang="en-US"/>
              <a:t>Click to insert picture</a:t>
            </a:r>
          </a:p>
        </p:txBody>
      </p:sp>
      <p:sp>
        <p:nvSpPr>
          <p:cNvPr id="19" name="Text Placeholder 18">
            <a:extLst>
              <a:ext uri="{FF2B5EF4-FFF2-40B4-BE49-F238E27FC236}">
                <a16:creationId xmlns:a16="http://schemas.microsoft.com/office/drawing/2014/main" id="{6E0B161C-8EF0-F07D-6565-5AC5DAF93DB4}"/>
              </a:ext>
            </a:extLst>
          </p:cNvPr>
          <p:cNvSpPr>
            <a:spLocks noGrp="1"/>
          </p:cNvSpPr>
          <p:nvPr>
            <p:ph type="body" sz="quarter" idx="12"/>
          </p:nvPr>
        </p:nvSpPr>
        <p:spPr>
          <a:xfrm>
            <a:off x="461963" y="1257671"/>
            <a:ext cx="3617912" cy="307777"/>
          </a:xfrm>
        </p:spPr>
        <p:txBody>
          <a:bodyPr/>
          <a:lstStyle>
            <a:lvl1pPr marL="0" indent="0">
              <a:buNone/>
              <a:defRPr>
                <a:solidFill>
                  <a:schemeClr val="bg1"/>
                </a:solidFill>
                <a:latin typeface="+mj-lt"/>
              </a:defRPr>
            </a:lvl1pPr>
            <a:lvl2pPr marL="228600" indent="0">
              <a:buNone/>
              <a:defRPr/>
            </a:lvl2pPr>
          </a:lstStyle>
          <a:p>
            <a:pPr lvl="0"/>
            <a:r>
              <a:rPr lang="en-US"/>
              <a:t>Click to edit Master text styles</a:t>
            </a:r>
          </a:p>
        </p:txBody>
      </p:sp>
      <p:sp>
        <p:nvSpPr>
          <p:cNvPr id="21" name="Text Placeholder 20">
            <a:extLst>
              <a:ext uri="{FF2B5EF4-FFF2-40B4-BE49-F238E27FC236}">
                <a16:creationId xmlns:a16="http://schemas.microsoft.com/office/drawing/2014/main" id="{0E79AF9F-FE77-CCB9-F3E4-8905E3B043A1}"/>
              </a:ext>
            </a:extLst>
          </p:cNvPr>
          <p:cNvSpPr>
            <a:spLocks noGrp="1"/>
          </p:cNvSpPr>
          <p:nvPr>
            <p:ph type="body" sz="quarter" idx="13" hasCustomPrompt="1"/>
          </p:nvPr>
        </p:nvSpPr>
        <p:spPr>
          <a:xfrm>
            <a:off x="584200" y="2239963"/>
            <a:ext cx="4927600" cy="3137269"/>
          </a:xfrm>
        </p:spPr>
        <p:txBody>
          <a:bodyPr/>
          <a:lstStyle>
            <a:lvl1pPr marL="0" indent="0">
              <a:buNone/>
              <a:defRPr/>
            </a:lvl1pPr>
          </a:lstStyle>
          <a:p>
            <a:pPr marL="0" indent="0">
              <a:lnSpc>
                <a:spcPct val="90000"/>
              </a:lnSpc>
              <a:spcBef>
                <a:spcPts val="1000"/>
              </a:spcBef>
              <a:buNone/>
            </a:pPr>
            <a:r>
              <a:rPr lang="en-US" sz="2800">
                <a:latin typeface="+mj-lt"/>
                <a:cs typeface="Segoe UI Semibold" panose="020B0502040204020203" pitchFamily="34" charset="0"/>
              </a:rPr>
              <a:t>Lorem ipsum dolor sit </a:t>
            </a:r>
            <a:r>
              <a:rPr lang="en-US" sz="2800" err="1">
                <a:latin typeface="+mj-lt"/>
                <a:cs typeface="Segoe UI Semibold" panose="020B0502040204020203" pitchFamily="34" charset="0"/>
              </a:rPr>
              <a:t>amet</a:t>
            </a:r>
            <a:endParaRPr lang="en-US" sz="2000">
              <a:latin typeface="+mj-lt"/>
              <a:cs typeface="Segoe UI" panose="020B0502040204020203" pitchFamily="34" charset="0"/>
            </a:endParaRPr>
          </a:p>
          <a:p>
            <a:pPr marL="0" indent="0">
              <a:lnSpc>
                <a:spcPct val="90000"/>
              </a:lnSpc>
              <a:spcBef>
                <a:spcPts val="1000"/>
              </a:spcBef>
              <a:buNone/>
            </a:pPr>
            <a:r>
              <a:rPr lang="en-US" sz="2000">
                <a:solidFill>
                  <a:srgbClr val="000000"/>
                </a:solidFill>
                <a:effectLst/>
                <a:highlight>
                  <a:srgbClr val="FFFFFF"/>
                </a:highlight>
                <a:latin typeface="Segoe UI" panose="020B0502040204020203" pitchFamily="34" charset="0"/>
                <a:cs typeface="Segoe UI" panose="020B0502040204020203" pitchFamily="34" charset="0"/>
              </a:rPr>
              <a:t>Vestibulum cursus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quam</a:t>
            </a:r>
            <a:r>
              <a:rPr lang="en-US" sz="2000">
                <a:solidFill>
                  <a:srgbClr val="000000"/>
                </a:solidFill>
                <a:effectLst/>
                <a:highlight>
                  <a:srgbClr val="FFFFFF"/>
                </a:highlight>
                <a:latin typeface="Segoe UI" panose="020B0502040204020203" pitchFamily="34" charset="0"/>
                <a:cs typeface="Segoe UI" panose="020B0502040204020203" pitchFamily="34" charset="0"/>
              </a:rPr>
              <a:t>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rutrum</a:t>
            </a:r>
            <a:r>
              <a:rPr lang="en-US" sz="2000">
                <a:solidFill>
                  <a:srgbClr val="000000"/>
                </a:solidFill>
                <a:effectLst/>
                <a:highlight>
                  <a:srgbClr val="FFFFFF"/>
                </a:highlight>
                <a:latin typeface="Segoe UI" panose="020B0502040204020203" pitchFamily="34" charset="0"/>
                <a:cs typeface="Segoe UI" panose="020B0502040204020203" pitchFamily="34" charset="0"/>
              </a:rPr>
              <a:t>,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Vivamus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finibus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arcu</a:t>
            </a:r>
            <a:r>
              <a:rPr lang="en-US" sz="2000">
                <a:solidFill>
                  <a:srgbClr val="000000"/>
                </a:solidFill>
                <a:effectLst/>
                <a:highlight>
                  <a:srgbClr val="FFFFFF"/>
                </a:highlight>
                <a:latin typeface="Segoe UI" panose="020B0502040204020203" pitchFamily="34" charset="0"/>
                <a:cs typeface="Segoe UI" panose="020B0502040204020203" pitchFamily="34" charset="0"/>
              </a:rPr>
              <a:t> vel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tellus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varius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massa</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condimentum</a:t>
            </a:r>
            <a:r>
              <a:rPr lang="en-US" sz="2000">
                <a:solidFill>
                  <a:srgbClr val="000000"/>
                </a:solidFill>
                <a:effectLst/>
                <a:highlight>
                  <a:srgbClr val="FFFFFF"/>
                </a:highlight>
                <a:latin typeface="Segoe UI" panose="020B0502040204020203" pitchFamily="34" charset="0"/>
                <a:cs typeface="Segoe UI" panose="020B0502040204020203" pitchFamily="34" charset="0"/>
              </a:rPr>
              <a:t>. Lorem ipsum dolor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consectetur</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adipiscing</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elit</a:t>
            </a:r>
            <a:r>
              <a:rPr lang="en-US" sz="2000">
                <a:solidFill>
                  <a:srgbClr val="000000"/>
                </a:solidFill>
                <a:effectLst/>
                <a:highlight>
                  <a:srgbClr val="FFFFFF"/>
                </a:highlight>
                <a:latin typeface="Segoe UI" panose="020B0502040204020203" pitchFamily="34" charset="0"/>
                <a:cs typeface="Segoe UI" panose="020B0502040204020203" pitchFamily="34" charset="0"/>
              </a:rPr>
              <a:t>. Vestibulum fermentum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imperdiet</a:t>
            </a:r>
            <a:r>
              <a:rPr lang="en-US" sz="2000">
                <a:solidFill>
                  <a:srgbClr val="000000"/>
                </a:solidFill>
                <a:effectLst/>
                <a:highlight>
                  <a:srgbClr val="FFFFFF"/>
                </a:highlight>
                <a:latin typeface="Segoe UI" panose="020B0502040204020203" pitchFamily="34" charset="0"/>
                <a:cs typeface="Segoe UI" panose="020B0502040204020203" pitchFamily="34" charset="0"/>
              </a:rPr>
              <a:t> ex,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consequat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tempus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Phasellus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lobortis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p>
          <a:p>
            <a:pPr marL="0" indent="0">
              <a:lnSpc>
                <a:spcPct val="90000"/>
              </a:lnSpc>
              <a:spcBef>
                <a:spcPts val="1000"/>
              </a:spcBef>
              <a:buNone/>
            </a:pPr>
            <a:r>
              <a:rPr lang="en-US" sz="2000">
                <a:highlight>
                  <a:srgbClr val="FFFFFF"/>
                </a:highlight>
                <a:latin typeface="Segoe UI" panose="020B0502040204020203" pitchFamily="34" charset="0"/>
                <a:cs typeface="Segoe UI" panose="020B0502040204020203" pitchFamily="34" charset="0"/>
              </a:rPr>
              <a:t>Learn more at aka.ms/community.</a:t>
            </a:r>
            <a:endParaRPr lang="en-US" sz="20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8039517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89E5F6-71EA-823C-5481-9137C1C479FA}"/>
              </a:ext>
            </a:extLst>
          </p:cNvPr>
          <p:cNvSpPr>
            <a:spLocks noGrp="1"/>
          </p:cNvSpPr>
          <p:nvPr>
            <p:ph type="dt" sz="half" idx="10"/>
          </p:nvPr>
        </p:nvSpPr>
        <p:spPr/>
        <p:txBody>
          <a:bodyPr/>
          <a:lstStyle/>
          <a:p>
            <a:fld id="{23FCEA23-F800-4AE1-B471-6FC524D05CC4}" type="datetimeFigureOut">
              <a:rPr lang="en-US" smtClean="0"/>
              <a:t>7/18/2025</a:t>
            </a:fld>
            <a:endParaRPr lang="en-US"/>
          </a:p>
        </p:txBody>
      </p:sp>
      <p:sp>
        <p:nvSpPr>
          <p:cNvPr id="3" name="Footer Placeholder 2">
            <a:extLst>
              <a:ext uri="{FF2B5EF4-FFF2-40B4-BE49-F238E27FC236}">
                <a16:creationId xmlns:a16="http://schemas.microsoft.com/office/drawing/2014/main" id="{54EE0DE5-0164-5E90-0D0D-F5575EF2A7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CA36B8-8345-091C-D2CA-BBC53FB5BAFD}"/>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6591902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8016411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954145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632410857"/>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8628802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3412675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Updat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4009" y="1287364"/>
            <a:ext cx="4201714" cy="620349"/>
          </a:xfrm>
        </p:spPr>
        <p:txBody>
          <a:bodyPr wrap="square" rIns="0" anchor="t">
            <a:noAutofit/>
          </a:bodyPr>
          <a:lstStyle>
            <a:lvl1pPr>
              <a:lnSpc>
                <a:spcPct val="100000"/>
              </a:lnSpc>
              <a:defRPr sz="20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hasCustomPrompt="1"/>
          </p:nvPr>
        </p:nvSpPr>
        <p:spPr>
          <a:xfrm>
            <a:off x="384009" y="2067179"/>
            <a:ext cx="4201714" cy="3289256"/>
          </a:xfrm>
        </p:spPr>
        <p:txBody>
          <a:bodyPr>
            <a:noAutofit/>
          </a:bodyPr>
          <a:lstStyle>
            <a:lvl1pPr marL="0" indent="0">
              <a:buNone/>
              <a:defRPr sz="14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6" name="Rectangle 5">
            <a:extLst>
              <a:ext uri="{FF2B5EF4-FFF2-40B4-BE49-F238E27FC236}">
                <a16:creationId xmlns:a16="http://schemas.microsoft.com/office/drawing/2014/main" id="{10B7B646-5077-24A0-1EC0-D8D72CAF7AA6}"/>
              </a:ext>
              <a:ext uri="{C183D7F6-B498-43B3-948B-1728B52AA6E4}">
                <adec:decorative xmlns:adec="http://schemas.microsoft.com/office/drawing/2017/decorative" val="1"/>
              </a:ext>
            </a:extLst>
          </p:cNvPr>
          <p:cNvSpPr/>
          <p:nvPr userDrawn="1"/>
        </p:nvSpPr>
        <p:spPr>
          <a:xfrm>
            <a:off x="5263616" y="0"/>
            <a:ext cx="6928384" cy="685800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8F2A55A-54F2-9F08-283C-F966780DD624}"/>
              </a:ext>
              <a:ext uri="{C183D7F6-B498-43B3-948B-1728B52AA6E4}">
                <adec:decorative xmlns:adec="http://schemas.microsoft.com/office/drawing/2017/decorative" val="1"/>
              </a:ext>
            </a:extLst>
          </p:cNvPr>
          <p:cNvSpPr/>
          <p:nvPr userDrawn="1"/>
        </p:nvSpPr>
        <p:spPr>
          <a:xfrm>
            <a:off x="384009" y="500873"/>
            <a:ext cx="45719" cy="47392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86729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_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5D753A-2494-D76F-9BFE-BBE32685DD66}"/>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chemeClr val="bg1"/>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chemeClr val="bg1"/>
                </a:solidFill>
                <a:latin typeface="+mn-lt"/>
                <a:cs typeface="Segoe UI" panose="020B0502040204020203" pitchFamily="34" charset="0"/>
              </a:defRPr>
            </a:lvl1pPr>
            <a:lvl2pPr marL="228600" indent="0">
              <a:buNone/>
              <a:defRPr sz="1600">
                <a:solidFill>
                  <a:schemeClr val="bg1"/>
                </a:solidFill>
              </a:defRPr>
            </a:lvl2pPr>
            <a:lvl3pPr marL="457200" indent="0">
              <a:buNone/>
              <a:defRPr sz="1400">
                <a:solidFill>
                  <a:schemeClr val="bg1"/>
                </a:solidFill>
              </a:defRPr>
            </a:lvl3pPr>
            <a:lvl4pPr marL="685800" indent="0">
              <a:buNone/>
              <a:defRPr sz="1200">
                <a:solidFill>
                  <a:schemeClr val="bg1"/>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660781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1_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572486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24546834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40267291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A6C6C-1030-4276-153D-D2F299C106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F88CC5-D699-FB26-E157-85408BA6EF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1424CA-63E0-64FB-7B68-CC9603C511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62DE67-273B-F362-D217-A01F3C487157}"/>
              </a:ext>
            </a:extLst>
          </p:cNvPr>
          <p:cNvSpPr>
            <a:spLocks noGrp="1"/>
          </p:cNvSpPr>
          <p:nvPr>
            <p:ph type="dt" sz="half" idx="10"/>
          </p:nvPr>
        </p:nvSpPr>
        <p:spPr/>
        <p:txBody>
          <a:bodyPr/>
          <a:lstStyle/>
          <a:p>
            <a:fld id="{23FCEA23-F800-4AE1-B471-6FC524D05CC4}" type="datetimeFigureOut">
              <a:rPr lang="en-US" smtClean="0"/>
              <a:t>7/18/2025</a:t>
            </a:fld>
            <a:endParaRPr lang="en-US"/>
          </a:p>
        </p:txBody>
      </p:sp>
      <p:sp>
        <p:nvSpPr>
          <p:cNvPr id="6" name="Footer Placeholder 5">
            <a:extLst>
              <a:ext uri="{FF2B5EF4-FFF2-40B4-BE49-F238E27FC236}">
                <a16:creationId xmlns:a16="http://schemas.microsoft.com/office/drawing/2014/main" id="{D3A6E8F9-1CB1-B337-28C2-7448778BE3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234618-B822-63F8-2FC1-F7BC246D2080}"/>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2805483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2329882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58117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9908114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06936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2379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639455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30446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2446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85569877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89707525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9" Type="http://schemas.openxmlformats.org/officeDocument/2006/relationships/slideLayout" Target="../slideLayouts/slideLayout56.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42" Type="http://schemas.openxmlformats.org/officeDocument/2006/relationships/slideLayout" Target="../slideLayouts/slideLayout59.xml"/><Relationship Id="rId47" Type="http://schemas.openxmlformats.org/officeDocument/2006/relationships/slideLayout" Target="../slideLayouts/slideLayout64.xml"/><Relationship Id="rId50" Type="http://schemas.openxmlformats.org/officeDocument/2006/relationships/theme" Target="../theme/theme2.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9" Type="http://schemas.openxmlformats.org/officeDocument/2006/relationships/slideLayout" Target="../slideLayouts/slideLayout46.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40" Type="http://schemas.openxmlformats.org/officeDocument/2006/relationships/slideLayout" Target="../slideLayouts/slideLayout57.xml"/><Relationship Id="rId45" Type="http://schemas.openxmlformats.org/officeDocument/2006/relationships/slideLayout" Target="../slideLayouts/slideLayout62.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49" Type="http://schemas.openxmlformats.org/officeDocument/2006/relationships/slideLayout" Target="../slideLayouts/slideLayout66.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4" Type="http://schemas.openxmlformats.org/officeDocument/2006/relationships/slideLayout" Target="../slideLayouts/slideLayout61.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43" Type="http://schemas.openxmlformats.org/officeDocument/2006/relationships/slideLayout" Target="../slideLayouts/slideLayout60.xml"/><Relationship Id="rId48" Type="http://schemas.openxmlformats.org/officeDocument/2006/relationships/slideLayout" Target="../slideLayouts/slideLayout65.xml"/><Relationship Id="rId8" Type="http://schemas.openxmlformats.org/officeDocument/2006/relationships/slideLayout" Target="../slideLayouts/slideLayout25.xml"/><Relationship Id="rId51" Type="http://schemas.openxmlformats.org/officeDocument/2006/relationships/image" Target="../media/image3.emf"/><Relationship Id="rId3" Type="http://schemas.openxmlformats.org/officeDocument/2006/relationships/slideLayout" Target="../slideLayouts/slideLayout20.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slideLayout" Target="../slideLayouts/slideLayout55.xml"/><Relationship Id="rId46" Type="http://schemas.openxmlformats.org/officeDocument/2006/relationships/slideLayout" Target="../slideLayouts/slideLayout63.xml"/><Relationship Id="rId20" Type="http://schemas.openxmlformats.org/officeDocument/2006/relationships/slideLayout" Target="../slideLayouts/slideLayout37.xml"/><Relationship Id="rId41" Type="http://schemas.openxmlformats.org/officeDocument/2006/relationships/slideLayout" Target="../slideLayouts/slideLayout58.xml"/><Relationship Id="rId1" Type="http://schemas.openxmlformats.org/officeDocument/2006/relationships/slideLayout" Target="../slideLayouts/slideLayout18.xml"/><Relationship Id="rId6"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9" Type="http://schemas.openxmlformats.org/officeDocument/2006/relationships/slideLayout" Target="../slideLayouts/slideLayout105.xml"/><Relationship Id="rId21" Type="http://schemas.openxmlformats.org/officeDocument/2006/relationships/slideLayout" Target="../slideLayouts/slideLayout87.xml"/><Relationship Id="rId34" Type="http://schemas.openxmlformats.org/officeDocument/2006/relationships/slideLayout" Target="../slideLayouts/slideLayout100.xml"/><Relationship Id="rId42" Type="http://schemas.openxmlformats.org/officeDocument/2006/relationships/slideLayout" Target="../slideLayouts/slideLayout108.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9" Type="http://schemas.openxmlformats.org/officeDocument/2006/relationships/slideLayout" Target="../slideLayouts/slideLayout9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37" Type="http://schemas.openxmlformats.org/officeDocument/2006/relationships/slideLayout" Target="../slideLayouts/slideLayout103.xml"/><Relationship Id="rId40" Type="http://schemas.openxmlformats.org/officeDocument/2006/relationships/slideLayout" Target="../slideLayouts/slideLayout106.xml"/><Relationship Id="rId45" Type="http://schemas.openxmlformats.org/officeDocument/2006/relationships/theme" Target="../theme/theme3.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36" Type="http://schemas.openxmlformats.org/officeDocument/2006/relationships/slideLayout" Target="../slideLayouts/slideLayout102.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slideLayout" Target="../slideLayouts/slideLayout97.xml"/><Relationship Id="rId44" Type="http://schemas.openxmlformats.org/officeDocument/2006/relationships/slideLayout" Target="../slideLayouts/slideLayout110.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slideLayout" Target="../slideLayouts/slideLayout101.xml"/><Relationship Id="rId43" Type="http://schemas.openxmlformats.org/officeDocument/2006/relationships/slideLayout" Target="../slideLayouts/slideLayout109.xml"/><Relationship Id="rId8" Type="http://schemas.openxmlformats.org/officeDocument/2006/relationships/slideLayout" Target="../slideLayouts/slideLayout74.xml"/><Relationship Id="rId3" Type="http://schemas.openxmlformats.org/officeDocument/2006/relationships/slideLayout" Target="../slideLayouts/slideLayout69.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38" Type="http://schemas.openxmlformats.org/officeDocument/2006/relationships/slideLayout" Target="../slideLayouts/slideLayout104.xml"/><Relationship Id="rId46" Type="http://schemas.openxmlformats.org/officeDocument/2006/relationships/image" Target="../media/image28.emf"/><Relationship Id="rId20" Type="http://schemas.openxmlformats.org/officeDocument/2006/relationships/slideLayout" Target="../slideLayouts/slideLayout86.xml"/><Relationship Id="rId41" Type="http://schemas.openxmlformats.org/officeDocument/2006/relationships/slideLayout" Target="../slideLayouts/slideLayout10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4.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092C4A-FFC4-FFDC-7593-3868EA5B07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193424-71AD-4182-F814-C717CF8D44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59D14A-C8DB-39D6-75B3-8FFE546B50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FCEA23-F800-4AE1-B471-6FC524D05CC4}" type="datetimeFigureOut">
              <a:rPr lang="en-US" smtClean="0"/>
              <a:t>7/18/2025</a:t>
            </a:fld>
            <a:endParaRPr lang="en-US"/>
          </a:p>
        </p:txBody>
      </p:sp>
      <p:sp>
        <p:nvSpPr>
          <p:cNvPr id="5" name="Footer Placeholder 4">
            <a:extLst>
              <a:ext uri="{FF2B5EF4-FFF2-40B4-BE49-F238E27FC236}">
                <a16:creationId xmlns:a16="http://schemas.microsoft.com/office/drawing/2014/main" id="{6FA7C914-16F7-1247-A6A6-BFA81C9095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A37757-3635-5707-3791-557B8E8BAB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EB5F38-3EC1-4F76-A136-CD9821235946}" type="slidenum">
              <a:rPr lang="en-US" smtClean="0"/>
              <a:t>‹#›</a:t>
            </a:fld>
            <a:endParaRPr lang="en-US"/>
          </a:p>
        </p:txBody>
      </p:sp>
    </p:spTree>
    <p:extLst>
      <p:ext uri="{BB962C8B-B14F-4D97-AF65-F5344CB8AC3E}">
        <p14:creationId xmlns:p14="http://schemas.microsoft.com/office/powerpoint/2010/main" val="2363755441"/>
      </p:ext>
    </p:extLst>
  </p:cSld>
  <p:clrMap bg1="lt1" tx1="dk1" bg2="lt2" tx2="dk2" accent1="accent1" accent2="accent2" accent3="accent3" accent4="accent4" accent5="accent5" accent6="accent6" hlink="hlink" folHlink="folHlink"/>
  <p:sldLayoutIdLst>
    <p:sldLayoutId id="2147485274" r:id="rId1"/>
    <p:sldLayoutId id="2147485277" r:id="rId2"/>
    <p:sldLayoutId id="2147485706" r:id="rId3"/>
    <p:sldLayoutId id="2147485276" r:id="rId4"/>
    <p:sldLayoutId id="2147485707" r:id="rId5"/>
    <p:sldLayoutId id="2147485708" r:id="rId6"/>
    <p:sldLayoutId id="2147485275" r:id="rId7"/>
    <p:sldLayoutId id="2147485709" r:id="rId8"/>
    <p:sldLayoutId id="2147485710" r:id="rId9"/>
    <p:sldLayoutId id="2147485711" r:id="rId10"/>
    <p:sldLayoutId id="2147485712" r:id="rId11"/>
    <p:sldLayoutId id="2147485278" r:id="rId12"/>
    <p:sldLayoutId id="2147485323" r:id="rId13"/>
    <p:sldLayoutId id="2147485705" r:id="rId14"/>
    <p:sldLayoutId id="2147485607" r:id="rId15"/>
    <p:sldLayoutId id="2147485608" r:id="rId16"/>
    <p:sldLayoutId id="214748526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1" cstate="screen">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422051466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5280" r:id="rId3"/>
    <p:sldLayoutId id="2147485281" r:id="rId4"/>
    <p:sldLayoutId id="2147485282" r:id="rId5"/>
    <p:sldLayoutId id="2147485283" r:id="rId6"/>
    <p:sldLayoutId id="2147485284" r:id="rId7"/>
    <p:sldLayoutId id="2147485288" r:id="rId8"/>
    <p:sldLayoutId id="2147485289" r:id="rId9"/>
    <p:sldLayoutId id="2147485290" r:id="rId10"/>
    <p:sldLayoutId id="2147485291" r:id="rId11"/>
    <p:sldLayoutId id="2147485292" r:id="rId12"/>
    <p:sldLayoutId id="2147485293" r:id="rId13"/>
    <p:sldLayoutId id="2147485294" r:id="rId14"/>
    <p:sldLayoutId id="2147485295" r:id="rId15"/>
    <p:sldLayoutId id="2147485296" r:id="rId16"/>
    <p:sldLayoutId id="2147485297" r:id="rId17"/>
    <p:sldLayoutId id="2147485298" r:id="rId18"/>
    <p:sldLayoutId id="2147485299" r:id="rId19"/>
    <p:sldLayoutId id="2147485300" r:id="rId20"/>
    <p:sldLayoutId id="2147485301" r:id="rId21"/>
    <p:sldLayoutId id="2147485302" r:id="rId22"/>
    <p:sldLayoutId id="2147485303" r:id="rId23"/>
    <p:sldLayoutId id="2147485304" r:id="rId24"/>
    <p:sldLayoutId id="2147485305" r:id="rId25"/>
    <p:sldLayoutId id="2147485306" r:id="rId26"/>
    <p:sldLayoutId id="2147485307" r:id="rId27"/>
    <p:sldLayoutId id="2147485308" r:id="rId28"/>
    <p:sldLayoutId id="2147485309" r:id="rId29"/>
    <p:sldLayoutId id="2147485310" r:id="rId30"/>
    <p:sldLayoutId id="2147485311" r:id="rId31"/>
    <p:sldLayoutId id="2147485312" r:id="rId32"/>
    <p:sldLayoutId id="2147485285" r:id="rId33"/>
    <p:sldLayoutId id="2147485287" r:id="rId34"/>
    <p:sldLayoutId id="2147485286" r:id="rId35"/>
    <p:sldLayoutId id="2147483712" r:id="rId36"/>
    <p:sldLayoutId id="2147483713" r:id="rId37"/>
    <p:sldLayoutId id="2147483714" r:id="rId38"/>
    <p:sldLayoutId id="2147483715" r:id="rId39"/>
    <p:sldLayoutId id="2147483858" r:id="rId40"/>
    <p:sldLayoutId id="2147483859" r:id="rId41"/>
    <p:sldLayoutId id="2147483860" r:id="rId42"/>
    <p:sldLayoutId id="2147483717" r:id="rId43"/>
    <p:sldLayoutId id="2147483718" r:id="rId44"/>
    <p:sldLayoutId id="2147485266" r:id="rId45"/>
    <p:sldLayoutId id="2147485270" r:id="rId46"/>
    <p:sldLayoutId id="2147485271" r:id="rId47"/>
    <p:sldLayoutId id="2147485272" r:id="rId48"/>
    <p:sldLayoutId id="2147485273" r:id="rId4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46"/>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3170463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709" r:id="rId11"/>
    <p:sldLayoutId id="2147483711" r:id="rId12"/>
    <p:sldLayoutId id="2147483710"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 id="2147483699" r:id="rId30"/>
    <p:sldLayoutId id="2147483700" r:id="rId31"/>
    <p:sldLayoutId id="2147483701" r:id="rId32"/>
    <p:sldLayoutId id="2147483702" r:id="rId33"/>
    <p:sldLayoutId id="2147483703" r:id="rId34"/>
    <p:sldLayoutId id="2147483704" r:id="rId35"/>
    <p:sldLayoutId id="2147483705" r:id="rId36"/>
    <p:sldLayoutId id="2147483706" r:id="rId37"/>
    <p:sldLayoutId id="2147483707" r:id="rId38"/>
    <p:sldLayoutId id="2147483708" r:id="rId39"/>
    <p:sldLayoutId id="2147483847" r:id="rId40"/>
    <p:sldLayoutId id="2147483848" r:id="rId41"/>
    <p:sldLayoutId id="2147483981" r:id="rId42"/>
    <p:sldLayoutId id="2147483982" r:id="rId43"/>
    <p:sldLayoutId id="2147483983" r:id="rId44"/>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79" y="1371601"/>
            <a:ext cx="10890929" cy="109728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7DA38F49-B3E2-4BF0-BEC7-C30D34ABBB8D}" type="datetime1">
              <a:rPr lang="en-US" smtClean="0"/>
              <a:t>7/18/2025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775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1.xml"/></Relationships>
</file>

<file path=ppt/slides/_rels/slide1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xml"/><Relationship Id="rId1" Type="http://schemas.openxmlformats.org/officeDocument/2006/relationships/slideLayout" Target="../slideLayouts/slideLayout114.xml"/></Relationships>
</file>

<file path=ppt/slides/_rels/slide1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xml"/><Relationship Id="rId1" Type="http://schemas.openxmlformats.org/officeDocument/2006/relationships/slideLayout" Target="../slideLayouts/slideLayout1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1.xml"/></Relationships>
</file>

<file path=ppt/slides/_rels/slide1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xml"/><Relationship Id="rId1" Type="http://schemas.openxmlformats.org/officeDocument/2006/relationships/slideLayout" Target="../slideLayouts/slideLayout1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1.xml"/></Relationships>
</file>

<file path=ppt/slides/_rels/slide1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3.xml"/><Relationship Id="rId1" Type="http://schemas.openxmlformats.org/officeDocument/2006/relationships/slideLayout" Target="../slideLayouts/slideLayout114.xml"/></Relationships>
</file>

<file path=ppt/slides/_rels/slide1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4.xml"/><Relationship Id="rId1" Type="http://schemas.openxmlformats.org/officeDocument/2006/relationships/slideLayout" Target="../slideLayouts/slideLayout114.xml"/></Relationships>
</file>

<file path=ppt/slides/_rels/slide1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5.xml"/><Relationship Id="rId1" Type="http://schemas.openxmlformats.org/officeDocument/2006/relationships/slideLayout" Target="../slideLayouts/slideLayout1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1.xml"/></Relationships>
</file>

<file path=ppt/slides/_rels/slide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image" Target="../media/image44.jpeg"/><Relationship Id="rId1" Type="http://schemas.openxmlformats.org/officeDocument/2006/relationships/slideLayout" Target="../slideLayouts/slideLayout96.xml"/><Relationship Id="rId6" Type="http://schemas.openxmlformats.org/officeDocument/2006/relationships/image" Target="../media/image47.png"/><Relationship Id="rId5" Type="http://schemas.openxmlformats.org/officeDocument/2006/relationships/image" Target="../media/image43.png"/><Relationship Id="rId4" Type="http://schemas.openxmlformats.org/officeDocument/2006/relationships/image" Target="../media/image46.png"/></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114.xml"/></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8.xml"/><Relationship Id="rId1" Type="http://schemas.openxmlformats.org/officeDocument/2006/relationships/slideLayout" Target="../slideLayouts/slideLayout114.xml"/></Relationships>
</file>

<file path=ppt/slides/_rels/slide2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s://aka.ms/MGCI" TargetMode="External"/><Relationship Id="rId1" Type="http://schemas.openxmlformats.org/officeDocument/2006/relationships/slideLayout" Target="../slideLayouts/slideLayout78.xml"/><Relationship Id="rId4" Type="http://schemas.openxmlformats.org/officeDocument/2006/relationships/hyperlink" Target="https://aka.ms/communitysocia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s://aka.ms/MGCIMeetingFeedback" TargetMode="External"/><Relationship Id="rId1" Type="http://schemas.openxmlformats.org/officeDocument/2006/relationships/slideLayout" Target="../slideLayouts/slideLayout31.xml"/><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hyperlink" Target="https://foto.wuestenigel.com/business-model-presentation-with-stethoscope/" TargetMode="External"/><Relationship Id="rId2" Type="http://schemas.openxmlformats.org/officeDocument/2006/relationships/image" Target="../media/image69.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hyperlink" Target="https://foto.wuestenigel.com/business-model-presentation-with-stethoscope/" TargetMode="External"/><Relationship Id="rId2" Type="http://schemas.openxmlformats.org/officeDocument/2006/relationships/image" Target="../media/image69.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hyperlink" Target="https://aka.ms/MGCIMtgPM" TargetMode="External"/><Relationship Id="rId2" Type="http://schemas.openxmlformats.org/officeDocument/2006/relationships/hyperlink" Target="https://aka.ms/MGCIMtgAM" TargetMode="External"/><Relationship Id="rId1" Type="http://schemas.openxmlformats.org/officeDocument/2006/relationships/slideLayout" Target="../slideLayouts/slideLayout78.xml"/><Relationship Id="rId5" Type="http://schemas.openxmlformats.org/officeDocument/2006/relationships/hyperlink" Target="https://aka.ms/MGCI" TargetMode="External"/><Relationship Id="rId4" Type="http://schemas.openxmlformats.org/officeDocument/2006/relationships/hyperlink" Target="https://aka.ms/community/learnin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s://aka.ms/MGCI" TargetMode="External"/><Relationship Id="rId1" Type="http://schemas.openxmlformats.org/officeDocument/2006/relationships/slideLayout" Target="../slideLayouts/slideLayout78.xml"/><Relationship Id="rId4" Type="http://schemas.openxmlformats.org/officeDocument/2006/relationships/hyperlink" Target="https://aka.ms/GeneralSessionGuest"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aka.ms/MGCICommunityHub" TargetMode="External"/><Relationship Id="rId2" Type="http://schemas.openxmlformats.org/officeDocument/2006/relationships/image" Target="../media/image71.png"/><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hyperlink" Target="https://aka.ms/microsoftcommunitylinkedin" TargetMode="External"/><Relationship Id="rId2" Type="http://schemas.openxmlformats.org/officeDocument/2006/relationships/notesSlide" Target="../notesSlides/notesSlide19.xml"/><Relationship Id="rId1" Type="http://schemas.openxmlformats.org/officeDocument/2006/relationships/slideLayout" Target="../slideLayouts/slideLayout62.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svg"/><Relationship Id="rId2" Type="http://schemas.openxmlformats.org/officeDocument/2006/relationships/image" Target="../media/image76.jpeg"/><Relationship Id="rId1" Type="http://schemas.openxmlformats.org/officeDocument/2006/relationships/slideLayout" Target="../slideLayouts/slideLayout34.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2.xml"/><Relationship Id="rId1" Type="http://schemas.openxmlformats.org/officeDocument/2006/relationships/slideLayout" Target="../slideLayouts/slideLayout76.xml"/><Relationship Id="rId4" Type="http://schemas.openxmlformats.org/officeDocument/2006/relationships/hyperlink" Target="https://www.microsoft.com/events/codeofconduct"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aka.ms/MGCI" TargetMode="External"/><Relationship Id="rId2" Type="http://schemas.openxmlformats.org/officeDocument/2006/relationships/image" Target="../media/image50.png"/><Relationship Id="rId1" Type="http://schemas.openxmlformats.org/officeDocument/2006/relationships/slideLayout" Target="../slideLayouts/slideLayout16.xml"/><Relationship Id="rId4" Type="http://schemas.openxmlformats.org/officeDocument/2006/relationships/hyperlink" Target="https://aka.ms/becomeachampio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8" Type="http://schemas.openxmlformats.org/officeDocument/2006/relationships/hyperlink" Target="https://www.linkedin.com/in/wpreston/" TargetMode="External"/><Relationship Id="rId3" Type="http://schemas.openxmlformats.org/officeDocument/2006/relationships/image" Target="../media/image52.jpeg"/><Relationship Id="rId7" Type="http://schemas.openxmlformats.org/officeDocument/2006/relationships/hyperlink" Target="https://www.m365tc.com/" TargetMode="External"/><Relationship Id="rId2" Type="http://schemas.openxmlformats.org/officeDocument/2006/relationships/notesSlide" Target="../notesSlides/notesSlide4.xml"/><Relationship Id="rId1" Type="http://schemas.openxmlformats.org/officeDocument/2006/relationships/slideLayout" Target="../slideLayouts/slideLayout49.xml"/><Relationship Id="rId6" Type="http://schemas.openxmlformats.org/officeDocument/2006/relationships/image" Target="../media/image53.jpeg"/><Relationship Id="rId5" Type="http://schemas.openxmlformats.org/officeDocument/2006/relationships/hyperlink" Target="https://www.linkedin.com/in/sharonweaver/" TargetMode="External"/><Relationship Id="rId4" Type="http://schemas.openxmlformats.org/officeDocument/2006/relationships/hyperlink" Target="http://Collahttps:/www.collabconforall.com/"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18/10/relationships/comments" Target="../comments/modernComment_7FFFF248_B6EA43E7.xml"/><Relationship Id="rId7"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hyperlink" Target="https://www.linkedin.com/in/karuanagatimu/" TargetMode="External"/><Relationship Id="rId5" Type="http://schemas.openxmlformats.org/officeDocument/2006/relationships/image" Target="../media/image54.png"/><Relationship Id="rId4" Type="http://schemas.openxmlformats.org/officeDocument/2006/relationships/hyperlink" Target="https://www.linkedin.com/in/heathernewman/" TargetMode="External"/><Relationship Id="rId9" Type="http://schemas.openxmlformats.org/officeDocument/2006/relationships/hyperlink" Target="https://www.linkedin.com/in/bryanhart/"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1060C"/>
        </a:solidFill>
        <a:effectLst/>
      </p:bgPr>
    </p:bg>
    <p:spTree>
      <p:nvGrpSpPr>
        <p:cNvPr id="1" name=""/>
        <p:cNvGrpSpPr/>
        <p:nvPr/>
      </p:nvGrpSpPr>
      <p:grpSpPr>
        <a:xfrm>
          <a:off x="0" y="0"/>
          <a:ext cx="0" cy="0"/>
          <a:chOff x="0" y="0"/>
          <a:chExt cx="0" cy="0"/>
        </a:xfrm>
      </p:grpSpPr>
      <p:pic>
        <p:nvPicPr>
          <p:cNvPr id="5" name="Picture 4" descr="Circles pattern abstract background">
            <a:extLst>
              <a:ext uri="{FF2B5EF4-FFF2-40B4-BE49-F238E27FC236}">
                <a16:creationId xmlns:a16="http://schemas.microsoft.com/office/drawing/2014/main" id="{12E0D044-DBFB-B9C8-0D1F-6D891CCBB3A7}"/>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b="4284"/>
          <a:stretch/>
        </p:blipFill>
        <p:spPr>
          <a:xfrm>
            <a:off x="3526971" y="1014549"/>
            <a:ext cx="8634549" cy="5843452"/>
          </a:xfrm>
          <a:prstGeom prst="rect">
            <a:avLst/>
          </a:prstGeom>
        </p:spPr>
      </p:pic>
      <p:sp>
        <p:nvSpPr>
          <p:cNvPr id="4" name="Text Placeholder 3">
            <a:extLst>
              <a:ext uri="{FF2B5EF4-FFF2-40B4-BE49-F238E27FC236}">
                <a16:creationId xmlns:a16="http://schemas.microsoft.com/office/drawing/2014/main" id="{DDB09282-12DE-5673-8128-11B0FC7036F4}"/>
              </a:ext>
            </a:extLst>
          </p:cNvPr>
          <p:cNvSpPr>
            <a:spLocks noGrp="1"/>
          </p:cNvSpPr>
          <p:nvPr>
            <p:ph type="body" idx="4294967295"/>
          </p:nvPr>
        </p:nvSpPr>
        <p:spPr>
          <a:xfrm>
            <a:off x="1162906" y="4652162"/>
            <a:ext cx="6994264" cy="813602"/>
          </a:xfrm>
        </p:spPr>
        <p:txBody>
          <a:bodyPr vert="horz" lIns="91440" tIns="45720" rIns="91440" bIns="45720" rtlCol="0" anchor="t">
            <a:normAutofit/>
          </a:bodyPr>
          <a:lstStyle/>
          <a:p>
            <a:pPr marL="0" indent="0">
              <a:spcBef>
                <a:spcPts val="600"/>
              </a:spcBef>
              <a:buNone/>
            </a:pPr>
            <a:r>
              <a:rPr lang="en-US" sz="2000" dirty="0">
                <a:solidFill>
                  <a:schemeClr val="bg1"/>
                </a:solidFill>
                <a:latin typeface="Segoe UI Semibold"/>
                <a:cs typeface="Segoe UI Semibold"/>
              </a:rPr>
              <a:t>Event Organizer Training and Office Hours</a:t>
            </a:r>
            <a:endParaRPr lang="en-US" sz="2000">
              <a:solidFill>
                <a:schemeClr val="bg1"/>
              </a:solidFill>
              <a:latin typeface="Segoe UI Semibold" panose="020B0702040204020203" pitchFamily="34" charset="0"/>
              <a:cs typeface="Segoe UI Semibold" panose="020B0702040204020203" pitchFamily="34" charset="0"/>
            </a:endParaRPr>
          </a:p>
          <a:p>
            <a:pPr marL="0" indent="0">
              <a:spcBef>
                <a:spcPts val="600"/>
              </a:spcBef>
              <a:buNone/>
            </a:pPr>
            <a:r>
              <a:rPr lang="en-US" sz="2000" dirty="0">
                <a:solidFill>
                  <a:schemeClr val="bg1"/>
                </a:solidFill>
                <a:latin typeface="Segoe UI Semibold"/>
                <a:cs typeface="Segoe UI Semibold"/>
              </a:rPr>
              <a:t>June 26, 2025</a:t>
            </a:r>
          </a:p>
        </p:txBody>
      </p:sp>
      <p:pic>
        <p:nvPicPr>
          <p:cNvPr id="3" name="Picture 2">
            <a:extLst>
              <a:ext uri="{FF2B5EF4-FFF2-40B4-BE49-F238E27FC236}">
                <a16:creationId xmlns:a16="http://schemas.microsoft.com/office/drawing/2014/main" id="{CB104B3C-29DA-ABFD-3AA0-BBC1FC6E3B38}"/>
              </a:ext>
            </a:extLst>
          </p:cNvPr>
          <p:cNvPicPr>
            <a:picLocks noChangeAspect="1"/>
          </p:cNvPicPr>
          <p:nvPr/>
        </p:nvPicPr>
        <p:blipFill>
          <a:blip r:embed="rId3"/>
          <a:stretch>
            <a:fillRect/>
          </a:stretch>
        </p:blipFill>
        <p:spPr>
          <a:xfrm>
            <a:off x="348550" y="454911"/>
            <a:ext cx="5395378" cy="3421670"/>
          </a:xfrm>
          <a:prstGeom prst="rect">
            <a:avLst/>
          </a:prstGeom>
        </p:spPr>
      </p:pic>
      <p:sp>
        <p:nvSpPr>
          <p:cNvPr id="2" name="TextBox 1">
            <a:extLst>
              <a:ext uri="{FF2B5EF4-FFF2-40B4-BE49-F238E27FC236}">
                <a16:creationId xmlns:a16="http://schemas.microsoft.com/office/drawing/2014/main" id="{EA02B893-4507-5D2A-886D-E7D41D397509}"/>
              </a:ext>
            </a:extLst>
          </p:cNvPr>
          <p:cNvSpPr txBox="1"/>
          <p:nvPr/>
        </p:nvSpPr>
        <p:spPr>
          <a:xfrm>
            <a:off x="7229170" y="1144024"/>
            <a:ext cx="4109545" cy="206210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solidFill>
                  <a:schemeClr val="bg1"/>
                </a:solidFill>
              </a:rPr>
              <a:t>We will get started at 10 min after the hour</a:t>
            </a:r>
          </a:p>
          <a:p>
            <a:endParaRPr lang="en-US" sz="3200">
              <a:solidFill>
                <a:schemeClr val="bg1"/>
              </a:solidFill>
            </a:endParaRPr>
          </a:p>
          <a:p>
            <a:r>
              <a:rPr lang="en-US" sz="3200">
                <a:solidFill>
                  <a:schemeClr val="bg1"/>
                </a:solidFill>
              </a:rPr>
              <a:t>Grab a refreshment!</a:t>
            </a:r>
          </a:p>
        </p:txBody>
      </p:sp>
    </p:spTree>
    <p:extLst>
      <p:ext uri="{BB962C8B-B14F-4D97-AF65-F5344CB8AC3E}">
        <p14:creationId xmlns:p14="http://schemas.microsoft.com/office/powerpoint/2010/main" val="143996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6B9231A-B34B-4A29-A6AC-532E1EE81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useBgFill="1">
        <p:nvSpPr>
          <p:cNvPr id="9" name="Rectangle 8">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2" name="Title 1">
            <a:extLst>
              <a:ext uri="{FF2B5EF4-FFF2-40B4-BE49-F238E27FC236}">
                <a16:creationId xmlns:a16="http://schemas.microsoft.com/office/drawing/2014/main" id="{C5573582-F30F-B537-F8BE-C0E439860CC0}"/>
              </a:ext>
            </a:extLst>
          </p:cNvPr>
          <p:cNvSpPr>
            <a:spLocks noGrp="1"/>
          </p:cNvSpPr>
          <p:nvPr>
            <p:ph type="ctrTitle"/>
          </p:nvPr>
        </p:nvSpPr>
        <p:spPr>
          <a:xfrm>
            <a:off x="559219" y="1115844"/>
            <a:ext cx="7680960" cy="4631911"/>
          </a:xfrm>
        </p:spPr>
        <p:txBody>
          <a:bodyPr anchor="b">
            <a:normAutofit/>
          </a:bodyPr>
          <a:lstStyle/>
          <a:p>
            <a:r>
              <a:rPr lang="en-US" sz="6500" dirty="0"/>
              <a:t>What is your Session and Speaker Selection Process?</a:t>
            </a:r>
          </a:p>
        </p:txBody>
      </p:sp>
      <p:cxnSp>
        <p:nvCxnSpPr>
          <p:cNvPr id="11" name="Straight Connector 10">
            <a:extLst>
              <a:ext uri="{FF2B5EF4-FFF2-40B4-BE49-F238E27FC236}">
                <a16:creationId xmlns:a16="http://schemas.microsoft.com/office/drawing/2014/main" id="{53C0BBAA-A5EC-5D5D-32E6-9F7EA60484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131" y="6268313"/>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4935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8FCE029E-5073-4498-8104-8427AA987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2" name="Title 1">
            <a:extLst>
              <a:ext uri="{FF2B5EF4-FFF2-40B4-BE49-F238E27FC236}">
                <a16:creationId xmlns:a16="http://schemas.microsoft.com/office/drawing/2014/main" id="{D882AB53-D342-2D5E-E69D-D0FD3F631981}"/>
              </a:ext>
            </a:extLst>
          </p:cNvPr>
          <p:cNvSpPr>
            <a:spLocks noGrp="1"/>
          </p:cNvSpPr>
          <p:nvPr>
            <p:ph type="title"/>
          </p:nvPr>
        </p:nvSpPr>
        <p:spPr>
          <a:xfrm>
            <a:off x="640080" y="914401"/>
            <a:ext cx="4306824" cy="1477817"/>
          </a:xfrm>
        </p:spPr>
        <p:txBody>
          <a:bodyPr vert="horz" lIns="91440" tIns="45720" rIns="91440" bIns="45720" rtlCol="0" anchor="t">
            <a:normAutofit/>
          </a:bodyPr>
          <a:lstStyle/>
          <a:p>
            <a:r>
              <a:rPr lang="en-US" sz="3700"/>
              <a:t>Criteria for Selecting Sessions</a:t>
            </a:r>
          </a:p>
        </p:txBody>
      </p:sp>
      <p:pic>
        <p:nvPicPr>
          <p:cNvPr id="5" name="Content Placeholder 4" descr="Row of red checkmarks on a clipboard.">
            <a:extLst>
              <a:ext uri="{FF2B5EF4-FFF2-40B4-BE49-F238E27FC236}">
                <a16:creationId xmlns:a16="http://schemas.microsoft.com/office/drawing/2014/main" id="{99F71F62-0FC8-47A7-8078-D04AB5EDBC4A}"/>
              </a:ext>
            </a:extLst>
          </p:cNvPr>
          <p:cNvPicPr>
            <a:picLocks noGrp="1" noChangeAspect="1"/>
          </p:cNvPicPr>
          <p:nvPr>
            <p:ph sz="half" idx="1"/>
          </p:nvPr>
        </p:nvPicPr>
        <p:blipFill>
          <a:blip r:embed="rId3"/>
          <a:srcRect r="-2" b="6188"/>
          <a:stretch>
            <a:fillRect/>
          </a:stretch>
        </p:blipFill>
        <p:spPr>
          <a:xfrm>
            <a:off x="1" y="2613892"/>
            <a:ext cx="4946906" cy="3689359"/>
          </a:xfrm>
          <a:prstGeom prst="rect">
            <a:avLst/>
          </a:prstGeom>
        </p:spPr>
      </p:pic>
      <p:cxnSp>
        <p:nvCxnSpPr>
          <p:cNvPr id="14" name="Straight Connector 13">
            <a:extLst>
              <a:ext uri="{FF2B5EF4-FFF2-40B4-BE49-F238E27FC236}">
                <a16:creationId xmlns:a16="http://schemas.microsoft.com/office/drawing/2014/main" id="{BEFF515C-2521-4964-9DAC-2BFB8EC86A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6274446"/>
            <a:ext cx="4946904" cy="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CAD965F7-ED6B-B1AD-9266-BAB7798D512A}"/>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41848" y="1014984"/>
            <a:ext cx="5889161" cy="5288267"/>
          </a:xfrm>
        </p:spPr>
        <p:txBody>
          <a:bodyPr vert="horz" lIns="91440" tIns="45720" rIns="91440" bIns="45720" rtlCol="0" anchor="t">
            <a:normAutofit lnSpcReduction="10000"/>
          </a:bodyPr>
          <a:lstStyle/>
          <a:p>
            <a:pPr marL="0" indent="0">
              <a:spcBef>
                <a:spcPts val="2500"/>
              </a:spcBef>
              <a:buNone/>
            </a:pPr>
            <a:r>
              <a:rPr lang="en-US" sz="1400" b="1" dirty="0"/>
              <a:t>Relevance to Audience</a:t>
            </a:r>
          </a:p>
          <a:p>
            <a:pPr marL="0" lvl="1" indent="0">
              <a:buNone/>
            </a:pPr>
            <a:r>
              <a:rPr lang="en-US" sz="1400" dirty="0"/>
              <a:t>Choosing sessions that align with the interests and needs of the audience ensures engagement and value.</a:t>
            </a:r>
          </a:p>
          <a:p>
            <a:pPr marL="0" indent="0">
              <a:spcBef>
                <a:spcPts val="2500"/>
              </a:spcBef>
              <a:buNone/>
            </a:pPr>
            <a:r>
              <a:rPr lang="en-US" sz="1400" b="1" dirty="0"/>
              <a:t>Speaker Expertise</a:t>
            </a:r>
          </a:p>
          <a:p>
            <a:pPr marL="0" lvl="1" indent="0">
              <a:buNone/>
            </a:pPr>
            <a:r>
              <a:rPr lang="en-US" sz="1400" dirty="0"/>
              <a:t>The expertise and credentials of the speaker play a crucial role in the session's credibility and effectiveness.</a:t>
            </a:r>
          </a:p>
          <a:p>
            <a:pPr marL="0" indent="0">
              <a:spcBef>
                <a:spcPts val="2500"/>
              </a:spcBef>
              <a:buNone/>
            </a:pPr>
            <a:r>
              <a:rPr lang="en-US" sz="1400" b="1" dirty="0"/>
              <a:t>Uniqueness of Topic</a:t>
            </a:r>
          </a:p>
          <a:p>
            <a:pPr marL="0" lvl="1" indent="0">
              <a:buNone/>
            </a:pPr>
            <a:r>
              <a:rPr lang="en-US" sz="1400" dirty="0"/>
              <a:t>Sessions should offer unique insights or perspectives that distinguish them from other offerings, attracting interest.</a:t>
            </a:r>
          </a:p>
          <a:p>
            <a:pPr marL="0" indent="0">
              <a:spcBef>
                <a:spcPts val="2500"/>
              </a:spcBef>
              <a:buNone/>
            </a:pPr>
            <a:r>
              <a:rPr lang="en-US" sz="1400" b="1" dirty="0"/>
              <a:t>Promoting Participation</a:t>
            </a:r>
          </a:p>
          <a:p>
            <a:pPr marL="0" lvl="1" indent="0">
              <a:buNone/>
            </a:pPr>
            <a:r>
              <a:rPr lang="en-US" sz="1400" dirty="0"/>
              <a:t>Encouraging active participation fosters a lively environment and enhances the learning experience for attendees.</a:t>
            </a:r>
          </a:p>
          <a:p>
            <a:pPr marL="0" indent="0">
              <a:spcBef>
                <a:spcPts val="2500"/>
              </a:spcBef>
              <a:buNone/>
            </a:pPr>
            <a:r>
              <a:rPr lang="en-US" sz="1400" b="1" dirty="0"/>
              <a:t>Different Session Types</a:t>
            </a:r>
            <a:endParaRPr lang="en-US" sz="1400" dirty="0"/>
          </a:p>
          <a:p>
            <a:pPr marL="0" lvl="1" indent="0">
              <a:buNone/>
            </a:pPr>
            <a:r>
              <a:rPr lang="en-US" sz="1400" dirty="0"/>
              <a:t>Consider a few different types of sessions. Case studies, customer/partner stories, panels and AMA sessions...</a:t>
            </a:r>
            <a:endParaRPr lang="en-US" dirty="0"/>
          </a:p>
        </p:txBody>
      </p:sp>
    </p:spTree>
    <p:extLst>
      <p:ext uri="{BB962C8B-B14F-4D97-AF65-F5344CB8AC3E}">
        <p14:creationId xmlns:p14="http://schemas.microsoft.com/office/powerpoint/2010/main" val="32821472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8FCE029E-5073-4498-8104-8427AA987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2" name="Title 1">
            <a:extLst>
              <a:ext uri="{FF2B5EF4-FFF2-40B4-BE49-F238E27FC236}">
                <a16:creationId xmlns:a16="http://schemas.microsoft.com/office/drawing/2014/main" id="{95BE35A1-EA33-6BEE-D45D-2BCD1B3043A4}"/>
              </a:ext>
            </a:extLst>
          </p:cNvPr>
          <p:cNvSpPr>
            <a:spLocks noGrp="1"/>
          </p:cNvSpPr>
          <p:nvPr>
            <p:ph type="title"/>
          </p:nvPr>
        </p:nvSpPr>
        <p:spPr>
          <a:xfrm>
            <a:off x="640080" y="914401"/>
            <a:ext cx="4306824" cy="1477817"/>
          </a:xfrm>
        </p:spPr>
        <p:txBody>
          <a:bodyPr vert="horz" lIns="91440" tIns="45720" rIns="91440" bIns="45720" rtlCol="0" anchor="t">
            <a:normAutofit/>
          </a:bodyPr>
          <a:lstStyle/>
          <a:p>
            <a:r>
              <a:rPr lang="en-US" sz="3700"/>
              <a:t>Criteria for Selecting Speakers</a:t>
            </a:r>
          </a:p>
        </p:txBody>
      </p:sp>
      <p:pic>
        <p:nvPicPr>
          <p:cNvPr id="5" name="Content Placeholder 4" descr="Hands held up high during a conference">
            <a:extLst>
              <a:ext uri="{FF2B5EF4-FFF2-40B4-BE49-F238E27FC236}">
                <a16:creationId xmlns:a16="http://schemas.microsoft.com/office/drawing/2014/main" id="{562360D1-43FD-4551-A760-7512B935541B}"/>
              </a:ext>
            </a:extLst>
          </p:cNvPr>
          <p:cNvPicPr>
            <a:picLocks noGrp="1" noChangeAspect="1"/>
          </p:cNvPicPr>
          <p:nvPr>
            <p:ph sz="half" idx="1"/>
          </p:nvPr>
        </p:nvPicPr>
        <p:blipFill>
          <a:blip r:embed="rId3"/>
          <a:srcRect r="10499" b="1"/>
          <a:stretch>
            <a:fillRect/>
          </a:stretch>
        </p:blipFill>
        <p:spPr>
          <a:xfrm>
            <a:off x="1" y="2613892"/>
            <a:ext cx="4946906" cy="3689359"/>
          </a:xfrm>
          <a:prstGeom prst="rect">
            <a:avLst/>
          </a:prstGeom>
        </p:spPr>
      </p:pic>
      <p:cxnSp>
        <p:nvCxnSpPr>
          <p:cNvPr id="14" name="Straight Connector 13">
            <a:extLst>
              <a:ext uri="{FF2B5EF4-FFF2-40B4-BE49-F238E27FC236}">
                <a16:creationId xmlns:a16="http://schemas.microsoft.com/office/drawing/2014/main" id="{BEFF515C-2521-4964-9DAC-2BFB8EC86A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6274446"/>
            <a:ext cx="4946904" cy="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F97BF13-B9FD-84D3-7E5D-B9D3D499EFF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41848" y="1014984"/>
            <a:ext cx="5889161" cy="5288267"/>
          </a:xfrm>
        </p:spPr>
        <p:txBody>
          <a:bodyPr vert="horz" lIns="91440" tIns="45720" rIns="91440" bIns="45720" rtlCol="0" anchor="t">
            <a:normAutofit/>
          </a:bodyPr>
          <a:lstStyle/>
          <a:p>
            <a:pPr marL="0" indent="0">
              <a:spcBef>
                <a:spcPts val="2500"/>
              </a:spcBef>
              <a:buNone/>
            </a:pPr>
            <a:r>
              <a:rPr lang="en-US" sz="1400" b="1" dirty="0"/>
              <a:t>Expertise Evaluation</a:t>
            </a:r>
          </a:p>
          <a:p>
            <a:pPr marL="0" lvl="1" indent="0">
              <a:buNone/>
            </a:pPr>
            <a:r>
              <a:rPr lang="en-US" sz="1400" dirty="0"/>
              <a:t>Assessing a speaker's expertise is crucial to ensure they have the knowledge and experience relevant to the topic.</a:t>
            </a:r>
          </a:p>
          <a:p>
            <a:pPr marL="0" indent="0">
              <a:spcBef>
                <a:spcPts val="2500"/>
              </a:spcBef>
              <a:buNone/>
            </a:pPr>
            <a:r>
              <a:rPr lang="en-US" sz="1400" b="1" dirty="0"/>
              <a:t>Communication Skills</a:t>
            </a:r>
          </a:p>
          <a:p>
            <a:pPr marL="0" lvl="1" indent="0">
              <a:buNone/>
            </a:pPr>
            <a:r>
              <a:rPr lang="en-US" sz="1400" dirty="0"/>
              <a:t>Effective communication skills are vital for speakers to convey their messages clearly and engage the audience.</a:t>
            </a:r>
          </a:p>
          <a:p>
            <a:pPr marL="0" indent="0">
              <a:spcBef>
                <a:spcPts val="2500"/>
              </a:spcBef>
              <a:buNone/>
            </a:pPr>
            <a:r>
              <a:rPr lang="en-US" sz="1400" b="1" dirty="0"/>
              <a:t>Audience Engagement</a:t>
            </a:r>
          </a:p>
          <a:p>
            <a:pPr marL="0" lvl="1" indent="0">
              <a:buNone/>
            </a:pPr>
            <a:r>
              <a:rPr lang="en-US" sz="1400" dirty="0"/>
              <a:t>Choosing speakers who can engage and interact with the audience enhances the overall experience of the presentation.</a:t>
            </a:r>
          </a:p>
          <a:p>
            <a:pPr marL="0" indent="0">
              <a:spcBef>
                <a:spcPts val="2500"/>
              </a:spcBef>
              <a:buNone/>
            </a:pPr>
            <a:r>
              <a:rPr lang="en-US" sz="1400" b="1" dirty="0"/>
              <a:t>New, Local, and Visiting Speakers</a:t>
            </a:r>
          </a:p>
          <a:p>
            <a:pPr marL="0" lvl="1" indent="0">
              <a:buNone/>
            </a:pPr>
            <a:r>
              <a:rPr lang="en-US" sz="1400" dirty="0"/>
              <a:t>Look at the potential for bringing in new speakers, potentially mentoring or partnering them with others. </a:t>
            </a:r>
          </a:p>
          <a:p>
            <a:pPr marL="0" lvl="1" indent="0">
              <a:buNone/>
            </a:pPr>
            <a:r>
              <a:rPr lang="en-US" sz="1400" dirty="0"/>
              <a:t>Consider a mix of local vs. visiting speakers. Building community and bringing in fresh ideas and perspectives. </a:t>
            </a:r>
          </a:p>
        </p:txBody>
      </p:sp>
    </p:spTree>
    <p:extLst>
      <p:ext uri="{BB962C8B-B14F-4D97-AF65-F5344CB8AC3E}">
        <p14:creationId xmlns:p14="http://schemas.microsoft.com/office/powerpoint/2010/main" val="464649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6B9231A-B34B-4A29-A6AC-532E1EE81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useBgFill="1">
        <p:nvSpPr>
          <p:cNvPr id="9" name="Rectangle 8">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2" name="Title 1">
            <a:extLst>
              <a:ext uri="{FF2B5EF4-FFF2-40B4-BE49-F238E27FC236}">
                <a16:creationId xmlns:a16="http://schemas.microsoft.com/office/drawing/2014/main" id="{45BD69B0-DEFE-701D-B5E4-55D9992F3C0C}"/>
              </a:ext>
            </a:extLst>
          </p:cNvPr>
          <p:cNvSpPr>
            <a:spLocks noGrp="1"/>
          </p:cNvSpPr>
          <p:nvPr>
            <p:ph type="ctrTitle"/>
          </p:nvPr>
        </p:nvSpPr>
        <p:spPr>
          <a:xfrm>
            <a:off x="559219" y="1115844"/>
            <a:ext cx="7680960" cy="4631911"/>
          </a:xfrm>
        </p:spPr>
        <p:txBody>
          <a:bodyPr anchor="b">
            <a:normAutofit/>
          </a:bodyPr>
          <a:lstStyle/>
          <a:p>
            <a:r>
              <a:rPr lang="en-US" sz="6500" dirty="0"/>
              <a:t>What Tools and Platforms Do You Use?</a:t>
            </a:r>
          </a:p>
        </p:txBody>
      </p:sp>
      <p:cxnSp>
        <p:nvCxnSpPr>
          <p:cNvPr id="11" name="Straight Connector 10">
            <a:extLst>
              <a:ext uri="{FF2B5EF4-FFF2-40B4-BE49-F238E27FC236}">
                <a16:creationId xmlns:a16="http://schemas.microsoft.com/office/drawing/2014/main" id="{53C0BBAA-A5EC-5D5D-32E6-9F7EA60484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131" y="6268313"/>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59395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DEAF9B-F041-2C98-EB8E-015F1ADF234C}"/>
              </a:ext>
            </a:extLst>
          </p:cNvPr>
          <p:cNvSpPr>
            <a:spLocks noGrp="1"/>
          </p:cNvSpPr>
          <p:nvPr>
            <p:ph type="title"/>
          </p:nvPr>
        </p:nvSpPr>
        <p:spPr>
          <a:xfrm>
            <a:off x="5029200" y="914400"/>
            <a:ext cx="6501810" cy="1097280"/>
          </a:xfrm>
        </p:spPr>
        <p:txBody>
          <a:bodyPr vert="horz" lIns="91440" tIns="45720" rIns="91440" bIns="45720" rtlCol="0" anchor="t">
            <a:normAutofit/>
          </a:bodyPr>
          <a:lstStyle/>
          <a:p>
            <a:pPr>
              <a:lnSpc>
                <a:spcPct val="90000"/>
              </a:lnSpc>
            </a:pPr>
            <a:r>
              <a:rPr lang="en-US" sz="2800" dirty="0"/>
              <a:t>Speaker &amp; Session Submission Tools</a:t>
            </a:r>
          </a:p>
        </p:txBody>
      </p:sp>
      <p:pic>
        <p:nvPicPr>
          <p:cNvPr id="5" name="Content Placeholder 4" descr="During Covid-19 pandemic time is now popular a mobile app with a Travel Passport for the people who got vaccination.">
            <a:extLst>
              <a:ext uri="{FF2B5EF4-FFF2-40B4-BE49-F238E27FC236}">
                <a16:creationId xmlns:a16="http://schemas.microsoft.com/office/drawing/2014/main" id="{61C0395E-65CB-4C67-B45D-E7821197BBB0}"/>
              </a:ext>
            </a:extLst>
          </p:cNvPr>
          <p:cNvPicPr>
            <a:picLocks noGrp="1" noChangeAspect="1"/>
          </p:cNvPicPr>
          <p:nvPr>
            <p:ph sz="half" idx="1"/>
          </p:nvPr>
        </p:nvPicPr>
        <p:blipFill>
          <a:blip r:embed="rId3"/>
          <a:srcRect l="20995" r="23938" b="2"/>
          <a:stretch>
            <a:fillRect/>
          </a:stretch>
        </p:blipFill>
        <p:spPr>
          <a:xfrm>
            <a:off x="20" y="914399"/>
            <a:ext cx="4416532" cy="5353523"/>
          </a:xfrm>
          <a:prstGeom prst="rect">
            <a:avLst/>
          </a:prstGeom>
        </p:spPr>
      </p:pic>
      <p:cxnSp>
        <p:nvCxnSpPr>
          <p:cNvPr id="14" name="Straight Connector 13">
            <a:extLst>
              <a:ext uri="{FF2B5EF4-FFF2-40B4-BE49-F238E27FC236}">
                <a16:creationId xmlns:a16="http://schemas.microsoft.com/office/drawing/2014/main" id="{08052531-D50B-3899-B150-D05525F4F2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6267922"/>
            <a:ext cx="4416552" cy="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8B98D21-FCD6-01C3-5A06-8FFE334A722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29200" y="2176036"/>
            <a:ext cx="6501810" cy="4121885"/>
          </a:xfrm>
        </p:spPr>
        <p:txBody>
          <a:bodyPr vert="horz" lIns="91440" tIns="45720" rIns="91440" bIns="45720" rtlCol="0" anchor="t">
            <a:normAutofit fontScale="92500" lnSpcReduction="10000"/>
          </a:bodyPr>
          <a:lstStyle/>
          <a:p>
            <a:pPr marL="0" indent="0">
              <a:spcBef>
                <a:spcPts val="2500"/>
              </a:spcBef>
              <a:buNone/>
            </a:pPr>
            <a:r>
              <a:rPr lang="en-US" sz="1400" b="1" dirty="0"/>
              <a:t>Ease of Submission</a:t>
            </a:r>
          </a:p>
          <a:p>
            <a:pPr marL="0" lvl="1" indent="0">
              <a:buNone/>
            </a:pPr>
            <a:r>
              <a:rPr lang="en-US" sz="1400" dirty="0"/>
              <a:t>Submission tools streamline the process for potential speakers, making it easier to propose their sessions.</a:t>
            </a:r>
          </a:p>
          <a:p>
            <a:pPr marL="0" indent="0">
              <a:spcBef>
                <a:spcPts val="2500"/>
              </a:spcBef>
              <a:buNone/>
            </a:pPr>
            <a:r>
              <a:rPr lang="en-US" sz="1400" b="1" dirty="0"/>
              <a:t>Diverse Topics and Speakers</a:t>
            </a:r>
          </a:p>
          <a:p>
            <a:pPr marL="0" lvl="1" indent="0">
              <a:buNone/>
            </a:pPr>
            <a:r>
              <a:rPr lang="en-US" sz="1400" dirty="0"/>
              <a:t>These tools encourage a variety of topics and speakers, promoting inclusivity and innovation in session proposals.</a:t>
            </a:r>
          </a:p>
          <a:p>
            <a:pPr marL="0" indent="0">
              <a:spcBef>
                <a:spcPts val="2500"/>
              </a:spcBef>
              <a:buNone/>
            </a:pPr>
            <a:r>
              <a:rPr lang="en-US" sz="1400" b="1" dirty="0"/>
              <a:t>Simplified Evaluation Process</a:t>
            </a:r>
          </a:p>
          <a:p>
            <a:pPr marL="0" lvl="1" indent="0">
              <a:buNone/>
            </a:pPr>
            <a:r>
              <a:rPr lang="en-US" sz="1400" dirty="0"/>
              <a:t>Organizers benefit from an efficient evaluation process, allowing for better selection of sessions and speakers.</a:t>
            </a:r>
          </a:p>
          <a:p>
            <a:pPr marL="0" indent="0">
              <a:spcBef>
                <a:spcPts val="2500"/>
              </a:spcBef>
              <a:buNone/>
            </a:pPr>
            <a:r>
              <a:rPr lang="en-US" sz="1400" b="1" dirty="0" err="1"/>
              <a:t>Sessionize</a:t>
            </a:r>
            <a:r>
              <a:rPr lang="en-US" sz="1400" b="1" dirty="0"/>
              <a:t> vs. ? </a:t>
            </a:r>
            <a:endParaRPr lang="en-US" sz="1400" dirty="0"/>
          </a:p>
          <a:p>
            <a:pPr marL="0" lvl="1" indent="0">
              <a:buNone/>
            </a:pPr>
            <a:r>
              <a:rPr lang="en-US" sz="1400" dirty="0" err="1"/>
              <a:t>Sessionize</a:t>
            </a:r>
            <a:r>
              <a:rPr lang="en-US" sz="1400" dirty="0"/>
              <a:t> offers a configurable session selection process that assists with ranking, prioritizing, selecting, and then scheduling sessions. The output goes directly to CommunityDays.org</a:t>
            </a:r>
          </a:p>
        </p:txBody>
      </p:sp>
    </p:spTree>
    <p:extLst>
      <p:ext uri="{BB962C8B-B14F-4D97-AF65-F5344CB8AC3E}">
        <p14:creationId xmlns:p14="http://schemas.microsoft.com/office/powerpoint/2010/main" val="59179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6B9231A-B34B-4A29-A6AC-532E1EE81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useBgFill="1">
        <p:nvSpPr>
          <p:cNvPr id="9" name="Rectangle 8">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2" name="Title 1">
            <a:extLst>
              <a:ext uri="{FF2B5EF4-FFF2-40B4-BE49-F238E27FC236}">
                <a16:creationId xmlns:a16="http://schemas.microsoft.com/office/drawing/2014/main" id="{7145EEA6-3F0E-BBED-4298-C1B012C38920}"/>
              </a:ext>
            </a:extLst>
          </p:cNvPr>
          <p:cNvSpPr>
            <a:spLocks noGrp="1"/>
          </p:cNvSpPr>
          <p:nvPr>
            <p:ph type="ctrTitle"/>
          </p:nvPr>
        </p:nvSpPr>
        <p:spPr>
          <a:xfrm>
            <a:off x="559219" y="1115844"/>
            <a:ext cx="7680960" cy="4631911"/>
          </a:xfrm>
        </p:spPr>
        <p:txBody>
          <a:bodyPr anchor="b">
            <a:normAutofit/>
          </a:bodyPr>
          <a:lstStyle/>
          <a:p>
            <a:r>
              <a:rPr lang="en-US" sz="6500" dirty="0"/>
              <a:t>Do you have Selection Committees?</a:t>
            </a:r>
          </a:p>
        </p:txBody>
      </p:sp>
      <p:cxnSp>
        <p:nvCxnSpPr>
          <p:cNvPr id="11" name="Straight Connector 10">
            <a:extLst>
              <a:ext uri="{FF2B5EF4-FFF2-40B4-BE49-F238E27FC236}">
                <a16:creationId xmlns:a16="http://schemas.microsoft.com/office/drawing/2014/main" id="{53C0BBAA-A5EC-5D5D-32E6-9F7EA60484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131" y="6268313"/>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8419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317086-A5E4-D9B1-F016-C1C6B9EF392A}"/>
              </a:ext>
            </a:extLst>
          </p:cNvPr>
          <p:cNvSpPr>
            <a:spLocks noGrp="1"/>
          </p:cNvSpPr>
          <p:nvPr>
            <p:ph type="title"/>
          </p:nvPr>
        </p:nvSpPr>
        <p:spPr>
          <a:xfrm>
            <a:off x="640080" y="914400"/>
            <a:ext cx="6291472" cy="1097280"/>
          </a:xfrm>
        </p:spPr>
        <p:txBody>
          <a:bodyPr vert="horz" lIns="91440" tIns="45720" rIns="91440" bIns="45720" rtlCol="0" anchor="t">
            <a:normAutofit/>
          </a:bodyPr>
          <a:lstStyle/>
          <a:p>
            <a:r>
              <a:rPr lang="en-US" sz="3700"/>
              <a:t>Speaker Selection Committee</a:t>
            </a:r>
          </a:p>
        </p:txBody>
      </p:sp>
      <p:sp>
        <p:nvSpPr>
          <p:cNvPr id="4" name="Content Placeholder 3">
            <a:extLst>
              <a:ext uri="{FF2B5EF4-FFF2-40B4-BE49-F238E27FC236}">
                <a16:creationId xmlns:a16="http://schemas.microsoft.com/office/drawing/2014/main" id="{65299491-CE02-3266-9D38-F74B00C2961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40080" y="2176036"/>
            <a:ext cx="6291472" cy="4123944"/>
          </a:xfrm>
        </p:spPr>
        <p:txBody>
          <a:bodyPr>
            <a:normAutofit/>
          </a:bodyPr>
          <a:lstStyle/>
          <a:p>
            <a:pPr marL="0" indent="0">
              <a:spcBef>
                <a:spcPts val="2500"/>
              </a:spcBef>
              <a:buNone/>
            </a:pPr>
            <a:r>
              <a:rPr lang="en-US" sz="1400" b="1"/>
              <a:t>Evaluation of Proposals</a:t>
            </a:r>
          </a:p>
          <a:p>
            <a:pPr marL="0" lvl="1" indent="0">
              <a:buNone/>
            </a:pPr>
            <a:r>
              <a:rPr lang="en-US" sz="1400"/>
              <a:t>The committee carefully evaluates session proposals to ensure they meet the established criteria and standards.</a:t>
            </a:r>
          </a:p>
          <a:p>
            <a:pPr marL="0" indent="0">
              <a:spcBef>
                <a:spcPts val="2500"/>
              </a:spcBef>
              <a:buNone/>
            </a:pPr>
            <a:r>
              <a:rPr lang="en-US" sz="1400" b="1"/>
              <a:t>Selection Criteria</a:t>
            </a:r>
          </a:p>
          <a:p>
            <a:pPr marL="0" lvl="1" indent="0">
              <a:buNone/>
            </a:pPr>
            <a:r>
              <a:rPr lang="en-US" sz="1400"/>
              <a:t>Speakers are chosen based on predetermined criteria, ensuring the relevance and quality of each session.</a:t>
            </a:r>
          </a:p>
          <a:p>
            <a:pPr marL="0" indent="0">
              <a:spcBef>
                <a:spcPts val="2500"/>
              </a:spcBef>
              <a:buNone/>
            </a:pPr>
            <a:r>
              <a:rPr lang="en-US" sz="1400" b="1"/>
              <a:t>Expertise in Selection</a:t>
            </a:r>
          </a:p>
          <a:p>
            <a:pPr marL="0" lvl="1" indent="0">
              <a:buNone/>
            </a:pPr>
            <a:r>
              <a:rPr lang="en-US" sz="1400"/>
              <a:t>The committee's expertise is crucial for selecting speakers who can deliver valuable and insightful sessions.</a:t>
            </a:r>
          </a:p>
        </p:txBody>
      </p:sp>
      <p:pic>
        <p:nvPicPr>
          <p:cNvPr id="5" name="Content Placeholder 4" descr="Business meeting behind a glass wall">
            <a:extLst>
              <a:ext uri="{FF2B5EF4-FFF2-40B4-BE49-F238E27FC236}">
                <a16:creationId xmlns:a16="http://schemas.microsoft.com/office/drawing/2014/main" id="{D1FC30D1-CB54-4B03-AAED-CD954A176451}"/>
              </a:ext>
            </a:extLst>
          </p:cNvPr>
          <p:cNvPicPr>
            <a:picLocks noGrp="1" noChangeAspect="1"/>
          </p:cNvPicPr>
          <p:nvPr>
            <p:ph sz="half" idx="1"/>
          </p:nvPr>
        </p:nvPicPr>
        <p:blipFill>
          <a:blip r:embed="rId3"/>
          <a:srcRect l="23119" r="21875"/>
          <a:stretch>
            <a:fillRect/>
          </a:stretch>
        </p:blipFill>
        <p:spPr>
          <a:xfrm>
            <a:off x="7776429" y="914400"/>
            <a:ext cx="4414591" cy="5357106"/>
          </a:xfrm>
          <a:prstGeom prst="rect">
            <a:avLst/>
          </a:prstGeom>
        </p:spPr>
      </p:pic>
      <p:cxnSp>
        <p:nvCxnSpPr>
          <p:cNvPr id="14" name="Straight Connector 13">
            <a:extLst>
              <a:ext uri="{FF2B5EF4-FFF2-40B4-BE49-F238E27FC236}">
                <a16:creationId xmlns:a16="http://schemas.microsoft.com/office/drawing/2014/main" id="{92025DBA-8780-9CA0-2826-FF6E3BD1A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774468" y="6271515"/>
            <a:ext cx="4416552" cy="1"/>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05495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6836B8-B5A9-10E8-850E-81E87C43304E}"/>
              </a:ext>
            </a:extLst>
          </p:cNvPr>
          <p:cNvSpPr>
            <a:spLocks noGrp="1"/>
          </p:cNvSpPr>
          <p:nvPr>
            <p:ph type="title"/>
          </p:nvPr>
        </p:nvSpPr>
        <p:spPr>
          <a:xfrm>
            <a:off x="640080" y="1371600"/>
            <a:ext cx="5737859" cy="1097280"/>
          </a:xfrm>
        </p:spPr>
        <p:txBody>
          <a:bodyPr vert="horz" lIns="91440" tIns="45720" rIns="91440" bIns="45720" rtlCol="0" anchor="t">
            <a:normAutofit/>
          </a:bodyPr>
          <a:lstStyle/>
          <a:p>
            <a:r>
              <a:rPr lang="en-US" sz="3700"/>
              <a:t>Session Scheduling Team</a:t>
            </a:r>
          </a:p>
        </p:txBody>
      </p:sp>
      <p:cxnSp>
        <p:nvCxnSpPr>
          <p:cNvPr id="14" name="Straight Connector 13">
            <a:extLst>
              <a:ext uri="{FF2B5EF4-FFF2-40B4-BE49-F238E27FC236}">
                <a16:creationId xmlns:a16="http://schemas.microsoft.com/office/drawing/2014/main" id="{753FE100-D0AB-4AE2-824B-60CFA31EC6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C37153E4-105F-4E8B-0C7C-623DE02D6235}"/>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40080" y="2633236"/>
            <a:ext cx="5737860" cy="3666980"/>
          </a:xfrm>
        </p:spPr>
        <p:txBody>
          <a:bodyPr>
            <a:normAutofit/>
          </a:bodyPr>
          <a:lstStyle/>
          <a:p>
            <a:pPr marL="0" indent="0">
              <a:spcBef>
                <a:spcPts val="2500"/>
              </a:spcBef>
              <a:buNone/>
            </a:pPr>
            <a:r>
              <a:rPr lang="en-US" sz="1400" b="1"/>
              <a:t>Creating Event Agenda</a:t>
            </a:r>
          </a:p>
          <a:p>
            <a:pPr marL="0" lvl="1" indent="0">
              <a:buNone/>
            </a:pPr>
            <a:r>
              <a:rPr lang="en-US" sz="1400"/>
              <a:t>The session scheduling team plays a crucial role in designing a comprehensive event agenda that outlines all sessions.</a:t>
            </a:r>
          </a:p>
          <a:p>
            <a:pPr marL="0" indent="0">
              <a:spcBef>
                <a:spcPts val="2500"/>
              </a:spcBef>
              <a:buNone/>
            </a:pPr>
            <a:r>
              <a:rPr lang="en-US" sz="1400" b="1"/>
              <a:t>Timing Sessions</a:t>
            </a:r>
          </a:p>
          <a:p>
            <a:pPr marL="0" lvl="1" indent="0">
              <a:buNone/>
            </a:pPr>
            <a:r>
              <a:rPr lang="en-US" sz="1400"/>
              <a:t>It is essential to appropriately time sessions to maximize attendance and engagement during the event.</a:t>
            </a:r>
          </a:p>
          <a:p>
            <a:pPr marL="0" indent="0">
              <a:spcBef>
                <a:spcPts val="2500"/>
              </a:spcBef>
              <a:buNone/>
            </a:pPr>
            <a:r>
              <a:rPr lang="en-US" sz="1400" b="1"/>
              <a:t>Avoiding Schedule Conflicts</a:t>
            </a:r>
          </a:p>
          <a:p>
            <a:pPr marL="0" lvl="1" indent="0">
              <a:buNone/>
            </a:pPr>
            <a:r>
              <a:rPr lang="en-US" sz="1400"/>
              <a:t>The team ensures that there are no conflicts in the schedule, allowing participants to attend all desired sessions.</a:t>
            </a:r>
          </a:p>
        </p:txBody>
      </p:sp>
      <p:pic>
        <p:nvPicPr>
          <p:cNvPr id="5" name="Content Placeholder 4" descr="Hourglass and a calendar">
            <a:extLst>
              <a:ext uri="{FF2B5EF4-FFF2-40B4-BE49-F238E27FC236}">
                <a16:creationId xmlns:a16="http://schemas.microsoft.com/office/drawing/2014/main" id="{B6B86AE3-A07E-43AC-9EBB-6B35976BC1A1}"/>
              </a:ext>
            </a:extLst>
          </p:cNvPr>
          <p:cNvPicPr>
            <a:picLocks noGrp="1" noChangeAspect="1"/>
          </p:cNvPicPr>
          <p:nvPr>
            <p:ph sz="half" idx="1"/>
          </p:nvPr>
        </p:nvPicPr>
        <p:blipFill>
          <a:blip r:embed="rId3"/>
          <a:stretch>
            <a:fillRect/>
          </a:stretch>
        </p:blipFill>
        <p:spPr>
          <a:xfrm>
            <a:off x="7155179" y="3368410"/>
            <a:ext cx="4375829" cy="2931805"/>
          </a:xfrm>
          <a:prstGeom prst="rect">
            <a:avLst/>
          </a:prstGeom>
        </p:spPr>
      </p:pic>
    </p:spTree>
    <p:extLst>
      <p:ext uri="{BB962C8B-B14F-4D97-AF65-F5344CB8AC3E}">
        <p14:creationId xmlns:p14="http://schemas.microsoft.com/office/powerpoint/2010/main" val="502144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B23ACC-CBBD-5C4C-860D-3660CDE1E96D}"/>
              </a:ext>
            </a:extLst>
          </p:cNvPr>
          <p:cNvSpPr>
            <a:spLocks noGrp="1"/>
          </p:cNvSpPr>
          <p:nvPr>
            <p:ph type="title"/>
          </p:nvPr>
        </p:nvSpPr>
        <p:spPr>
          <a:xfrm>
            <a:off x="5029200" y="914400"/>
            <a:ext cx="6501810" cy="1097280"/>
          </a:xfrm>
        </p:spPr>
        <p:txBody>
          <a:bodyPr vert="horz" lIns="91440" tIns="45720" rIns="91440" bIns="45720" rtlCol="0" anchor="t">
            <a:normAutofit/>
          </a:bodyPr>
          <a:lstStyle/>
          <a:p>
            <a:pPr>
              <a:lnSpc>
                <a:spcPct val="90000"/>
              </a:lnSpc>
            </a:pPr>
            <a:r>
              <a:rPr lang="en-US" sz="3400"/>
              <a:t>Timeline and Milestones for Planning</a:t>
            </a:r>
          </a:p>
        </p:txBody>
      </p:sp>
      <p:pic>
        <p:nvPicPr>
          <p:cNvPr id="5" name="Content Placeholder 4" descr="Financial graphs on a dark display">
            <a:extLst>
              <a:ext uri="{FF2B5EF4-FFF2-40B4-BE49-F238E27FC236}">
                <a16:creationId xmlns:a16="http://schemas.microsoft.com/office/drawing/2014/main" id="{80A9CF44-7C47-4E49-91F9-6239ACE0CCF7}"/>
              </a:ext>
            </a:extLst>
          </p:cNvPr>
          <p:cNvPicPr>
            <a:picLocks noGrp="1" noChangeAspect="1"/>
          </p:cNvPicPr>
          <p:nvPr>
            <p:ph sz="half" idx="1"/>
          </p:nvPr>
        </p:nvPicPr>
        <p:blipFill>
          <a:blip r:embed="rId3"/>
          <a:srcRect l="20826" r="27612"/>
          <a:stretch>
            <a:fillRect/>
          </a:stretch>
        </p:blipFill>
        <p:spPr>
          <a:xfrm>
            <a:off x="20" y="914399"/>
            <a:ext cx="4416532" cy="5353523"/>
          </a:xfrm>
          <a:prstGeom prst="rect">
            <a:avLst/>
          </a:prstGeom>
        </p:spPr>
      </p:pic>
      <p:cxnSp>
        <p:nvCxnSpPr>
          <p:cNvPr id="14" name="Straight Connector 13">
            <a:extLst>
              <a:ext uri="{FF2B5EF4-FFF2-40B4-BE49-F238E27FC236}">
                <a16:creationId xmlns:a16="http://schemas.microsoft.com/office/drawing/2014/main" id="{08052531-D50B-3899-B150-D05525F4F2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6267922"/>
            <a:ext cx="4416552" cy="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20539202-5D51-7770-71B6-F73C2F6773B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29200" y="2176036"/>
            <a:ext cx="6501810" cy="4121885"/>
          </a:xfrm>
        </p:spPr>
        <p:txBody>
          <a:bodyPr>
            <a:normAutofit/>
          </a:bodyPr>
          <a:lstStyle/>
          <a:p>
            <a:pPr marL="0" indent="0">
              <a:spcBef>
                <a:spcPts val="2500"/>
              </a:spcBef>
              <a:buNone/>
            </a:pPr>
            <a:r>
              <a:rPr lang="en-US" sz="1400" b="1"/>
              <a:t>Importance of Timelines</a:t>
            </a:r>
          </a:p>
          <a:p>
            <a:pPr marL="0" lvl="1" indent="0">
              <a:buNone/>
            </a:pPr>
            <a:r>
              <a:rPr lang="en-US" sz="1400"/>
              <a:t>A well-established timeline is crucial for effective planning. It provides a structured approach to completing tasks.</a:t>
            </a:r>
          </a:p>
          <a:p>
            <a:pPr marL="0" indent="0">
              <a:spcBef>
                <a:spcPts val="2500"/>
              </a:spcBef>
              <a:buNone/>
            </a:pPr>
            <a:r>
              <a:rPr lang="en-US" sz="1400" b="1"/>
              <a:t>Setting Milestones</a:t>
            </a:r>
          </a:p>
          <a:p>
            <a:pPr marL="0" lvl="1" indent="0">
              <a:buNone/>
            </a:pPr>
            <a:r>
              <a:rPr lang="en-US" sz="1400"/>
              <a:t>Clear milestones help to track progress and ensure that the project remains on schedule during the planning process.</a:t>
            </a:r>
          </a:p>
          <a:p>
            <a:pPr marL="0" indent="0">
              <a:spcBef>
                <a:spcPts val="2500"/>
              </a:spcBef>
              <a:buNone/>
            </a:pPr>
            <a:r>
              <a:rPr lang="en-US" sz="1400" b="1"/>
              <a:t>Successful Event Planning</a:t>
            </a:r>
          </a:p>
          <a:p>
            <a:pPr marL="0" lvl="1" indent="0">
              <a:buNone/>
            </a:pPr>
            <a:r>
              <a:rPr lang="en-US" sz="1400"/>
              <a:t>Timely completion of tasks leads to a successful event. Proper planning minimizes the risk of last-minute issues.</a:t>
            </a:r>
          </a:p>
        </p:txBody>
      </p:sp>
    </p:spTree>
    <p:extLst>
      <p:ext uri="{BB962C8B-B14F-4D97-AF65-F5344CB8AC3E}">
        <p14:creationId xmlns:p14="http://schemas.microsoft.com/office/powerpoint/2010/main" val="26805153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6B9231A-B34B-4A29-A6AC-532E1EE81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useBgFill="1">
        <p:nvSpPr>
          <p:cNvPr id="9" name="Rectangle 8">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2" name="Title 1">
            <a:extLst>
              <a:ext uri="{FF2B5EF4-FFF2-40B4-BE49-F238E27FC236}">
                <a16:creationId xmlns:a16="http://schemas.microsoft.com/office/drawing/2014/main" id="{B1CEFE84-FF93-903A-B364-1BDF1BFF6FAA}"/>
              </a:ext>
            </a:extLst>
          </p:cNvPr>
          <p:cNvSpPr>
            <a:spLocks noGrp="1"/>
          </p:cNvSpPr>
          <p:nvPr>
            <p:ph type="ctrTitle"/>
          </p:nvPr>
        </p:nvSpPr>
        <p:spPr>
          <a:xfrm>
            <a:off x="559219" y="1115844"/>
            <a:ext cx="7680960" cy="4631911"/>
          </a:xfrm>
        </p:spPr>
        <p:txBody>
          <a:bodyPr anchor="b">
            <a:normAutofit/>
          </a:bodyPr>
          <a:lstStyle/>
          <a:p>
            <a:r>
              <a:rPr lang="en-US" sz="6500" dirty="0"/>
              <a:t>What are your Best Practices and Challenge tips?</a:t>
            </a:r>
          </a:p>
        </p:txBody>
      </p:sp>
      <p:cxnSp>
        <p:nvCxnSpPr>
          <p:cNvPr id="11" name="Straight Connector 10">
            <a:extLst>
              <a:ext uri="{FF2B5EF4-FFF2-40B4-BE49-F238E27FC236}">
                <a16:creationId xmlns:a16="http://schemas.microsoft.com/office/drawing/2014/main" id="{53C0BBAA-A5EC-5D5D-32E6-9F7EA60484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131" y="6268313"/>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59242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8FA50A5-07C2-7EFA-1A39-B9ADA7AC607C}"/>
              </a:ext>
            </a:extLst>
          </p:cNvPr>
          <p:cNvGraphicFramePr>
            <a:graphicFrameLocks noGrp="1"/>
          </p:cNvGraphicFramePr>
          <p:nvPr/>
        </p:nvGraphicFramePr>
        <p:xfrm>
          <a:off x="508405" y="1489564"/>
          <a:ext cx="10112739" cy="2411773"/>
        </p:xfrm>
        <a:graphic>
          <a:graphicData uri="http://schemas.openxmlformats.org/drawingml/2006/table">
            <a:tbl>
              <a:tblPr bandRow="1">
                <a:tableStyleId>{5C22544A-7EE6-4342-B048-85BDC9FD1C3A}</a:tableStyleId>
              </a:tblPr>
              <a:tblGrid>
                <a:gridCol w="10112739">
                  <a:extLst>
                    <a:ext uri="{9D8B030D-6E8A-4147-A177-3AD203B41FA5}">
                      <a16:colId xmlns:a16="http://schemas.microsoft.com/office/drawing/2014/main" val="1464470149"/>
                    </a:ext>
                  </a:extLst>
                </a:gridCol>
              </a:tblGrid>
              <a:tr h="2411773">
                <a:tc>
                  <a:txBody>
                    <a:bodyPr/>
                    <a:lstStyle/>
                    <a:p>
                      <a:pPr lvl="0">
                        <a:lnSpc>
                          <a:spcPts val="6000"/>
                        </a:lnSpc>
                        <a:buNone/>
                      </a:pPr>
                      <a:r>
                        <a:rPr lang="en-US" sz="6000">
                          <a:solidFill>
                            <a:schemeClr val="bg1"/>
                          </a:solidFill>
                          <a:effectLst/>
                          <a:latin typeface="Segoe UI Semibold"/>
                        </a:rPr>
                        <a:t>Microsoft Global</a:t>
                      </a:r>
                      <a:br>
                        <a:rPr lang="en-US" sz="6000">
                          <a:solidFill>
                            <a:schemeClr val="bg1"/>
                          </a:solidFill>
                          <a:effectLst/>
                          <a:latin typeface="Segoe UI Semibold"/>
                        </a:rPr>
                      </a:br>
                      <a:r>
                        <a:rPr lang="en-US" sz="6000">
                          <a:solidFill>
                            <a:schemeClr val="bg1"/>
                          </a:solidFill>
                          <a:effectLst/>
                          <a:latin typeface="Segoe UI Semibold"/>
                        </a:rPr>
                        <a:t>Community Initiative</a:t>
                      </a:r>
                      <a:br>
                        <a:rPr lang="en-US" sz="6600">
                          <a:solidFill>
                            <a:schemeClr val="bg1"/>
                          </a:solidFill>
                          <a:effectLst/>
                          <a:latin typeface="Segoe UI Semibold"/>
                        </a:rPr>
                      </a:br>
                      <a:r>
                        <a:rPr lang="en-US" sz="5400">
                          <a:solidFill>
                            <a:schemeClr val="bg1"/>
                          </a:solidFill>
                          <a:effectLst/>
                          <a:latin typeface="Segoe UI Semibold"/>
                        </a:rPr>
                        <a:t>general session</a:t>
                      </a:r>
                      <a:endParaRPr lang="en-US" sz="4000" spc="600">
                        <a:solidFill>
                          <a:schemeClr val="bg1"/>
                        </a:solidFill>
                        <a:effectLst/>
                        <a:latin typeface="+mn-lt"/>
                      </a:endParaRP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pic>
        <p:nvPicPr>
          <p:cNvPr id="3" name="Picture 2" descr="Microsoft logo.&#10;&#10;">
            <a:extLst>
              <a:ext uri="{FF2B5EF4-FFF2-40B4-BE49-F238E27FC236}">
                <a16:creationId xmlns:a16="http://schemas.microsoft.com/office/drawing/2014/main" id="{2B642A22-4480-082A-9378-0F215FE14CA2}"/>
              </a:ext>
            </a:extLst>
          </p:cNvPr>
          <p:cNvPicPr>
            <a:picLocks noChangeAspect="1"/>
          </p:cNvPicPr>
          <p:nvPr/>
        </p:nvPicPr>
        <p:blipFill>
          <a:blip r:embed="rId3"/>
          <a:stretch>
            <a:fillRect/>
          </a:stretch>
        </p:blipFill>
        <p:spPr>
          <a:xfrm>
            <a:off x="199172" y="35331"/>
            <a:ext cx="3084379" cy="1383174"/>
          </a:xfrm>
          <a:prstGeom prst="rect">
            <a:avLst/>
          </a:prstGeom>
        </p:spPr>
      </p:pic>
      <p:sp>
        <p:nvSpPr>
          <p:cNvPr id="6" name="Rounded Rectangle 5">
            <a:extLst>
              <a:ext uri="{FF2B5EF4-FFF2-40B4-BE49-F238E27FC236}">
                <a16:creationId xmlns:a16="http://schemas.microsoft.com/office/drawing/2014/main" id="{68DFF712-BC22-753B-6F70-A24F0DD436B3}"/>
              </a:ext>
              <a:ext uri="{C183D7F6-B498-43B3-948B-1728B52AA6E4}">
                <adec:decorative xmlns:adec="http://schemas.microsoft.com/office/drawing/2017/decorative" val="1"/>
              </a:ext>
            </a:extLst>
          </p:cNvPr>
          <p:cNvSpPr/>
          <p:nvPr/>
        </p:nvSpPr>
        <p:spPr>
          <a:xfrm>
            <a:off x="598383" y="4282406"/>
            <a:ext cx="4086139" cy="936122"/>
          </a:xfrm>
          <a:prstGeom prst="roundRect">
            <a:avLst>
              <a:gd name="adj" fmla="val 50000"/>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aphicFrame>
        <p:nvGraphicFramePr>
          <p:cNvPr id="7" name="Table 6">
            <a:extLst>
              <a:ext uri="{FF2B5EF4-FFF2-40B4-BE49-F238E27FC236}">
                <a16:creationId xmlns:a16="http://schemas.microsoft.com/office/drawing/2014/main" id="{15927C40-434E-B842-3021-1B2A2AD2BE61}"/>
              </a:ext>
            </a:extLst>
          </p:cNvPr>
          <p:cNvGraphicFramePr>
            <a:graphicFrameLocks noGrp="1"/>
          </p:cNvGraphicFramePr>
          <p:nvPr>
            <p:extLst>
              <p:ext uri="{D42A27DB-BD31-4B8C-83A1-F6EECF244321}">
                <p14:modId xmlns:p14="http://schemas.microsoft.com/office/powerpoint/2010/main" val="2015176001"/>
              </p:ext>
            </p:extLst>
          </p:nvPr>
        </p:nvGraphicFramePr>
        <p:xfrm>
          <a:off x="1527486" y="4486000"/>
          <a:ext cx="3292384" cy="579120"/>
        </p:xfrm>
        <a:graphic>
          <a:graphicData uri="http://schemas.openxmlformats.org/drawingml/2006/table">
            <a:tbl>
              <a:tblPr bandRow="1">
                <a:tableStyleId>{5C22544A-7EE6-4342-B048-85BDC9FD1C3A}</a:tableStyleId>
              </a:tblPr>
              <a:tblGrid>
                <a:gridCol w="3292384">
                  <a:extLst>
                    <a:ext uri="{9D8B030D-6E8A-4147-A177-3AD203B41FA5}">
                      <a16:colId xmlns:a16="http://schemas.microsoft.com/office/drawing/2014/main" val="1464470149"/>
                    </a:ext>
                  </a:extLst>
                </a:gridCol>
              </a:tblGrid>
              <a:tr h="477538">
                <a:tc>
                  <a:txBody>
                    <a:bodyPr/>
                    <a:lstStyle/>
                    <a:p>
                      <a:pPr lvl="0">
                        <a:lnSpc>
                          <a:spcPct val="100000"/>
                        </a:lnSpc>
                        <a:buNone/>
                      </a:pPr>
                      <a:r>
                        <a:rPr lang="en-US" sz="3200" b="1" i="0" spc="0" dirty="0">
                          <a:solidFill>
                            <a:schemeClr val="bg1"/>
                          </a:solidFill>
                          <a:effectLst/>
                          <a:latin typeface="Segoe UI Semibold"/>
                          <a:cs typeface="Segoe UI Semibold"/>
                        </a:rPr>
                        <a:t>June 2025</a:t>
                      </a:r>
                      <a:endParaRPr lang="en-US" sz="3200" b="1" i="0" spc="0" dirty="0">
                        <a:solidFill>
                          <a:schemeClr val="bg1"/>
                        </a:solidFill>
                        <a:effectLst/>
                        <a:latin typeface="Segoe UI Semibold" panose="020B0502040204020203" pitchFamily="34" charset="0"/>
                        <a:cs typeface="Segoe UI Semibold" panose="020B0502040204020203" pitchFamily="34" charset="0"/>
                      </a:endParaRP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pic>
        <p:nvPicPr>
          <p:cNvPr id="8" name="Picture 7">
            <a:extLst>
              <a:ext uri="{FF2B5EF4-FFF2-40B4-BE49-F238E27FC236}">
                <a16:creationId xmlns:a16="http://schemas.microsoft.com/office/drawing/2014/main" id="{82A169C0-D3C4-0142-D4AA-829F6FB28FB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94933" y="4500040"/>
            <a:ext cx="532553" cy="500853"/>
          </a:xfrm>
          <a:prstGeom prst="rect">
            <a:avLst/>
          </a:prstGeom>
        </p:spPr>
      </p:pic>
      <p:sp>
        <p:nvSpPr>
          <p:cNvPr id="11" name="TextBox 10">
            <a:extLst>
              <a:ext uri="{FF2B5EF4-FFF2-40B4-BE49-F238E27FC236}">
                <a16:creationId xmlns:a16="http://schemas.microsoft.com/office/drawing/2014/main" id="{05D8066A-12B3-CA3E-C902-B0BF194B11B7}"/>
              </a:ext>
            </a:extLst>
          </p:cNvPr>
          <p:cNvSpPr txBox="1"/>
          <p:nvPr/>
        </p:nvSpPr>
        <p:spPr>
          <a:xfrm>
            <a:off x="6098434" y="5525579"/>
            <a:ext cx="5785865" cy="307777"/>
          </a:xfrm>
          <a:prstGeom prst="rect">
            <a:avLst/>
          </a:prstGeom>
          <a:noFill/>
        </p:spPr>
        <p:txBody>
          <a:bodyPr wrap="square" lIns="0" tIns="0" rIns="0" bIns="0" rtlCol="0" anchor="t">
            <a:spAutoFit/>
          </a:bodyPr>
          <a:lstStyle/>
          <a:p>
            <a:r>
              <a:rPr lang="en-US" sz="2000" b="1">
                <a:solidFill>
                  <a:schemeClr val="bg1"/>
                </a:solidFill>
              </a:rPr>
              <a:t>Hosts: Sharon Weaver &amp; Wes Preston</a:t>
            </a:r>
            <a:endParaRPr lang="en-US" sz="2000" b="1">
              <a:solidFill>
                <a:schemeClr val="bg1"/>
              </a:solidFill>
              <a:cs typeface="Segoe UI"/>
            </a:endParaRPr>
          </a:p>
        </p:txBody>
      </p:sp>
      <p:pic>
        <p:nvPicPr>
          <p:cNvPr id="9" name="Picture 8" descr="A colorful globe with white text&#10;&#10;AI-generated content may be incorrect.">
            <a:extLst>
              <a:ext uri="{FF2B5EF4-FFF2-40B4-BE49-F238E27FC236}">
                <a16:creationId xmlns:a16="http://schemas.microsoft.com/office/drawing/2014/main" id="{B922621E-098F-7D8A-51FC-F45F27D8004A}"/>
              </a:ext>
            </a:extLst>
          </p:cNvPr>
          <p:cNvPicPr>
            <a:picLocks noChangeAspect="1"/>
          </p:cNvPicPr>
          <p:nvPr/>
        </p:nvPicPr>
        <p:blipFill>
          <a:blip r:embed="rId5"/>
          <a:stretch>
            <a:fillRect/>
          </a:stretch>
        </p:blipFill>
        <p:spPr>
          <a:xfrm>
            <a:off x="8653385" y="117315"/>
            <a:ext cx="2839303" cy="1801215"/>
          </a:xfrm>
          <a:prstGeom prst="rect">
            <a:avLst/>
          </a:prstGeom>
        </p:spPr>
      </p:pic>
      <p:pic>
        <p:nvPicPr>
          <p:cNvPr id="10" name="Picture 9" descr="A person wearing glasses and a blue shirt&#10;&#10;AI-generated content may be incorrect.">
            <a:extLst>
              <a:ext uri="{FF2B5EF4-FFF2-40B4-BE49-F238E27FC236}">
                <a16:creationId xmlns:a16="http://schemas.microsoft.com/office/drawing/2014/main" id="{3BFF7580-FA71-EED5-87C8-528E23801F92}"/>
              </a:ext>
            </a:extLst>
          </p:cNvPr>
          <p:cNvPicPr>
            <a:picLocks noChangeAspect="1"/>
          </p:cNvPicPr>
          <p:nvPr/>
        </p:nvPicPr>
        <p:blipFill>
          <a:blip r:embed="rId6"/>
          <a:stretch>
            <a:fillRect/>
          </a:stretch>
        </p:blipFill>
        <p:spPr>
          <a:xfrm>
            <a:off x="8775660" y="3750318"/>
            <a:ext cx="1476375" cy="1504950"/>
          </a:xfrm>
          <a:prstGeom prst="rect">
            <a:avLst/>
          </a:prstGeom>
        </p:spPr>
      </p:pic>
      <p:pic>
        <p:nvPicPr>
          <p:cNvPr id="13" name="Picture 12" descr="A person smiling with her hand on her hip&#10;&#10;AI-generated content may be incorrect.">
            <a:extLst>
              <a:ext uri="{FF2B5EF4-FFF2-40B4-BE49-F238E27FC236}">
                <a16:creationId xmlns:a16="http://schemas.microsoft.com/office/drawing/2014/main" id="{6090CB3B-2A7D-6021-D102-3EE64257B39B}"/>
              </a:ext>
            </a:extLst>
          </p:cNvPr>
          <p:cNvPicPr>
            <a:picLocks noChangeAspect="1"/>
          </p:cNvPicPr>
          <p:nvPr/>
        </p:nvPicPr>
        <p:blipFill>
          <a:blip r:embed="rId7"/>
          <a:stretch>
            <a:fillRect/>
          </a:stretch>
        </p:blipFill>
        <p:spPr>
          <a:xfrm>
            <a:off x="6304585" y="3729219"/>
            <a:ext cx="1485900" cy="1485900"/>
          </a:xfrm>
          <a:prstGeom prst="rect">
            <a:avLst/>
          </a:prstGeom>
        </p:spPr>
      </p:pic>
    </p:spTree>
    <p:extLst>
      <p:ext uri="{BB962C8B-B14F-4D97-AF65-F5344CB8AC3E}">
        <p14:creationId xmlns:p14="http://schemas.microsoft.com/office/powerpoint/2010/main" val="348556254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5658DC-1E1B-7136-C014-7D45358231CA}"/>
              </a:ext>
            </a:extLst>
          </p:cNvPr>
          <p:cNvSpPr>
            <a:spLocks noGrp="1"/>
          </p:cNvSpPr>
          <p:nvPr>
            <p:ph type="title"/>
          </p:nvPr>
        </p:nvSpPr>
        <p:spPr>
          <a:xfrm>
            <a:off x="5029200" y="914400"/>
            <a:ext cx="6501810" cy="1097280"/>
          </a:xfrm>
        </p:spPr>
        <p:txBody>
          <a:bodyPr vert="horz" lIns="91440" tIns="45720" rIns="91440" bIns="45720" rtlCol="0" anchor="t">
            <a:normAutofit/>
          </a:bodyPr>
          <a:lstStyle/>
          <a:p>
            <a:pPr>
              <a:lnSpc>
                <a:spcPct val="90000"/>
              </a:lnSpc>
            </a:pPr>
            <a:r>
              <a:rPr lang="en-US" sz="3400"/>
              <a:t>Best Practices for Session and Speaker Selection</a:t>
            </a:r>
          </a:p>
        </p:txBody>
      </p:sp>
      <p:pic>
        <p:nvPicPr>
          <p:cNvPr id="5" name="Content Placeholder 4" descr="Group of business people on a business meeting, working on a presentation, working in a team, searching for solutions, junior and senior partners">
            <a:extLst>
              <a:ext uri="{FF2B5EF4-FFF2-40B4-BE49-F238E27FC236}">
                <a16:creationId xmlns:a16="http://schemas.microsoft.com/office/drawing/2014/main" id="{63ADEB79-184D-46F0-8838-38C61225894D}"/>
              </a:ext>
            </a:extLst>
          </p:cNvPr>
          <p:cNvPicPr>
            <a:picLocks noGrp="1" noChangeAspect="1"/>
          </p:cNvPicPr>
          <p:nvPr>
            <p:ph sz="half" idx="1"/>
          </p:nvPr>
        </p:nvPicPr>
        <p:blipFill>
          <a:blip r:embed="rId3"/>
          <a:srcRect l="22485" r="22449" b="2"/>
          <a:stretch>
            <a:fillRect/>
          </a:stretch>
        </p:blipFill>
        <p:spPr>
          <a:xfrm>
            <a:off x="20" y="914399"/>
            <a:ext cx="4416532" cy="5353523"/>
          </a:xfrm>
          <a:prstGeom prst="rect">
            <a:avLst/>
          </a:prstGeom>
        </p:spPr>
      </p:pic>
      <p:cxnSp>
        <p:nvCxnSpPr>
          <p:cNvPr id="14" name="Straight Connector 13">
            <a:extLst>
              <a:ext uri="{FF2B5EF4-FFF2-40B4-BE49-F238E27FC236}">
                <a16:creationId xmlns:a16="http://schemas.microsoft.com/office/drawing/2014/main" id="{08052531-D50B-3899-B150-D05525F4F2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6267922"/>
            <a:ext cx="4416552" cy="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ECAC60FF-7208-F46A-983F-50EE36BD844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29200" y="2176036"/>
            <a:ext cx="6501810" cy="4121885"/>
          </a:xfrm>
        </p:spPr>
        <p:txBody>
          <a:bodyPr>
            <a:normAutofit/>
          </a:bodyPr>
          <a:lstStyle/>
          <a:p>
            <a:pPr marL="0" indent="0">
              <a:spcBef>
                <a:spcPts val="2500"/>
              </a:spcBef>
              <a:buNone/>
            </a:pPr>
            <a:r>
              <a:rPr lang="en-US" sz="1400" b="1"/>
              <a:t>Inclusive Outreach</a:t>
            </a:r>
          </a:p>
          <a:p>
            <a:pPr marL="0" lvl="1" indent="0">
              <a:buNone/>
            </a:pPr>
            <a:r>
              <a:rPr lang="en-US" sz="1400"/>
              <a:t>Implementing inclusive outreach ensures diverse participation and representation in sessions, enhancing the event experience for all attendees.</a:t>
            </a:r>
          </a:p>
          <a:p>
            <a:pPr marL="0" indent="0">
              <a:spcBef>
                <a:spcPts val="2500"/>
              </a:spcBef>
              <a:buNone/>
            </a:pPr>
            <a:r>
              <a:rPr lang="en-US" sz="1400" b="1"/>
              <a:t>Transparent Selection Criteria</a:t>
            </a:r>
          </a:p>
          <a:p>
            <a:pPr marL="0" lvl="1" indent="0">
              <a:buNone/>
            </a:pPr>
            <a:r>
              <a:rPr lang="en-US" sz="1400"/>
              <a:t>Establishing transparent selection criteria fosters trust and fairness in the process, leading to high-quality sessions and speakers.</a:t>
            </a:r>
          </a:p>
          <a:p>
            <a:pPr marL="0" indent="0">
              <a:spcBef>
                <a:spcPts val="2500"/>
              </a:spcBef>
              <a:buNone/>
            </a:pPr>
            <a:r>
              <a:rPr lang="en-US" sz="1400" b="1"/>
              <a:t>Robust Communication</a:t>
            </a:r>
          </a:p>
          <a:p>
            <a:pPr marL="0" lvl="1" indent="0">
              <a:buNone/>
            </a:pPr>
            <a:r>
              <a:rPr lang="en-US" sz="1400"/>
              <a:t>Maintaining robust communication throughout the selection process helps keep all stakeholders informed and engaged, ensuring a successful event.</a:t>
            </a:r>
          </a:p>
        </p:txBody>
      </p:sp>
    </p:spTree>
    <p:extLst>
      <p:ext uri="{BB962C8B-B14F-4D97-AF65-F5344CB8AC3E}">
        <p14:creationId xmlns:p14="http://schemas.microsoft.com/office/powerpoint/2010/main" val="21841507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282A6E-3959-1F1C-4799-BA093795BA78}"/>
              </a:ext>
            </a:extLst>
          </p:cNvPr>
          <p:cNvSpPr>
            <a:spLocks noGrp="1"/>
          </p:cNvSpPr>
          <p:nvPr>
            <p:ph type="title"/>
          </p:nvPr>
        </p:nvSpPr>
        <p:spPr>
          <a:xfrm>
            <a:off x="640080" y="914400"/>
            <a:ext cx="6291472" cy="1097280"/>
          </a:xfrm>
        </p:spPr>
        <p:txBody>
          <a:bodyPr vert="horz" lIns="91440" tIns="45720" rIns="91440" bIns="45720" rtlCol="0" anchor="t">
            <a:normAutofit/>
          </a:bodyPr>
          <a:lstStyle/>
          <a:p>
            <a:pPr>
              <a:lnSpc>
                <a:spcPct val="90000"/>
              </a:lnSpc>
            </a:pPr>
            <a:r>
              <a:rPr lang="en-US" sz="3400"/>
              <a:t>Lessons Learned From Past Events</a:t>
            </a:r>
          </a:p>
        </p:txBody>
      </p:sp>
      <p:sp>
        <p:nvSpPr>
          <p:cNvPr id="4" name="Content Placeholder 3">
            <a:extLst>
              <a:ext uri="{FF2B5EF4-FFF2-40B4-BE49-F238E27FC236}">
                <a16:creationId xmlns:a16="http://schemas.microsoft.com/office/drawing/2014/main" id="{C5C4FDCB-394C-E50D-0D9A-DF61B6B15A5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40080" y="2176036"/>
            <a:ext cx="6291472" cy="4123944"/>
          </a:xfrm>
        </p:spPr>
        <p:txBody>
          <a:bodyPr>
            <a:normAutofit/>
          </a:bodyPr>
          <a:lstStyle/>
          <a:p>
            <a:pPr marL="0" indent="0">
              <a:spcBef>
                <a:spcPts val="2500"/>
              </a:spcBef>
              <a:buNone/>
            </a:pPr>
            <a:r>
              <a:rPr lang="en-US" sz="1400" b="1"/>
              <a:t>Valuable Insights</a:t>
            </a:r>
          </a:p>
          <a:p>
            <a:pPr marL="0" lvl="1" indent="0">
              <a:buNone/>
            </a:pPr>
            <a:r>
              <a:rPr lang="en-US" sz="1400"/>
              <a:t>Reflecting on past events allows organizers to gain insights that can enhance the quality of future events.</a:t>
            </a:r>
          </a:p>
          <a:p>
            <a:pPr marL="0" indent="0">
              <a:spcBef>
                <a:spcPts val="2500"/>
              </a:spcBef>
              <a:buNone/>
            </a:pPr>
            <a:r>
              <a:rPr lang="en-US" sz="1400" b="1"/>
              <a:t>Analyzing Feedback</a:t>
            </a:r>
          </a:p>
          <a:p>
            <a:pPr marL="0" lvl="1" indent="0">
              <a:buNone/>
            </a:pPr>
            <a:r>
              <a:rPr lang="en-US" sz="1400"/>
              <a:t>By analyzing feedback and outcomes from past events, organizers can identify strengths and areas for improvement.</a:t>
            </a:r>
          </a:p>
          <a:p>
            <a:pPr marL="0" indent="0">
              <a:spcBef>
                <a:spcPts val="2500"/>
              </a:spcBef>
              <a:buNone/>
            </a:pPr>
            <a:r>
              <a:rPr lang="en-US" sz="1400" b="1"/>
              <a:t>Implementing Changes</a:t>
            </a:r>
          </a:p>
          <a:p>
            <a:pPr marL="0" lvl="1" indent="0">
              <a:buNone/>
            </a:pPr>
            <a:r>
              <a:rPr lang="en-US" sz="1400"/>
              <a:t>Implementing changes based on past lessons leads to the development of more successful and well-received future events.</a:t>
            </a:r>
          </a:p>
        </p:txBody>
      </p:sp>
      <p:pic>
        <p:nvPicPr>
          <p:cNvPr id="5" name="Content Placeholder 4" descr="Sticky notes on a wall">
            <a:extLst>
              <a:ext uri="{FF2B5EF4-FFF2-40B4-BE49-F238E27FC236}">
                <a16:creationId xmlns:a16="http://schemas.microsoft.com/office/drawing/2014/main" id="{7FF82D95-CF13-46B8-A571-2A18BDD08053}"/>
              </a:ext>
            </a:extLst>
          </p:cNvPr>
          <p:cNvPicPr>
            <a:picLocks noGrp="1" noChangeAspect="1"/>
          </p:cNvPicPr>
          <p:nvPr>
            <p:ph sz="half" idx="1"/>
          </p:nvPr>
        </p:nvPicPr>
        <p:blipFill>
          <a:blip r:embed="rId3"/>
          <a:srcRect l="21824" r="20698" b="-1"/>
          <a:stretch>
            <a:fillRect/>
          </a:stretch>
        </p:blipFill>
        <p:spPr>
          <a:xfrm>
            <a:off x="7776429" y="914400"/>
            <a:ext cx="4414591" cy="5357106"/>
          </a:xfrm>
          <a:prstGeom prst="rect">
            <a:avLst/>
          </a:prstGeom>
        </p:spPr>
      </p:pic>
      <p:cxnSp>
        <p:nvCxnSpPr>
          <p:cNvPr id="14" name="Straight Connector 13">
            <a:extLst>
              <a:ext uri="{FF2B5EF4-FFF2-40B4-BE49-F238E27FC236}">
                <a16:creationId xmlns:a16="http://schemas.microsoft.com/office/drawing/2014/main" id="{92025DBA-8780-9CA0-2826-FF6E3BD1A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774468" y="6271515"/>
            <a:ext cx="4416552" cy="1"/>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4514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A45E49-A209-4406-EE97-3893A210344A}"/>
              </a:ext>
            </a:extLst>
          </p:cNvPr>
          <p:cNvPicPr>
            <a:picLocks noChangeAspect="1"/>
          </p:cNvPicPr>
          <p:nvPr/>
        </p:nvPicPr>
        <p:blipFill rotWithShape="1">
          <a:blip r:embed="rId2"/>
          <a:srcRect r="-2" b="24999"/>
          <a:stretch/>
        </p:blipFill>
        <p:spPr>
          <a:xfrm>
            <a:off x="20" y="10"/>
            <a:ext cx="12191980" cy="6857990"/>
          </a:xfrm>
          <a:prstGeom prst="rect">
            <a:avLst/>
          </a:prstGeom>
          <a:noFill/>
        </p:spPr>
      </p:pic>
      <p:sp>
        <p:nvSpPr>
          <p:cNvPr id="2" name="Title 1">
            <a:extLst>
              <a:ext uri="{FF2B5EF4-FFF2-40B4-BE49-F238E27FC236}">
                <a16:creationId xmlns:a16="http://schemas.microsoft.com/office/drawing/2014/main" id="{E05805C3-0921-4F3F-A623-F4A4F6C8239C}"/>
              </a:ext>
            </a:extLst>
          </p:cNvPr>
          <p:cNvSpPr>
            <a:spLocks noGrp="1"/>
          </p:cNvSpPr>
          <p:nvPr>
            <p:ph type="title"/>
          </p:nvPr>
        </p:nvSpPr>
        <p:spPr>
          <a:xfrm>
            <a:off x="-3" y="0"/>
            <a:ext cx="5669280" cy="6858000"/>
          </a:xfrm>
        </p:spPr>
        <p:txBody>
          <a:bodyPr wrap="square" anchor="ctr">
            <a:normAutofit/>
          </a:bodyPr>
          <a:lstStyle/>
          <a:p>
            <a:r>
              <a:rPr lang="en-US">
                <a:cs typeface="Segoe UI"/>
              </a:rPr>
              <a:t>Q&amp;A</a:t>
            </a:r>
            <a:endParaRPr lang="en-US"/>
          </a:p>
        </p:txBody>
      </p:sp>
    </p:spTree>
    <p:extLst>
      <p:ext uri="{BB962C8B-B14F-4D97-AF65-F5344CB8AC3E}">
        <p14:creationId xmlns:p14="http://schemas.microsoft.com/office/powerpoint/2010/main" val="261042141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96DEA-EC28-141E-425E-9657D9691BD0}"/>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6E264E98-D35D-E4AA-9F02-A119D305B631}"/>
              </a:ext>
            </a:extLst>
          </p:cNvPr>
          <p:cNvSpPr>
            <a:spLocks noGrp="1"/>
          </p:cNvSpPr>
          <p:nvPr>
            <p:ph type="title"/>
          </p:nvPr>
        </p:nvSpPr>
        <p:spPr>
          <a:xfrm>
            <a:off x="500979" y="285070"/>
            <a:ext cx="11018520" cy="984885"/>
          </a:xfrm>
        </p:spPr>
        <p:txBody>
          <a:bodyPr/>
          <a:lstStyle/>
          <a:p>
            <a:r>
              <a:rPr lang="en-US" sz="3200" b="1">
                <a:latin typeface="Segoe UI"/>
                <a:cs typeface="Segoe UI"/>
              </a:rPr>
              <a:t>Request Community Amplification</a:t>
            </a:r>
            <a:endParaRPr lang="en-US"/>
          </a:p>
          <a:p>
            <a:endParaRPr lang="en-US" sz="3200"/>
          </a:p>
        </p:txBody>
      </p:sp>
      <p:graphicFrame>
        <p:nvGraphicFramePr>
          <p:cNvPr id="8" name="Table 7">
            <a:extLst>
              <a:ext uri="{FF2B5EF4-FFF2-40B4-BE49-F238E27FC236}">
                <a16:creationId xmlns:a16="http://schemas.microsoft.com/office/drawing/2014/main" id="{F1931C21-F405-42CB-0509-8F930289356A}"/>
              </a:ext>
            </a:extLst>
          </p:cNvPr>
          <p:cNvGraphicFramePr>
            <a:graphicFrameLocks noGrp="1"/>
          </p:cNvGraphicFramePr>
          <p:nvPr/>
        </p:nvGraphicFramePr>
        <p:xfrm>
          <a:off x="382895" y="5993341"/>
          <a:ext cx="4466242" cy="640080"/>
        </p:xfrm>
        <a:graphic>
          <a:graphicData uri="http://schemas.openxmlformats.org/drawingml/2006/table">
            <a:tbl>
              <a:tblPr bandRow="1">
                <a:tableStyleId>{5C22544A-7EE6-4342-B048-85BDC9FD1C3A}</a:tableStyleId>
              </a:tblPr>
              <a:tblGrid>
                <a:gridCol w="4466242">
                  <a:extLst>
                    <a:ext uri="{9D8B030D-6E8A-4147-A177-3AD203B41FA5}">
                      <a16:colId xmlns:a16="http://schemas.microsoft.com/office/drawing/2014/main" val="1464470149"/>
                    </a:ext>
                  </a:extLst>
                </a:gridCol>
              </a:tblGrid>
              <a:tr h="390604">
                <a:tc>
                  <a:txBody>
                    <a:bodyPr/>
                    <a:lstStyle/>
                    <a:p>
                      <a:pPr lvl="0">
                        <a:lnSpc>
                          <a:spcPct val="100000"/>
                        </a:lnSpc>
                        <a:buNone/>
                      </a:pPr>
                      <a:r>
                        <a:rPr lang="en-US" sz="1800" b="1" i="0" spc="0">
                          <a:solidFill>
                            <a:schemeClr val="bg1"/>
                          </a:solidFill>
                          <a:effectLst/>
                          <a:latin typeface="Segoe UI Semibold"/>
                          <a:cs typeface="Segoe UI Semibold"/>
                        </a:rPr>
                        <a:t>Microsoft Global Community Initiative</a:t>
                      </a:r>
                    </a:p>
                    <a:p>
                      <a:pPr lvl="0">
                        <a:lnSpc>
                          <a:spcPct val="100000"/>
                        </a:lnSpc>
                        <a:buNone/>
                      </a:pPr>
                      <a:r>
                        <a:rPr lang="en-US" sz="1800" b="0" i="0" u="none" strike="noStrike" spc="0" noProof="0">
                          <a:solidFill>
                            <a:schemeClr val="bg1"/>
                          </a:solidFill>
                          <a:effectLst/>
                          <a:latin typeface="+mn-lt"/>
                          <a:hlinkClick r:id="rId2">
                            <a:extLst>
                              <a:ext uri="{A12FA001-AC4F-418D-AE19-62706E023703}">
                                <ahyp:hlinkClr xmlns:ahyp="http://schemas.microsoft.com/office/drawing/2018/hyperlinkcolor" val="tx"/>
                              </a:ext>
                            </a:extLst>
                          </a:hlinkClick>
                        </a:rPr>
                        <a:t>https://aka.ms/MGCI</a:t>
                      </a:r>
                      <a:endParaRPr lang="en-US">
                        <a:solidFill>
                          <a:schemeClr val="bg1"/>
                        </a:solidFill>
                      </a:endParaRP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pic>
        <p:nvPicPr>
          <p:cNvPr id="2" name="Picture 1" descr="Heart like icon">
            <a:extLst>
              <a:ext uri="{FF2B5EF4-FFF2-40B4-BE49-F238E27FC236}">
                <a16:creationId xmlns:a16="http://schemas.microsoft.com/office/drawing/2014/main" id="{781CE906-B1A2-A913-AC72-EE763CD57CDF}"/>
              </a:ext>
            </a:extLst>
          </p:cNvPr>
          <p:cNvPicPr>
            <a:picLocks noChangeAspect="1"/>
          </p:cNvPicPr>
          <p:nvPr/>
        </p:nvPicPr>
        <p:blipFill>
          <a:blip r:embed="rId3"/>
          <a:srcRect t="9335" b="9335"/>
          <a:stretch/>
        </p:blipFill>
        <p:spPr>
          <a:xfrm>
            <a:off x="6242875" y="1151377"/>
            <a:ext cx="5950119" cy="4839207"/>
          </a:xfrm>
          <a:prstGeom prst="rect">
            <a:avLst/>
          </a:prstGeom>
        </p:spPr>
      </p:pic>
      <p:sp>
        <p:nvSpPr>
          <p:cNvPr id="3" name="TextBox 2">
            <a:extLst>
              <a:ext uri="{FF2B5EF4-FFF2-40B4-BE49-F238E27FC236}">
                <a16:creationId xmlns:a16="http://schemas.microsoft.com/office/drawing/2014/main" id="{46221E5E-D803-DD7F-88FB-CA0ED45C23BD}"/>
              </a:ext>
            </a:extLst>
          </p:cNvPr>
          <p:cNvSpPr txBox="1"/>
          <p:nvPr/>
        </p:nvSpPr>
        <p:spPr>
          <a:xfrm>
            <a:off x="501388" y="2506433"/>
            <a:ext cx="5338611" cy="246221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gradFill>
                  <a:gsLst>
                    <a:gs pos="2917">
                      <a:srgbClr val="1A1A1A"/>
                    </a:gs>
                    <a:gs pos="30000">
                      <a:srgbClr val="1A1A1A"/>
                    </a:gs>
                  </a:gsLst>
                  <a:lin ang="5400000" scaled="0"/>
                </a:gradFill>
                <a:cs typeface="Segoe UI"/>
              </a:rPr>
              <a:t>Looking for help amplifying your event via Microsoft Community LinkedIn and MSFT Adoption twitter handle? </a:t>
            </a:r>
          </a:p>
          <a:p>
            <a:endParaRPr lang="en-US" sz="2000">
              <a:gradFill>
                <a:gsLst>
                  <a:gs pos="2917">
                    <a:srgbClr val="1A1A1A"/>
                  </a:gs>
                  <a:gs pos="30000">
                    <a:srgbClr val="1A1A1A"/>
                  </a:gs>
                </a:gsLst>
                <a:lin ang="5400000" scaled="0"/>
              </a:gradFill>
              <a:cs typeface="Segoe UI"/>
            </a:endParaRPr>
          </a:p>
          <a:p>
            <a:r>
              <a:rPr lang="en-US" sz="2000">
                <a:gradFill>
                  <a:gsLst>
                    <a:gs pos="2917">
                      <a:srgbClr val="1A1A1A"/>
                    </a:gs>
                    <a:gs pos="30000">
                      <a:srgbClr val="1A1A1A"/>
                    </a:gs>
                  </a:gsLst>
                  <a:lin ang="5400000" scaled="0"/>
                </a:gradFill>
                <a:cs typeface="Segoe UI"/>
              </a:rPr>
              <a:t>Fill out this form: </a:t>
            </a:r>
          </a:p>
          <a:p>
            <a:r>
              <a:rPr lang="en-US" sz="2000">
                <a:gradFill>
                  <a:gsLst>
                    <a:gs pos="2917">
                      <a:srgbClr val="1A1A1A"/>
                    </a:gs>
                    <a:gs pos="30000">
                      <a:srgbClr val="1A1A1A"/>
                    </a:gs>
                  </a:gsLst>
                  <a:lin ang="5400000" scaled="0"/>
                </a:gradFill>
                <a:ea typeface="+mn-lt"/>
                <a:cs typeface="+mn-lt"/>
                <a:hlinkClick r:id="rId4"/>
              </a:rPr>
              <a:t>https://aka.ms/communitysocial</a:t>
            </a:r>
            <a:r>
              <a:rPr lang="en-US" sz="2000">
                <a:gradFill>
                  <a:gsLst>
                    <a:gs pos="2917">
                      <a:srgbClr val="1A1A1A"/>
                    </a:gs>
                    <a:gs pos="30000">
                      <a:srgbClr val="1A1A1A"/>
                    </a:gs>
                  </a:gsLst>
                  <a:lin ang="5400000" scaled="0"/>
                </a:gradFill>
                <a:ea typeface="+mn-lt"/>
                <a:cs typeface="+mn-lt"/>
              </a:rPr>
              <a:t> </a:t>
            </a:r>
            <a:endParaRPr lang="en-US"/>
          </a:p>
          <a:p>
            <a:endParaRPr lang="en-US" sz="2000">
              <a:gradFill>
                <a:gsLst>
                  <a:gs pos="2917">
                    <a:srgbClr val="1A1A1A"/>
                  </a:gs>
                  <a:gs pos="30000">
                    <a:srgbClr val="1A1A1A"/>
                  </a:gs>
                </a:gsLst>
                <a:lin ang="5400000" scaled="0"/>
              </a:gradFill>
              <a:cs typeface="Segoe UI"/>
            </a:endParaRPr>
          </a:p>
          <a:p>
            <a:r>
              <a:rPr lang="en-US" sz="2000">
                <a:gradFill>
                  <a:gsLst>
                    <a:gs pos="2917">
                      <a:srgbClr val="1A1A1A"/>
                    </a:gs>
                    <a:gs pos="30000">
                      <a:srgbClr val="1A1A1A"/>
                    </a:gs>
                  </a:gsLst>
                  <a:lin ang="5400000" scaled="0"/>
                </a:gradFill>
                <a:cs typeface="Segoe UI"/>
              </a:rPr>
              <a:t>The SLA is 3 business days. </a:t>
            </a:r>
          </a:p>
        </p:txBody>
      </p:sp>
    </p:spTree>
    <p:extLst>
      <p:ext uri="{BB962C8B-B14F-4D97-AF65-F5344CB8AC3E}">
        <p14:creationId xmlns:p14="http://schemas.microsoft.com/office/powerpoint/2010/main" val="331312869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8946AA3-3D68-D604-216C-4BEF466741F9}"/>
              </a:ext>
            </a:extLst>
          </p:cNvPr>
          <p:cNvSpPr txBox="1"/>
          <p:nvPr/>
        </p:nvSpPr>
        <p:spPr>
          <a:xfrm>
            <a:off x="317876" y="585789"/>
            <a:ext cx="4159950" cy="2449642"/>
          </a:xfrm>
          <a:prstGeom prst="rect">
            <a:avLst/>
          </a:prstGeom>
        </p:spPr>
        <p:txBody>
          <a:bodyPr vert="horz" wrap="square" lIns="0" tIns="0" rIns="0" bIns="0" rtlCol="0" anchor="ctr">
            <a:normAutofit/>
          </a:bodyPr>
          <a:lstStyle/>
          <a:p>
            <a:pPr marL="0" marR="0" lvl="0" indent="0" defTabSz="932742" fontAlgn="auto">
              <a:spcBef>
                <a:spcPct val="0"/>
              </a:spcBef>
              <a:spcAft>
                <a:spcPts val="600"/>
              </a:spcAft>
              <a:buClrTx/>
              <a:buSzTx/>
              <a:tabLst/>
              <a:defRPr/>
            </a:pPr>
            <a:r>
              <a:rPr lang="en-US" sz="2800" b="0" kern="1200" cap="none" spc="-50" baseline="0">
                <a:ln w="3175">
                  <a:noFill/>
                </a:ln>
                <a:effectLst/>
                <a:latin typeface="+mj-lt"/>
                <a:ea typeface="+mn-ea"/>
                <a:cs typeface="Segoe UI" pitchFamily="34" charset="0"/>
              </a:rPr>
              <a:t>Love your feedback on this meeting</a:t>
            </a:r>
            <a:endParaRPr kumimoji="0" lang="en-US" sz="2800" b="0" i="0" u="none" strike="noStrike" kern="1200" cap="none" spc="-50" normalizeH="0" baseline="0" noProof="0">
              <a:ln w="3175">
                <a:noFill/>
              </a:ln>
              <a:effectLst/>
              <a:uLnTx/>
              <a:uFillTx/>
              <a:latin typeface="+mj-lt"/>
              <a:ea typeface="+mn-ea"/>
              <a:cs typeface="Segoe UI" pitchFamily="34" charset="0"/>
            </a:endParaRPr>
          </a:p>
          <a:p>
            <a:pPr marL="0" marR="0" lvl="0" indent="0" defTabSz="932742" fontAlgn="auto">
              <a:spcBef>
                <a:spcPct val="0"/>
              </a:spcBef>
              <a:spcAft>
                <a:spcPts val="600"/>
              </a:spcAft>
              <a:buClrTx/>
              <a:buSzTx/>
              <a:tabLst/>
              <a:defRPr/>
            </a:pPr>
            <a:endParaRPr kumimoji="0" lang="en-US" b="0" i="0" u="none" strike="noStrike" kern="1200" cap="none" spc="-50" normalizeH="0" baseline="0" noProof="0">
              <a:ln w="3175">
                <a:noFill/>
              </a:ln>
              <a:effectLst/>
              <a:uLnTx/>
              <a:uFillTx/>
              <a:latin typeface="+mj-lt"/>
              <a:ea typeface="+mn-ea"/>
              <a:cs typeface="Segoe UI" pitchFamily="34" charset="0"/>
            </a:endParaRPr>
          </a:p>
          <a:p>
            <a:pPr marL="0" marR="0" lvl="0" indent="0" defTabSz="932742" fontAlgn="auto">
              <a:spcBef>
                <a:spcPct val="0"/>
              </a:spcBef>
              <a:spcAft>
                <a:spcPts val="600"/>
              </a:spcAft>
              <a:buClrTx/>
              <a:buSzTx/>
              <a:tabLst/>
              <a:defRPr/>
            </a:pPr>
            <a:r>
              <a:rPr kumimoji="0" lang="en-US" b="0" i="0" u="none" strike="noStrike" kern="1200" cap="none" spc="-50" normalizeH="0" baseline="0" noProof="0">
                <a:ln w="3175">
                  <a:noFill/>
                </a:ln>
                <a:effectLst/>
                <a:uLnTx/>
                <a:uFillTx/>
                <a:latin typeface="+mj-lt"/>
                <a:ea typeface="+mn-ea"/>
                <a:cs typeface="Segoe UI" pitchFamily="34" charset="0"/>
                <a:hlinkClick r:id="rId2">
                  <a:extLst>
                    <a:ext uri="{A12FA001-AC4F-418D-AE19-62706E023703}">
                      <ahyp:hlinkClr xmlns:ahyp="http://schemas.microsoft.com/office/drawing/2018/hyperlinkcolor" val="tx"/>
                    </a:ext>
                  </a:extLst>
                </a:hlinkClick>
              </a:rPr>
              <a:t>https://aka.ms/MGCIMeetingFeedback</a:t>
            </a:r>
            <a:r>
              <a:rPr kumimoji="0" lang="en-US" b="0" i="0" u="none" strike="noStrike" kern="1200" cap="none" spc="-50" normalizeH="0" baseline="0" noProof="0">
                <a:ln w="3175">
                  <a:noFill/>
                </a:ln>
                <a:effectLst/>
                <a:uLnTx/>
                <a:uFillTx/>
                <a:latin typeface="+mj-lt"/>
                <a:ea typeface="+mn-ea"/>
                <a:cs typeface="Segoe UI" pitchFamily="34" charset="0"/>
              </a:rPr>
              <a:t>  </a:t>
            </a:r>
          </a:p>
          <a:p>
            <a:pPr marL="0" marR="0" lvl="0" indent="0" defTabSz="932742" fontAlgn="auto">
              <a:spcBef>
                <a:spcPct val="0"/>
              </a:spcBef>
              <a:spcAft>
                <a:spcPts val="600"/>
              </a:spcAft>
              <a:buClrTx/>
              <a:buSzTx/>
              <a:tabLst/>
              <a:defRPr/>
            </a:pPr>
            <a:endParaRPr kumimoji="0" lang="en-US" sz="3600" b="0" i="0" u="none" strike="noStrike" kern="1200" cap="none" spc="-50" normalizeH="0" baseline="0" noProof="0">
              <a:ln w="3175">
                <a:noFill/>
              </a:ln>
              <a:effectLst/>
              <a:uLnTx/>
              <a:uFillTx/>
              <a:latin typeface="+mj-lt"/>
              <a:ea typeface="+mn-ea"/>
              <a:cs typeface="Segoe UI" pitchFamily="34" charset="0"/>
            </a:endParaRPr>
          </a:p>
        </p:txBody>
      </p:sp>
      <p:pic>
        <p:nvPicPr>
          <p:cNvPr id="8" name="Picture 7" descr="Group of people having fun at music concert">
            <a:extLst>
              <a:ext uri="{FF2B5EF4-FFF2-40B4-BE49-F238E27FC236}">
                <a16:creationId xmlns:a16="http://schemas.microsoft.com/office/drawing/2014/main" id="{5A6ADCE5-6D19-5120-2CBF-4B84D30495CA}"/>
              </a:ext>
            </a:extLst>
          </p:cNvPr>
          <p:cNvPicPr>
            <a:picLocks noChangeAspect="1"/>
          </p:cNvPicPr>
          <p:nvPr/>
        </p:nvPicPr>
        <p:blipFill rotWithShape="1">
          <a:blip r:embed="rId3">
            <a:extLst>
              <a:ext uri="{28A0092B-C50C-407E-A947-70E740481C1C}">
                <a14:useLocalDpi xmlns:a14="http://schemas.microsoft.com/office/drawing/2010/main" val="0"/>
              </a:ext>
            </a:extLst>
          </a:blip>
          <a:srcRect l="3633" r="29867"/>
          <a:stretch/>
        </p:blipFill>
        <p:spPr>
          <a:xfrm>
            <a:off x="5334000" y="10"/>
            <a:ext cx="6858000" cy="6857990"/>
          </a:xfrm>
          <a:prstGeom prst="rect">
            <a:avLst/>
          </a:prstGeom>
          <a:noFill/>
        </p:spPr>
      </p:pic>
      <p:pic>
        <p:nvPicPr>
          <p:cNvPr id="3" name="Picture 2" descr="A qr code on a blue background&#10;&#10;Description automatically generated">
            <a:extLst>
              <a:ext uri="{FF2B5EF4-FFF2-40B4-BE49-F238E27FC236}">
                <a16:creationId xmlns:a16="http://schemas.microsoft.com/office/drawing/2014/main" id="{B8D36816-E3C4-A373-8329-BF375DC0B17C}"/>
              </a:ext>
            </a:extLst>
          </p:cNvPr>
          <p:cNvPicPr>
            <a:picLocks noChangeAspect="1"/>
          </p:cNvPicPr>
          <p:nvPr/>
        </p:nvPicPr>
        <p:blipFill>
          <a:blip r:embed="rId4"/>
          <a:stretch>
            <a:fillRect/>
          </a:stretch>
        </p:blipFill>
        <p:spPr>
          <a:xfrm>
            <a:off x="631166" y="2665563"/>
            <a:ext cx="3525329" cy="3482197"/>
          </a:xfrm>
          <a:prstGeom prst="rect">
            <a:avLst/>
          </a:prstGeom>
        </p:spPr>
      </p:pic>
    </p:spTree>
    <p:extLst>
      <p:ext uri="{BB962C8B-B14F-4D97-AF65-F5344CB8AC3E}">
        <p14:creationId xmlns:p14="http://schemas.microsoft.com/office/powerpoint/2010/main" val="282680913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C33D2-2F6A-766E-5C36-3388E3ED06D1}"/>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849DA12B-72AA-A109-706A-A3E246B0901C}"/>
              </a:ext>
            </a:extLst>
          </p:cNvPr>
          <p:cNvSpPr>
            <a:spLocks noGrp="1"/>
          </p:cNvSpPr>
          <p:nvPr>
            <p:ph type="title"/>
          </p:nvPr>
        </p:nvSpPr>
        <p:spPr/>
        <p:txBody>
          <a:bodyPr>
            <a:normAutofit fontScale="90000"/>
          </a:bodyPr>
          <a:lstStyle/>
          <a:p>
            <a:r>
              <a:rPr lang="en-US"/>
              <a:t>Training Workstream Update</a:t>
            </a:r>
          </a:p>
        </p:txBody>
      </p:sp>
      <p:sp>
        <p:nvSpPr>
          <p:cNvPr id="23" name="Text Placeholder 22">
            <a:extLst>
              <a:ext uri="{FF2B5EF4-FFF2-40B4-BE49-F238E27FC236}">
                <a16:creationId xmlns:a16="http://schemas.microsoft.com/office/drawing/2014/main" id="{93DED21E-6217-DF21-E1A8-58D4EFC2D929}"/>
              </a:ext>
            </a:extLst>
          </p:cNvPr>
          <p:cNvSpPr>
            <a:spLocks noGrp="1"/>
          </p:cNvSpPr>
          <p:nvPr>
            <p:ph type="body" sz="quarter" idx="13"/>
          </p:nvPr>
        </p:nvSpPr>
        <p:spPr>
          <a:xfrm>
            <a:off x="372622" y="1926032"/>
            <a:ext cx="6976196" cy="581698"/>
          </a:xfrm>
        </p:spPr>
        <p:txBody>
          <a:bodyPr vert="horz" wrap="square" lIns="0" tIns="0" rIns="0" bIns="0" rtlCol="0" anchor="t">
            <a:spAutoFit/>
          </a:bodyPr>
          <a:lstStyle/>
          <a:p>
            <a:pPr fontAlgn="base">
              <a:spcBef>
                <a:spcPts val="0"/>
              </a:spcBef>
              <a:defRPr/>
            </a:pPr>
            <a:r>
              <a:rPr kumimoji="0" lang="en-US" sz="2400" b="0" i="0" u="none" strike="noStrike" kern="1200" cap="none" spc="0" normalizeH="0" baseline="0" noProof="0">
                <a:ln>
                  <a:noFill/>
                </a:ln>
                <a:solidFill>
                  <a:prstClr val="black"/>
                </a:solidFill>
                <a:effectLst/>
                <a:uLnTx/>
                <a:uFillTx/>
                <a:latin typeface="Segoe UI"/>
                <a:ea typeface="+mn-ea"/>
                <a:cs typeface="Segoe UI"/>
              </a:rPr>
              <a:t>​</a:t>
            </a:r>
            <a:r>
              <a:rPr lang="en-US" sz="2400">
                <a:solidFill>
                  <a:prstClr val="black"/>
                </a:solidFill>
                <a:latin typeface="Segoe UI"/>
                <a:cs typeface="Segoe UI"/>
              </a:rPr>
              <a:t>Workstream Leads – Sharon Weaver &amp; Wes Preston</a:t>
            </a:r>
            <a:endParaRPr lang="en-US" sz="3600">
              <a:solidFill>
                <a:prstClr val="black"/>
              </a:solidFill>
            </a:endParaRPr>
          </a:p>
          <a:p>
            <a:pPr defTabSz="914400">
              <a:spcBef>
                <a:spcPts val="0"/>
              </a:spcBef>
              <a:buSzTx/>
              <a:defRPr/>
            </a:pPr>
            <a:endParaRPr lang="en-US" sz="1800">
              <a:solidFill>
                <a:prstClr val="black"/>
              </a:solidFill>
              <a:latin typeface="Segoe UI"/>
              <a:cs typeface="Segoe UI"/>
            </a:endParaRPr>
          </a:p>
        </p:txBody>
      </p:sp>
      <p:sp>
        <p:nvSpPr>
          <p:cNvPr id="3" name="TextBox 2">
            <a:extLst>
              <a:ext uri="{FF2B5EF4-FFF2-40B4-BE49-F238E27FC236}">
                <a16:creationId xmlns:a16="http://schemas.microsoft.com/office/drawing/2014/main" id="{34D498AD-7261-5F0D-249F-4069920DC8B4}"/>
              </a:ext>
            </a:extLst>
          </p:cNvPr>
          <p:cNvSpPr txBox="1"/>
          <p:nvPr/>
        </p:nvSpPr>
        <p:spPr>
          <a:xfrm>
            <a:off x="325124" y="3008986"/>
            <a:ext cx="4072053"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b="1"/>
              <a:t>Upcoming event training dates</a:t>
            </a:r>
            <a:endParaRPr lang="en-US"/>
          </a:p>
        </p:txBody>
      </p:sp>
      <p:pic>
        <p:nvPicPr>
          <p:cNvPr id="5" name="Picture 4" descr="A spiral bound notebook with a spiral bound notebook on top&#10;&#10;AI-generated content may be incorrect.">
            <a:extLst>
              <a:ext uri="{FF2B5EF4-FFF2-40B4-BE49-F238E27FC236}">
                <a16:creationId xmlns:a16="http://schemas.microsoft.com/office/drawing/2014/main" id="{B6324707-C370-EFE7-6BD0-895058454F4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086738" y="1849428"/>
            <a:ext cx="3198115" cy="2390077"/>
          </a:xfrm>
          <a:prstGeom prst="rect">
            <a:avLst/>
          </a:prstGeom>
          <a:ln>
            <a:noFill/>
          </a:ln>
          <a:effectLst>
            <a:softEdge rad="112500"/>
          </a:effectLst>
        </p:spPr>
      </p:pic>
      <p:graphicFrame>
        <p:nvGraphicFramePr>
          <p:cNvPr id="6" name="Table 5">
            <a:extLst>
              <a:ext uri="{FF2B5EF4-FFF2-40B4-BE49-F238E27FC236}">
                <a16:creationId xmlns:a16="http://schemas.microsoft.com/office/drawing/2014/main" id="{44B527FF-E87B-8E5F-E968-605DD5326DCC}"/>
              </a:ext>
            </a:extLst>
          </p:cNvPr>
          <p:cNvGraphicFramePr>
            <a:graphicFrameLocks noGrp="1"/>
          </p:cNvGraphicFramePr>
          <p:nvPr/>
        </p:nvGraphicFramePr>
        <p:xfrm>
          <a:off x="257761" y="3849014"/>
          <a:ext cx="10909816" cy="2865111"/>
        </p:xfrm>
        <a:graphic>
          <a:graphicData uri="http://schemas.openxmlformats.org/drawingml/2006/table">
            <a:tbl>
              <a:tblPr firstRow="1" bandRow="1">
                <a:tableStyleId>{5C22544A-7EE6-4342-B048-85BDC9FD1C3A}</a:tableStyleId>
              </a:tblPr>
              <a:tblGrid>
                <a:gridCol w="1397000">
                  <a:extLst>
                    <a:ext uri="{9D8B030D-6E8A-4147-A177-3AD203B41FA5}">
                      <a16:colId xmlns:a16="http://schemas.microsoft.com/office/drawing/2014/main" val="674986880"/>
                    </a:ext>
                  </a:extLst>
                </a:gridCol>
                <a:gridCol w="1841499">
                  <a:extLst>
                    <a:ext uri="{9D8B030D-6E8A-4147-A177-3AD203B41FA5}">
                      <a16:colId xmlns:a16="http://schemas.microsoft.com/office/drawing/2014/main" val="3263119500"/>
                    </a:ext>
                  </a:extLst>
                </a:gridCol>
                <a:gridCol w="2286000">
                  <a:extLst>
                    <a:ext uri="{9D8B030D-6E8A-4147-A177-3AD203B41FA5}">
                      <a16:colId xmlns:a16="http://schemas.microsoft.com/office/drawing/2014/main" val="2941997180"/>
                    </a:ext>
                  </a:extLst>
                </a:gridCol>
                <a:gridCol w="5385317">
                  <a:extLst>
                    <a:ext uri="{9D8B030D-6E8A-4147-A177-3AD203B41FA5}">
                      <a16:colId xmlns:a16="http://schemas.microsoft.com/office/drawing/2014/main" val="1870518307"/>
                    </a:ext>
                  </a:extLst>
                </a:gridCol>
              </a:tblGrid>
              <a:tr h="370840">
                <a:tc>
                  <a:txBody>
                    <a:bodyPr/>
                    <a:lstStyle/>
                    <a:p>
                      <a:r>
                        <a:rPr lang="en-US"/>
                        <a:t>Date</a:t>
                      </a:r>
                    </a:p>
                  </a:txBody>
                  <a:tcPr/>
                </a:tc>
                <a:tc>
                  <a:txBody>
                    <a:bodyPr/>
                    <a:lstStyle/>
                    <a:p>
                      <a:r>
                        <a:rPr lang="en-US"/>
                        <a:t>Host</a:t>
                      </a:r>
                    </a:p>
                  </a:txBody>
                  <a:tcPr/>
                </a:tc>
                <a:tc>
                  <a:txBody>
                    <a:bodyPr/>
                    <a:lstStyle/>
                    <a:p>
                      <a:r>
                        <a:rPr lang="en-US"/>
                        <a:t>Guest Speaker</a:t>
                      </a:r>
                    </a:p>
                  </a:txBody>
                  <a:tcPr/>
                </a:tc>
                <a:tc>
                  <a:txBody>
                    <a:bodyPr/>
                    <a:lstStyle/>
                    <a:p>
                      <a:r>
                        <a:rPr lang="en-US"/>
                        <a:t>Topic</a:t>
                      </a:r>
                    </a:p>
                  </a:txBody>
                  <a:tcPr/>
                </a:tc>
                <a:extLst>
                  <a:ext uri="{0D108BD9-81ED-4DB2-BD59-A6C34878D82A}">
                    <a16:rowId xmlns:a16="http://schemas.microsoft.com/office/drawing/2014/main" val="1879590640"/>
                  </a:ext>
                </a:extLst>
              </a:tr>
              <a:tr h="370839">
                <a:tc>
                  <a:txBody>
                    <a:bodyPr/>
                    <a:lstStyle/>
                    <a:p>
                      <a:pPr lvl="0">
                        <a:buNone/>
                      </a:pPr>
                      <a:r>
                        <a:rPr lang="en-US"/>
                        <a:t>Jan 30th</a:t>
                      </a:r>
                    </a:p>
                  </a:txBody>
                  <a:tcPr/>
                </a:tc>
                <a:tc>
                  <a:txBody>
                    <a:bodyPr/>
                    <a:lstStyle/>
                    <a:p>
                      <a:pPr lvl="0">
                        <a:buNone/>
                      </a:pPr>
                      <a:r>
                        <a:rPr lang="en-US"/>
                        <a:t>Sharon Weaver</a:t>
                      </a:r>
                    </a:p>
                  </a:txBody>
                  <a:tcPr/>
                </a:tc>
                <a:tc>
                  <a:txBody>
                    <a:bodyPr/>
                    <a:lstStyle/>
                    <a:p>
                      <a:pPr lvl="0">
                        <a:buNone/>
                      </a:pPr>
                      <a:r>
                        <a:rPr lang="en-US" sz="1800" b="0" i="0" u="none" strike="noStrike" noProof="0">
                          <a:solidFill>
                            <a:srgbClr val="000000"/>
                          </a:solidFill>
                          <a:latin typeface="Calibri"/>
                        </a:rPr>
                        <a:t>Sharon Weaver</a:t>
                      </a:r>
                    </a:p>
                  </a:txBody>
                  <a:tcPr/>
                </a:tc>
                <a:tc>
                  <a:txBody>
                    <a:bodyPr/>
                    <a:lstStyle/>
                    <a:p>
                      <a:pPr lvl="0">
                        <a:buNone/>
                      </a:pPr>
                      <a:r>
                        <a:rPr lang="en-US" sz="1800" b="0" i="0" u="none" strike="noStrike" noProof="0">
                          <a:solidFill>
                            <a:srgbClr val="000000"/>
                          </a:solidFill>
                          <a:latin typeface="Calibri"/>
                        </a:rPr>
                        <a:t>Event Planning 101</a:t>
                      </a:r>
                      <a:endParaRPr lang="en-US"/>
                    </a:p>
                  </a:txBody>
                  <a:tcPr/>
                </a:tc>
                <a:extLst>
                  <a:ext uri="{0D108BD9-81ED-4DB2-BD59-A6C34878D82A}">
                    <a16:rowId xmlns:a16="http://schemas.microsoft.com/office/drawing/2014/main" val="3431939103"/>
                  </a:ext>
                </a:extLst>
              </a:tr>
              <a:tr h="370838">
                <a:tc>
                  <a:txBody>
                    <a:bodyPr/>
                    <a:lstStyle/>
                    <a:p>
                      <a:pPr lvl="0">
                        <a:buNone/>
                      </a:pPr>
                      <a:r>
                        <a:rPr lang="en-US"/>
                        <a:t>Feb 27th </a:t>
                      </a:r>
                    </a:p>
                  </a:txBody>
                  <a:tcPr/>
                </a:tc>
                <a:tc>
                  <a:txBody>
                    <a:bodyPr/>
                    <a:lstStyle/>
                    <a:p>
                      <a:pPr lvl="0">
                        <a:buNone/>
                      </a:pPr>
                      <a:endParaRPr lang="en-US"/>
                    </a:p>
                  </a:txBody>
                  <a:tcPr/>
                </a:tc>
                <a:tc>
                  <a:txBody>
                    <a:bodyPr/>
                    <a:lstStyle/>
                    <a:p>
                      <a:pPr lvl="0">
                        <a:buNone/>
                      </a:pPr>
                      <a:r>
                        <a:rPr lang="en-US" sz="1800" b="0" i="0" u="none" strike="noStrike" noProof="0">
                          <a:solidFill>
                            <a:srgbClr val="000000"/>
                          </a:solidFill>
                          <a:latin typeface="Calibri"/>
                        </a:rPr>
                        <a:t>Tom Daly</a:t>
                      </a:r>
                      <a:endParaRPr lang="en-US"/>
                    </a:p>
                  </a:txBody>
                  <a:tcPr/>
                </a:tc>
                <a:tc>
                  <a:txBody>
                    <a:bodyPr/>
                    <a:lstStyle/>
                    <a:p>
                      <a:pPr lvl="0">
                        <a:buNone/>
                      </a:pPr>
                      <a:r>
                        <a:rPr lang="en-US" sz="1800" b="0" i="0" u="none" strike="noStrike" noProof="0">
                          <a:solidFill>
                            <a:srgbClr val="000000"/>
                          </a:solidFill>
                          <a:latin typeface="Calibri"/>
                        </a:rPr>
                        <a:t>Communitydays.org - How to use it.</a:t>
                      </a:r>
                      <a:endParaRPr lang="en-US"/>
                    </a:p>
                  </a:txBody>
                  <a:tcPr/>
                </a:tc>
                <a:extLst>
                  <a:ext uri="{0D108BD9-81ED-4DB2-BD59-A6C34878D82A}">
                    <a16:rowId xmlns:a16="http://schemas.microsoft.com/office/drawing/2014/main" val="4021411094"/>
                  </a:ext>
                </a:extLst>
              </a:tr>
              <a:tr h="370838">
                <a:tc>
                  <a:txBody>
                    <a:bodyPr/>
                    <a:lstStyle/>
                    <a:p>
                      <a:pPr lvl="0">
                        <a:buNone/>
                      </a:pPr>
                      <a:r>
                        <a:rPr lang="en-US"/>
                        <a:t>March 27th</a:t>
                      </a:r>
                    </a:p>
                  </a:txBody>
                  <a:tcPr/>
                </a:tc>
                <a:tc>
                  <a:txBody>
                    <a:bodyPr/>
                    <a:lstStyle/>
                    <a:p>
                      <a:pPr lvl="0">
                        <a:buNone/>
                      </a:pPr>
                      <a:r>
                        <a:rPr lang="en-US"/>
                        <a:t>Cancelled</a:t>
                      </a:r>
                    </a:p>
                  </a:txBody>
                  <a:tcPr/>
                </a:tc>
                <a:tc>
                  <a:txBody>
                    <a:bodyPr/>
                    <a:lstStyle/>
                    <a:p>
                      <a:pPr lvl="0">
                        <a:buNone/>
                      </a:pPr>
                      <a:r>
                        <a:rPr lang="en-US" sz="1800" b="0" i="0" u="none" strike="noStrike" noProof="0">
                          <a:solidFill>
                            <a:srgbClr val="000000"/>
                          </a:solidFill>
                          <a:latin typeface="Calibri"/>
                        </a:rPr>
                        <a:t>Cancelled</a:t>
                      </a:r>
                      <a:endParaRPr lang="en-US"/>
                    </a:p>
                  </a:txBody>
                  <a:tcPr/>
                </a:tc>
                <a:tc>
                  <a:txBody>
                    <a:bodyPr/>
                    <a:lstStyle/>
                    <a:p>
                      <a:pPr lvl="0">
                        <a:buNone/>
                      </a:pPr>
                      <a:r>
                        <a:rPr lang="en-US" sz="1800" b="0" i="0" u="none" strike="noStrike" noProof="0">
                          <a:solidFill>
                            <a:srgbClr val="000000"/>
                          </a:solidFill>
                          <a:latin typeface="Calibri"/>
                        </a:rPr>
                        <a:t>All sub-committee leads will be at MVP Summit</a:t>
                      </a:r>
                      <a:endParaRPr lang="en-US"/>
                    </a:p>
                  </a:txBody>
                  <a:tcPr/>
                </a:tc>
                <a:extLst>
                  <a:ext uri="{0D108BD9-81ED-4DB2-BD59-A6C34878D82A}">
                    <a16:rowId xmlns:a16="http://schemas.microsoft.com/office/drawing/2014/main" val="2409592790"/>
                  </a:ext>
                </a:extLst>
              </a:tr>
              <a:tr h="370838">
                <a:tc>
                  <a:txBody>
                    <a:bodyPr/>
                    <a:lstStyle/>
                    <a:p>
                      <a:pPr lvl="0">
                        <a:buNone/>
                      </a:pPr>
                      <a:r>
                        <a:rPr lang="en-US"/>
                        <a:t>April 24th</a:t>
                      </a:r>
                    </a:p>
                  </a:txBody>
                  <a:tcPr/>
                </a:tc>
                <a:tc>
                  <a:txBody>
                    <a:bodyPr/>
                    <a:lstStyle/>
                    <a:p>
                      <a:pPr lvl="0">
                        <a:buNone/>
                      </a:pPr>
                      <a:r>
                        <a:rPr lang="en-US"/>
                        <a:t>Sharon/Wes</a:t>
                      </a:r>
                    </a:p>
                  </a:txBody>
                  <a:tcPr/>
                </a:tc>
                <a:tc>
                  <a:txBody>
                    <a:bodyPr/>
                    <a:lstStyle/>
                    <a:p>
                      <a:pPr lvl="0">
                        <a:buNone/>
                      </a:pPr>
                      <a:r>
                        <a:rPr lang="en-US" sz="1800" b="0" i="0" u="none" strike="noStrike" noProof="0">
                          <a:solidFill>
                            <a:srgbClr val="000000"/>
                          </a:solidFill>
                          <a:latin typeface="Calibri"/>
                        </a:rPr>
                        <a:t>Panel</a:t>
                      </a:r>
                      <a:endParaRPr lang="en-US"/>
                    </a:p>
                  </a:txBody>
                  <a:tcPr/>
                </a:tc>
                <a:tc>
                  <a:txBody>
                    <a:bodyPr/>
                    <a:lstStyle/>
                    <a:p>
                      <a:pPr lvl="0">
                        <a:buNone/>
                      </a:pPr>
                      <a:r>
                        <a:rPr lang="en-US" sz="1800" b="0" i="0" u="none" strike="noStrike" noProof="0">
                          <a:solidFill>
                            <a:srgbClr val="000000"/>
                          </a:solidFill>
                        </a:rPr>
                        <a:t>Securing the Space: A Practical Guide to Booking and Insuring Tech Event Venues</a:t>
                      </a:r>
                      <a:endParaRPr lang="en-US"/>
                    </a:p>
                  </a:txBody>
                  <a:tcPr/>
                </a:tc>
                <a:extLst>
                  <a:ext uri="{0D108BD9-81ED-4DB2-BD59-A6C34878D82A}">
                    <a16:rowId xmlns:a16="http://schemas.microsoft.com/office/drawing/2014/main" val="2948249104"/>
                  </a:ext>
                </a:extLst>
              </a:tr>
              <a:tr h="370838">
                <a:tc>
                  <a:txBody>
                    <a:bodyPr/>
                    <a:lstStyle/>
                    <a:p>
                      <a:pPr lvl="0">
                        <a:buNone/>
                      </a:pPr>
                      <a:r>
                        <a:rPr lang="en-US"/>
                        <a:t>May 29th</a:t>
                      </a:r>
                    </a:p>
                  </a:txBody>
                  <a:tcPr/>
                </a:tc>
                <a:tc>
                  <a:txBody>
                    <a:bodyPr/>
                    <a:lstStyle/>
                    <a:p>
                      <a:pPr lvl="0">
                        <a:buNone/>
                      </a:pPr>
                      <a:r>
                        <a:rPr lang="en-US"/>
                        <a:t>Sharon/Wes</a:t>
                      </a:r>
                    </a:p>
                  </a:txBody>
                  <a:tcPr/>
                </a:tc>
                <a:tc>
                  <a:txBody>
                    <a:bodyPr/>
                    <a:lstStyle/>
                    <a:p>
                      <a:pPr lvl="0">
                        <a:buNone/>
                      </a:pPr>
                      <a:r>
                        <a:rPr lang="en-US" sz="1800" b="0" i="0" u="none" strike="noStrike" noProof="0">
                          <a:solidFill>
                            <a:srgbClr val="000000"/>
                          </a:solidFill>
                          <a:latin typeface="Calibri"/>
                        </a:rPr>
                        <a:t>Panel</a:t>
                      </a:r>
                      <a:endParaRPr lang="en-US"/>
                    </a:p>
                  </a:txBody>
                  <a:tcPr/>
                </a:tc>
                <a:tc>
                  <a:txBody>
                    <a:bodyPr/>
                    <a:lstStyle/>
                    <a:p>
                      <a:pPr lvl="0">
                        <a:buNone/>
                      </a:pPr>
                      <a:r>
                        <a:rPr lang="en-US" sz="1800" b="0" i="0" u="none" strike="noStrike" noProof="0">
                          <a:solidFill>
                            <a:srgbClr val="000000"/>
                          </a:solidFill>
                          <a:latin typeface="Calibri"/>
                        </a:rPr>
                        <a:t>Building an event committee: Roles and Responsibilities</a:t>
                      </a:r>
                    </a:p>
                  </a:txBody>
                  <a:tcPr/>
                </a:tc>
                <a:extLst>
                  <a:ext uri="{0D108BD9-81ED-4DB2-BD59-A6C34878D82A}">
                    <a16:rowId xmlns:a16="http://schemas.microsoft.com/office/drawing/2014/main" val="1468710340"/>
                  </a:ext>
                </a:extLst>
              </a:tr>
              <a:tr h="370838">
                <a:tc>
                  <a:txBody>
                    <a:bodyPr/>
                    <a:lstStyle/>
                    <a:p>
                      <a:pPr lvl="0">
                        <a:buNone/>
                      </a:pPr>
                      <a:r>
                        <a:rPr lang="en-US"/>
                        <a:t>June 26th</a:t>
                      </a:r>
                    </a:p>
                  </a:txBody>
                  <a:tcPr/>
                </a:tc>
                <a:tc>
                  <a:txBody>
                    <a:bodyPr/>
                    <a:lstStyle/>
                    <a:p>
                      <a:pPr lvl="0">
                        <a:buNone/>
                      </a:pPr>
                      <a:r>
                        <a:rPr lang="en-US"/>
                        <a:t>Sharon/Wes</a:t>
                      </a:r>
                    </a:p>
                  </a:txBody>
                  <a:tcPr/>
                </a:tc>
                <a:tc>
                  <a:txBody>
                    <a:bodyPr/>
                    <a:lstStyle/>
                    <a:p>
                      <a:pPr lvl="0">
                        <a:buNone/>
                      </a:pPr>
                      <a:r>
                        <a:rPr lang="en-US" sz="1800" b="0" i="0" u="none" strike="noStrike" noProof="0">
                          <a:solidFill>
                            <a:srgbClr val="000000"/>
                          </a:solidFill>
                          <a:latin typeface="Calibri"/>
                        </a:rPr>
                        <a:t>Panel</a:t>
                      </a:r>
                      <a:endParaRPr lang="en-US"/>
                    </a:p>
                  </a:txBody>
                  <a:tcPr/>
                </a:tc>
                <a:tc>
                  <a:txBody>
                    <a:bodyPr/>
                    <a:lstStyle/>
                    <a:p>
                      <a:pPr lvl="0">
                        <a:buNone/>
                      </a:pPr>
                      <a:r>
                        <a:rPr lang="en-US" sz="1800" b="0" i="0" u="none" strike="noStrike" noProof="0">
                          <a:solidFill>
                            <a:srgbClr val="000000"/>
                          </a:solidFill>
                          <a:latin typeface="Calibri"/>
                        </a:rPr>
                        <a:t>Speaker and Session Selection</a:t>
                      </a:r>
                    </a:p>
                  </a:txBody>
                  <a:tcPr/>
                </a:tc>
                <a:extLst>
                  <a:ext uri="{0D108BD9-81ED-4DB2-BD59-A6C34878D82A}">
                    <a16:rowId xmlns:a16="http://schemas.microsoft.com/office/drawing/2014/main" val="179546105"/>
                  </a:ext>
                </a:extLst>
              </a:tr>
            </a:tbl>
          </a:graphicData>
        </a:graphic>
      </p:graphicFrame>
    </p:spTree>
    <p:extLst>
      <p:ext uri="{BB962C8B-B14F-4D97-AF65-F5344CB8AC3E}">
        <p14:creationId xmlns:p14="http://schemas.microsoft.com/office/powerpoint/2010/main" val="372068474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72F8B-6D8C-CD34-E1B4-47E88668CC8E}"/>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617AEC40-7CBC-36DC-3F75-66A20F6DD866}"/>
              </a:ext>
            </a:extLst>
          </p:cNvPr>
          <p:cNvSpPr>
            <a:spLocks noGrp="1"/>
          </p:cNvSpPr>
          <p:nvPr>
            <p:ph type="title"/>
          </p:nvPr>
        </p:nvSpPr>
        <p:spPr/>
        <p:txBody>
          <a:bodyPr>
            <a:normAutofit fontScale="90000"/>
          </a:bodyPr>
          <a:lstStyle/>
          <a:p>
            <a:r>
              <a:rPr lang="en-US"/>
              <a:t>Training Workstream Update</a:t>
            </a:r>
          </a:p>
        </p:txBody>
      </p:sp>
      <p:sp>
        <p:nvSpPr>
          <p:cNvPr id="23" name="Text Placeholder 22">
            <a:extLst>
              <a:ext uri="{FF2B5EF4-FFF2-40B4-BE49-F238E27FC236}">
                <a16:creationId xmlns:a16="http://schemas.microsoft.com/office/drawing/2014/main" id="{E90A28D4-1900-5667-EBCE-9C97B76BAD9B}"/>
              </a:ext>
            </a:extLst>
          </p:cNvPr>
          <p:cNvSpPr>
            <a:spLocks noGrp="1"/>
          </p:cNvSpPr>
          <p:nvPr>
            <p:ph type="body" sz="quarter" idx="13"/>
          </p:nvPr>
        </p:nvSpPr>
        <p:spPr>
          <a:xfrm>
            <a:off x="372622" y="1926032"/>
            <a:ext cx="6976196" cy="581698"/>
          </a:xfrm>
        </p:spPr>
        <p:txBody>
          <a:bodyPr vert="horz" wrap="square" lIns="0" tIns="0" rIns="0" bIns="0" rtlCol="0" anchor="t">
            <a:spAutoFit/>
          </a:bodyPr>
          <a:lstStyle/>
          <a:p>
            <a:pPr fontAlgn="base">
              <a:spcBef>
                <a:spcPts val="0"/>
              </a:spcBef>
              <a:defRPr/>
            </a:pPr>
            <a:r>
              <a:rPr kumimoji="0" lang="en-US" sz="2400" b="0" i="0" u="none" strike="noStrike" kern="1200" cap="none" spc="0" normalizeH="0" baseline="0" noProof="0">
                <a:ln>
                  <a:noFill/>
                </a:ln>
                <a:solidFill>
                  <a:prstClr val="black"/>
                </a:solidFill>
                <a:effectLst/>
                <a:uLnTx/>
                <a:uFillTx/>
                <a:latin typeface="Segoe UI"/>
                <a:ea typeface="+mn-ea"/>
                <a:cs typeface="Segoe UI"/>
              </a:rPr>
              <a:t>​</a:t>
            </a:r>
            <a:r>
              <a:rPr lang="en-US" sz="2400">
                <a:solidFill>
                  <a:prstClr val="black"/>
                </a:solidFill>
                <a:latin typeface="Segoe UI"/>
                <a:cs typeface="Segoe UI"/>
              </a:rPr>
              <a:t>Workstream Leads – Sharon Weaver &amp; Wes Preston</a:t>
            </a:r>
            <a:endParaRPr lang="en-US" sz="3600">
              <a:solidFill>
                <a:prstClr val="black"/>
              </a:solidFill>
            </a:endParaRPr>
          </a:p>
          <a:p>
            <a:pPr defTabSz="914400">
              <a:spcBef>
                <a:spcPts val="0"/>
              </a:spcBef>
              <a:buSzTx/>
              <a:defRPr/>
            </a:pPr>
            <a:endParaRPr lang="en-US" sz="1800">
              <a:solidFill>
                <a:prstClr val="black"/>
              </a:solidFill>
              <a:latin typeface="Segoe UI"/>
              <a:cs typeface="Segoe UI"/>
            </a:endParaRPr>
          </a:p>
        </p:txBody>
      </p:sp>
      <p:sp>
        <p:nvSpPr>
          <p:cNvPr id="3" name="TextBox 2">
            <a:extLst>
              <a:ext uri="{FF2B5EF4-FFF2-40B4-BE49-F238E27FC236}">
                <a16:creationId xmlns:a16="http://schemas.microsoft.com/office/drawing/2014/main" id="{2CB62E8F-54E5-9CE4-3225-1A8F429F03DB}"/>
              </a:ext>
            </a:extLst>
          </p:cNvPr>
          <p:cNvSpPr txBox="1"/>
          <p:nvPr/>
        </p:nvSpPr>
        <p:spPr>
          <a:xfrm>
            <a:off x="325124" y="3008986"/>
            <a:ext cx="4072053"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b="1"/>
              <a:t>Upcoming event training dates</a:t>
            </a:r>
            <a:endParaRPr lang="en-US"/>
          </a:p>
        </p:txBody>
      </p:sp>
      <p:pic>
        <p:nvPicPr>
          <p:cNvPr id="5" name="Picture 4" descr="A spiral bound notebook with a spiral bound notebook on top&#10;&#10;AI-generated content may be incorrect.">
            <a:extLst>
              <a:ext uri="{FF2B5EF4-FFF2-40B4-BE49-F238E27FC236}">
                <a16:creationId xmlns:a16="http://schemas.microsoft.com/office/drawing/2014/main" id="{6EF25EE6-450E-6317-106A-4CDE5FEB376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086738" y="1849428"/>
            <a:ext cx="3198115" cy="2390077"/>
          </a:xfrm>
          <a:prstGeom prst="rect">
            <a:avLst/>
          </a:prstGeom>
          <a:ln>
            <a:noFill/>
          </a:ln>
          <a:effectLst>
            <a:softEdge rad="112500"/>
          </a:effectLst>
        </p:spPr>
      </p:pic>
      <p:graphicFrame>
        <p:nvGraphicFramePr>
          <p:cNvPr id="6" name="Table 5">
            <a:extLst>
              <a:ext uri="{FF2B5EF4-FFF2-40B4-BE49-F238E27FC236}">
                <a16:creationId xmlns:a16="http://schemas.microsoft.com/office/drawing/2014/main" id="{54218DE3-4A20-93CA-1A52-0C7D92AE5531}"/>
              </a:ext>
            </a:extLst>
          </p:cNvPr>
          <p:cNvGraphicFramePr>
            <a:graphicFrameLocks noGrp="1"/>
          </p:cNvGraphicFramePr>
          <p:nvPr/>
        </p:nvGraphicFramePr>
        <p:xfrm>
          <a:off x="257761" y="3849014"/>
          <a:ext cx="10909816" cy="2595869"/>
        </p:xfrm>
        <a:graphic>
          <a:graphicData uri="http://schemas.openxmlformats.org/drawingml/2006/table">
            <a:tbl>
              <a:tblPr firstRow="1" bandRow="1">
                <a:tableStyleId>{5C22544A-7EE6-4342-B048-85BDC9FD1C3A}</a:tableStyleId>
              </a:tblPr>
              <a:tblGrid>
                <a:gridCol w="1397000">
                  <a:extLst>
                    <a:ext uri="{9D8B030D-6E8A-4147-A177-3AD203B41FA5}">
                      <a16:colId xmlns:a16="http://schemas.microsoft.com/office/drawing/2014/main" val="674986880"/>
                    </a:ext>
                  </a:extLst>
                </a:gridCol>
                <a:gridCol w="1841499">
                  <a:extLst>
                    <a:ext uri="{9D8B030D-6E8A-4147-A177-3AD203B41FA5}">
                      <a16:colId xmlns:a16="http://schemas.microsoft.com/office/drawing/2014/main" val="3263119500"/>
                    </a:ext>
                  </a:extLst>
                </a:gridCol>
                <a:gridCol w="2286000">
                  <a:extLst>
                    <a:ext uri="{9D8B030D-6E8A-4147-A177-3AD203B41FA5}">
                      <a16:colId xmlns:a16="http://schemas.microsoft.com/office/drawing/2014/main" val="2941997180"/>
                    </a:ext>
                  </a:extLst>
                </a:gridCol>
                <a:gridCol w="5385317">
                  <a:extLst>
                    <a:ext uri="{9D8B030D-6E8A-4147-A177-3AD203B41FA5}">
                      <a16:colId xmlns:a16="http://schemas.microsoft.com/office/drawing/2014/main" val="1870518307"/>
                    </a:ext>
                  </a:extLst>
                </a:gridCol>
              </a:tblGrid>
              <a:tr h="370840">
                <a:tc>
                  <a:txBody>
                    <a:bodyPr/>
                    <a:lstStyle/>
                    <a:p>
                      <a:r>
                        <a:rPr lang="en-US"/>
                        <a:t>Date</a:t>
                      </a:r>
                    </a:p>
                  </a:txBody>
                  <a:tcPr/>
                </a:tc>
                <a:tc>
                  <a:txBody>
                    <a:bodyPr/>
                    <a:lstStyle/>
                    <a:p>
                      <a:r>
                        <a:rPr lang="en-US"/>
                        <a:t>Host</a:t>
                      </a:r>
                    </a:p>
                  </a:txBody>
                  <a:tcPr/>
                </a:tc>
                <a:tc>
                  <a:txBody>
                    <a:bodyPr/>
                    <a:lstStyle/>
                    <a:p>
                      <a:r>
                        <a:rPr lang="en-US"/>
                        <a:t>Guest Speaker</a:t>
                      </a:r>
                    </a:p>
                  </a:txBody>
                  <a:tcPr/>
                </a:tc>
                <a:tc>
                  <a:txBody>
                    <a:bodyPr/>
                    <a:lstStyle/>
                    <a:p>
                      <a:r>
                        <a:rPr lang="en-US"/>
                        <a:t>Topic</a:t>
                      </a:r>
                    </a:p>
                  </a:txBody>
                  <a:tcPr/>
                </a:tc>
                <a:extLst>
                  <a:ext uri="{0D108BD9-81ED-4DB2-BD59-A6C34878D82A}">
                    <a16:rowId xmlns:a16="http://schemas.microsoft.com/office/drawing/2014/main" val="1879590640"/>
                  </a:ext>
                </a:extLst>
              </a:tr>
              <a:tr h="370839">
                <a:tc>
                  <a:txBody>
                    <a:bodyPr/>
                    <a:lstStyle/>
                    <a:p>
                      <a:pPr lvl="0">
                        <a:buNone/>
                      </a:pPr>
                      <a:r>
                        <a:rPr lang="en-US"/>
                        <a:t>July 13</a:t>
                      </a:r>
                    </a:p>
                  </a:txBody>
                  <a:tcPr/>
                </a:tc>
                <a:tc>
                  <a:txBody>
                    <a:bodyPr/>
                    <a:lstStyle/>
                    <a:p>
                      <a:pPr lvl="0">
                        <a:buNone/>
                      </a:pPr>
                      <a:r>
                        <a:rPr lang="en-US"/>
                        <a:t>Wes &amp; Sharon</a:t>
                      </a:r>
                    </a:p>
                  </a:txBody>
                  <a:tcPr/>
                </a:tc>
                <a:tc>
                  <a:txBody>
                    <a:bodyPr/>
                    <a:lstStyle/>
                    <a:p>
                      <a:pPr lvl="0">
                        <a:buNone/>
                      </a:pPr>
                      <a:r>
                        <a:rPr lang="en-US" sz="1800" b="0" i="0" u="none" strike="noStrike" noProof="0">
                          <a:solidFill>
                            <a:srgbClr val="000000"/>
                          </a:solidFill>
                          <a:latin typeface="Calibri"/>
                        </a:rPr>
                        <a:t>AMA Panel</a:t>
                      </a:r>
                    </a:p>
                  </a:txBody>
                  <a:tcPr/>
                </a:tc>
                <a:tc>
                  <a:txBody>
                    <a:bodyPr/>
                    <a:lstStyle/>
                    <a:p>
                      <a:pPr lvl="0">
                        <a:buNone/>
                      </a:pPr>
                      <a:r>
                        <a:rPr lang="en-US" sz="1800" b="0" i="0" u="none" strike="noStrike" noProof="0" dirty="0">
                          <a:solidFill>
                            <a:srgbClr val="000000"/>
                          </a:solidFill>
                          <a:latin typeface="Calibri"/>
                        </a:rPr>
                        <a:t>Communications Planning</a:t>
                      </a:r>
                    </a:p>
                  </a:txBody>
                  <a:tcPr/>
                </a:tc>
                <a:extLst>
                  <a:ext uri="{0D108BD9-81ED-4DB2-BD59-A6C34878D82A}">
                    <a16:rowId xmlns:a16="http://schemas.microsoft.com/office/drawing/2014/main" val="3431939103"/>
                  </a:ext>
                </a:extLst>
              </a:tr>
              <a:tr h="370838">
                <a:tc>
                  <a:txBody>
                    <a:bodyPr/>
                    <a:lstStyle/>
                    <a:p>
                      <a:pPr lvl="0">
                        <a:buNone/>
                      </a:pPr>
                      <a:r>
                        <a:rPr lang="en-US"/>
                        <a:t>Aug 28</a:t>
                      </a:r>
                    </a:p>
                  </a:txBody>
                  <a:tcPr/>
                </a:tc>
                <a:tc>
                  <a:txBody>
                    <a:bodyPr/>
                    <a:lstStyle/>
                    <a:p>
                      <a:pPr lvl="0">
                        <a:buNone/>
                      </a:pPr>
                      <a:r>
                        <a:rPr lang="en-US"/>
                        <a:t>NO MEETING</a:t>
                      </a:r>
                    </a:p>
                  </a:txBody>
                  <a:tcPr/>
                </a:tc>
                <a:tc>
                  <a:txBody>
                    <a:bodyPr/>
                    <a:lstStyle/>
                    <a:p>
                      <a:pPr lvl="0">
                        <a:buNone/>
                      </a:pPr>
                      <a:endParaRPr lang="en-US" sz="1800" b="0" i="0" u="none" strike="noStrike" noProof="0">
                        <a:solidFill>
                          <a:srgbClr val="000000"/>
                        </a:solidFill>
                        <a:latin typeface="Calibri"/>
                      </a:endParaRPr>
                    </a:p>
                  </a:txBody>
                  <a:tcPr/>
                </a:tc>
                <a:tc>
                  <a:txBody>
                    <a:bodyPr/>
                    <a:lstStyle/>
                    <a:p>
                      <a:pPr lvl="0">
                        <a:buNone/>
                      </a:pPr>
                      <a:r>
                        <a:rPr lang="en-US" sz="1800" b="0" i="0" u="none" strike="noStrike" noProof="0">
                          <a:solidFill>
                            <a:srgbClr val="000000"/>
                          </a:solidFill>
                          <a:latin typeface="Calibri"/>
                        </a:rPr>
                        <a:t>SUMMER BREAK</a:t>
                      </a:r>
                    </a:p>
                  </a:txBody>
                  <a:tcPr/>
                </a:tc>
                <a:extLst>
                  <a:ext uri="{0D108BD9-81ED-4DB2-BD59-A6C34878D82A}">
                    <a16:rowId xmlns:a16="http://schemas.microsoft.com/office/drawing/2014/main" val="4021411094"/>
                  </a:ext>
                </a:extLst>
              </a:tr>
              <a:tr h="370838">
                <a:tc>
                  <a:txBody>
                    <a:bodyPr/>
                    <a:lstStyle/>
                    <a:p>
                      <a:pPr lvl="0">
                        <a:buNone/>
                      </a:pPr>
                      <a:r>
                        <a:rPr lang="en-US"/>
                        <a:t>Sep 25</a:t>
                      </a:r>
                    </a:p>
                  </a:txBody>
                  <a:tcPr/>
                </a:tc>
                <a:tc>
                  <a:txBody>
                    <a:bodyPr/>
                    <a:lstStyle/>
                    <a:p>
                      <a:pPr lvl="0">
                        <a:buNone/>
                      </a:pPr>
                      <a:r>
                        <a:rPr lang="en-US" dirty="0"/>
                        <a:t>Wes &amp; Sharon</a:t>
                      </a:r>
                    </a:p>
                  </a:txBody>
                  <a:tcPr/>
                </a:tc>
                <a:tc>
                  <a:txBody>
                    <a:bodyPr/>
                    <a:lstStyle/>
                    <a:p>
                      <a:pPr lvl="0">
                        <a:buNone/>
                      </a:pPr>
                      <a:r>
                        <a:rPr lang="en-US" sz="1800" b="0" i="0" u="none" strike="noStrike" noProof="0" dirty="0">
                          <a:solidFill>
                            <a:srgbClr val="000000"/>
                          </a:solidFill>
                          <a:latin typeface="Calibri"/>
                        </a:rPr>
                        <a:t>AMA Panel</a:t>
                      </a:r>
                    </a:p>
                  </a:txBody>
                  <a:tcPr/>
                </a:tc>
                <a:tc>
                  <a:txBody>
                    <a:bodyPr/>
                    <a:lstStyle/>
                    <a:p>
                      <a:pPr lvl="0">
                        <a:buNone/>
                      </a:pPr>
                      <a:r>
                        <a:rPr lang="en-US" sz="1800" b="0" i="0" u="none" strike="noStrike" noProof="0">
                          <a:solidFill>
                            <a:srgbClr val="000000"/>
                          </a:solidFill>
                          <a:latin typeface="Calibri"/>
                        </a:rPr>
                        <a:t>Graphics &amp; Branding</a:t>
                      </a:r>
                    </a:p>
                  </a:txBody>
                  <a:tcPr/>
                </a:tc>
                <a:extLst>
                  <a:ext uri="{0D108BD9-81ED-4DB2-BD59-A6C34878D82A}">
                    <a16:rowId xmlns:a16="http://schemas.microsoft.com/office/drawing/2014/main" val="2409592790"/>
                  </a:ext>
                </a:extLst>
              </a:tr>
              <a:tr h="370838">
                <a:tc>
                  <a:txBody>
                    <a:bodyPr/>
                    <a:lstStyle/>
                    <a:p>
                      <a:pPr lvl="0">
                        <a:buNone/>
                      </a:pPr>
                      <a:r>
                        <a:rPr lang="en-US"/>
                        <a:t>Oct 30</a:t>
                      </a:r>
                    </a:p>
                  </a:txBody>
                  <a:tcPr/>
                </a:tc>
                <a:tc>
                  <a:txBody>
                    <a:bodyPr/>
                    <a:lstStyle/>
                    <a:p>
                      <a:pPr lvl="0">
                        <a:buNone/>
                      </a:pPr>
                      <a:r>
                        <a:rPr lang="en-US"/>
                        <a:t>Wes &amp; Sharon</a:t>
                      </a:r>
                    </a:p>
                  </a:txBody>
                  <a:tcPr/>
                </a:tc>
                <a:tc>
                  <a:txBody>
                    <a:bodyPr/>
                    <a:lstStyle/>
                    <a:p>
                      <a:pPr lvl="0">
                        <a:buNone/>
                      </a:pPr>
                      <a:r>
                        <a:rPr lang="en-US" sz="1800" b="0" i="0" u="none" strike="noStrike" noProof="0" dirty="0">
                          <a:solidFill>
                            <a:srgbClr val="000000"/>
                          </a:solidFill>
                          <a:latin typeface="Calibri"/>
                        </a:rPr>
                        <a:t>AMA Panel</a:t>
                      </a:r>
                    </a:p>
                  </a:txBody>
                  <a:tcPr/>
                </a:tc>
                <a:tc>
                  <a:txBody>
                    <a:bodyPr/>
                    <a:lstStyle/>
                    <a:p>
                      <a:pPr lvl="0">
                        <a:buNone/>
                      </a:pPr>
                      <a:r>
                        <a:rPr lang="en-US" sz="1800" b="0" i="0" u="none" strike="noStrike" noProof="0">
                          <a:solidFill>
                            <a:srgbClr val="000000"/>
                          </a:solidFill>
                        </a:rPr>
                        <a:t>Marketing &amp; Social Media</a:t>
                      </a:r>
                    </a:p>
                  </a:txBody>
                  <a:tcPr/>
                </a:tc>
                <a:extLst>
                  <a:ext uri="{0D108BD9-81ED-4DB2-BD59-A6C34878D82A}">
                    <a16:rowId xmlns:a16="http://schemas.microsoft.com/office/drawing/2014/main" val="2948249104"/>
                  </a:ext>
                </a:extLst>
              </a:tr>
              <a:tr h="370838">
                <a:tc>
                  <a:txBody>
                    <a:bodyPr/>
                    <a:lstStyle/>
                    <a:p>
                      <a:pPr lvl="0">
                        <a:buNone/>
                      </a:pPr>
                      <a:r>
                        <a:rPr lang="en-US"/>
                        <a:t>Nov 27</a:t>
                      </a:r>
                    </a:p>
                  </a:txBody>
                  <a:tcPr/>
                </a:tc>
                <a:tc>
                  <a:txBody>
                    <a:bodyPr/>
                    <a:lstStyle/>
                    <a:p>
                      <a:pPr lvl="0">
                        <a:buNone/>
                      </a:pPr>
                      <a:r>
                        <a:rPr lang="en-US" dirty="0"/>
                        <a:t>Wes &amp; Sharon</a:t>
                      </a:r>
                    </a:p>
                  </a:txBody>
                  <a:tcPr/>
                </a:tc>
                <a:tc>
                  <a:txBody>
                    <a:bodyPr/>
                    <a:lstStyle/>
                    <a:p>
                      <a:pPr lvl="0">
                        <a:buNone/>
                      </a:pPr>
                      <a:r>
                        <a:rPr lang="en-US" sz="1800" b="0" i="0" u="none" strike="noStrike" noProof="0" dirty="0">
                          <a:solidFill>
                            <a:srgbClr val="000000"/>
                          </a:solidFill>
                          <a:latin typeface="Calibri"/>
                        </a:rPr>
                        <a:t>AMA Panel</a:t>
                      </a:r>
                    </a:p>
                  </a:txBody>
                  <a:tcPr/>
                </a:tc>
                <a:tc>
                  <a:txBody>
                    <a:bodyPr/>
                    <a:lstStyle/>
                    <a:p>
                      <a:pPr lvl="0">
                        <a:buNone/>
                      </a:pPr>
                      <a:r>
                        <a:rPr lang="en-US" sz="1800" b="0" i="0" u="none" strike="noStrike" noProof="0">
                          <a:solidFill>
                            <a:srgbClr val="000000"/>
                          </a:solidFill>
                          <a:latin typeface="Calibri"/>
                        </a:rPr>
                        <a:t>HOLIDAY BREAK</a:t>
                      </a:r>
                    </a:p>
                  </a:txBody>
                  <a:tcPr/>
                </a:tc>
                <a:extLst>
                  <a:ext uri="{0D108BD9-81ED-4DB2-BD59-A6C34878D82A}">
                    <a16:rowId xmlns:a16="http://schemas.microsoft.com/office/drawing/2014/main" val="1468710340"/>
                  </a:ext>
                </a:extLst>
              </a:tr>
              <a:tr h="370838">
                <a:tc>
                  <a:txBody>
                    <a:bodyPr/>
                    <a:lstStyle/>
                    <a:p>
                      <a:pPr lvl="0">
                        <a:buNone/>
                      </a:pPr>
                      <a:r>
                        <a:rPr lang="en-US"/>
                        <a:t>Dec 25</a:t>
                      </a:r>
                    </a:p>
                  </a:txBody>
                  <a:tcPr/>
                </a:tc>
                <a:tc>
                  <a:txBody>
                    <a:bodyPr/>
                    <a:lstStyle/>
                    <a:p>
                      <a:pPr lvl="0">
                        <a:buNone/>
                      </a:pPr>
                      <a:r>
                        <a:rPr lang="en-US" dirty="0"/>
                        <a:t>Wes &amp; Sharon</a:t>
                      </a:r>
                    </a:p>
                  </a:txBody>
                  <a:tcPr/>
                </a:tc>
                <a:tc>
                  <a:txBody>
                    <a:bodyPr/>
                    <a:lstStyle/>
                    <a:p>
                      <a:pPr lvl="0">
                        <a:buNone/>
                      </a:pPr>
                      <a:r>
                        <a:rPr lang="en-US" sz="1800" b="0" i="0" u="none" strike="noStrike" noProof="0" dirty="0">
                          <a:solidFill>
                            <a:srgbClr val="000000"/>
                          </a:solidFill>
                          <a:latin typeface="Calibri"/>
                        </a:rPr>
                        <a:t>AMA Panel</a:t>
                      </a:r>
                    </a:p>
                  </a:txBody>
                  <a:tcPr/>
                </a:tc>
                <a:tc>
                  <a:txBody>
                    <a:bodyPr/>
                    <a:lstStyle/>
                    <a:p>
                      <a:pPr lvl="0">
                        <a:buNone/>
                      </a:pPr>
                      <a:r>
                        <a:rPr lang="en-US" sz="1800" b="0" i="0" u="none" strike="noStrike" noProof="0">
                          <a:solidFill>
                            <a:srgbClr val="000000"/>
                          </a:solidFill>
                          <a:latin typeface="Calibri"/>
                        </a:rPr>
                        <a:t>HOLIDAY BREAK</a:t>
                      </a:r>
                    </a:p>
                  </a:txBody>
                  <a:tcPr/>
                </a:tc>
                <a:extLst>
                  <a:ext uri="{0D108BD9-81ED-4DB2-BD59-A6C34878D82A}">
                    <a16:rowId xmlns:a16="http://schemas.microsoft.com/office/drawing/2014/main" val="179546105"/>
                  </a:ext>
                </a:extLst>
              </a:tr>
            </a:tbl>
          </a:graphicData>
        </a:graphic>
      </p:graphicFrame>
    </p:spTree>
    <p:extLst>
      <p:ext uri="{BB962C8B-B14F-4D97-AF65-F5344CB8AC3E}">
        <p14:creationId xmlns:p14="http://schemas.microsoft.com/office/powerpoint/2010/main" val="74879682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C1009-B7C5-DE1D-9DDB-05258C5C0C7B}"/>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92FD154A-8D89-7F9F-0B63-7FCFCA1AB14A}"/>
              </a:ext>
            </a:extLst>
          </p:cNvPr>
          <p:cNvSpPr>
            <a:spLocks noGrp="1"/>
          </p:cNvSpPr>
          <p:nvPr>
            <p:ph type="title"/>
          </p:nvPr>
        </p:nvSpPr>
        <p:spPr>
          <a:xfrm>
            <a:off x="500979" y="285070"/>
            <a:ext cx="11018520" cy="984885"/>
          </a:xfrm>
        </p:spPr>
        <p:txBody>
          <a:bodyPr/>
          <a:lstStyle/>
          <a:p>
            <a:r>
              <a:rPr lang="en-US" sz="3200" b="1">
                <a:latin typeface="Segoe UI"/>
                <a:cs typeface="Segoe UI"/>
              </a:rPr>
              <a:t>MGCI General Sessions – The Third Tuesday of the Month</a:t>
            </a:r>
            <a:endParaRPr lang="en-US" sz="3200">
              <a:latin typeface="Segoe UI"/>
              <a:cs typeface="Segoe UI"/>
            </a:endParaRPr>
          </a:p>
          <a:p>
            <a:endParaRPr lang="en-US" sz="3200"/>
          </a:p>
        </p:txBody>
      </p:sp>
      <p:sp>
        <p:nvSpPr>
          <p:cNvPr id="6" name="Text Placeholder 2">
            <a:extLst>
              <a:ext uri="{FF2B5EF4-FFF2-40B4-BE49-F238E27FC236}">
                <a16:creationId xmlns:a16="http://schemas.microsoft.com/office/drawing/2014/main" id="{4607DEB7-AE01-797C-CB90-89E73E996E40}"/>
              </a:ext>
            </a:extLst>
          </p:cNvPr>
          <p:cNvSpPr>
            <a:spLocks noGrp="1"/>
          </p:cNvSpPr>
          <p:nvPr>
            <p:ph type="body" sz="quarter" idx="10"/>
          </p:nvPr>
        </p:nvSpPr>
        <p:spPr>
          <a:xfrm>
            <a:off x="198377" y="1377624"/>
            <a:ext cx="6166799" cy="3816429"/>
          </a:xfrm>
        </p:spPr>
        <p:txBody>
          <a:bodyPr vert="horz" wrap="square" lIns="0" tIns="0" rIns="0" bIns="0" rtlCol="0" anchor="t">
            <a:spAutoFit/>
          </a:bodyPr>
          <a:lstStyle/>
          <a:p>
            <a:pPr marL="0" indent="0">
              <a:lnSpc>
                <a:spcPct val="90000"/>
              </a:lnSpc>
              <a:spcBef>
                <a:spcPts val="0"/>
              </a:spcBef>
              <a:spcAft>
                <a:spcPts val="1000"/>
              </a:spcAft>
              <a:buNone/>
            </a:pPr>
            <a:r>
              <a:rPr lang="en-US">
                <a:cs typeface="Segoe UI"/>
              </a:rPr>
              <a:t>Learn from your peers and get updates on the MGCI program!</a:t>
            </a:r>
            <a:endParaRPr lang="en-US" sz="1800" b="1">
              <a:cs typeface="Segoe UI"/>
            </a:endParaRPr>
          </a:p>
          <a:p>
            <a:pPr marL="0" indent="0">
              <a:lnSpc>
                <a:spcPct val="90000"/>
              </a:lnSpc>
              <a:spcBef>
                <a:spcPts val="0"/>
              </a:spcBef>
              <a:spcAft>
                <a:spcPts val="1000"/>
              </a:spcAft>
              <a:buNone/>
            </a:pPr>
            <a:r>
              <a:rPr lang="en-US">
                <a:cs typeface="Segoe UI"/>
              </a:rPr>
              <a:t>3rd Tuesday of every month at 8:10 AM and 5:10 PM Pacific Time.</a:t>
            </a:r>
            <a:endParaRPr lang="en-US"/>
          </a:p>
          <a:p>
            <a:pPr marL="0" indent="0">
              <a:lnSpc>
                <a:spcPct val="90000"/>
              </a:lnSpc>
              <a:spcBef>
                <a:spcPts val="0"/>
              </a:spcBef>
              <a:spcAft>
                <a:spcPts val="1000"/>
              </a:spcAft>
              <a:buNone/>
            </a:pPr>
            <a:r>
              <a:rPr lang="en-US">
                <a:cs typeface="Segoe UI"/>
                <a:hlinkClick r:id="rId2"/>
              </a:rPr>
              <a:t>https://aka.ms/MGCIMtgAM</a:t>
            </a:r>
            <a:endParaRPr lang="en-US" sz="1800">
              <a:cs typeface="Segoe UI Semilight"/>
            </a:endParaRPr>
          </a:p>
          <a:p>
            <a:pPr marL="0" indent="0">
              <a:lnSpc>
                <a:spcPct val="90000"/>
              </a:lnSpc>
              <a:spcBef>
                <a:spcPts val="0"/>
              </a:spcBef>
              <a:spcAft>
                <a:spcPts val="1000"/>
              </a:spcAft>
              <a:buNone/>
            </a:pPr>
            <a:r>
              <a:rPr lang="en-US">
                <a:cs typeface="Segoe UI"/>
                <a:hlinkClick r:id="rId3"/>
              </a:rPr>
              <a:t>https://aka.ms/MGCIMtgPM</a:t>
            </a:r>
            <a:endParaRPr lang="en-US" sz="1800">
              <a:cs typeface="Segoe UI"/>
            </a:endParaRPr>
          </a:p>
          <a:p>
            <a:pPr marL="0" indent="0">
              <a:lnSpc>
                <a:spcPct val="90000"/>
              </a:lnSpc>
              <a:spcBef>
                <a:spcPts val="0"/>
              </a:spcBef>
              <a:spcAft>
                <a:spcPts val="1000"/>
              </a:spcAft>
              <a:buNone/>
            </a:pPr>
            <a:endParaRPr lang="en-US">
              <a:cs typeface="Segoe UI"/>
            </a:endParaRPr>
          </a:p>
          <a:p>
            <a:pPr marL="0" indent="0">
              <a:lnSpc>
                <a:spcPct val="90000"/>
              </a:lnSpc>
              <a:spcBef>
                <a:spcPts val="0"/>
              </a:spcBef>
              <a:spcAft>
                <a:spcPts val="1000"/>
              </a:spcAft>
              <a:buNone/>
            </a:pPr>
            <a:r>
              <a:rPr lang="en-US">
                <a:cs typeface="Segoe UI"/>
              </a:rPr>
              <a:t>All MGCI General Sessions and Event Training Sessions will be available on-demand on the </a:t>
            </a:r>
          </a:p>
          <a:p>
            <a:pPr marL="0" indent="0">
              <a:lnSpc>
                <a:spcPct val="90000"/>
              </a:lnSpc>
              <a:spcBef>
                <a:spcPts val="0"/>
              </a:spcBef>
              <a:spcAft>
                <a:spcPts val="1000"/>
              </a:spcAft>
              <a:buNone/>
            </a:pPr>
            <a:r>
              <a:rPr lang="en-US">
                <a:cs typeface="Segoe UI"/>
              </a:rPr>
              <a:t>Microsoft Community Learning YouTube Channel: </a:t>
            </a:r>
            <a:r>
              <a:rPr lang="en-US">
                <a:ea typeface="+mn-lt"/>
                <a:cs typeface="+mn-lt"/>
                <a:hlinkClick r:id="rId4"/>
              </a:rPr>
              <a:t>https://aka.ms/community/learning</a:t>
            </a:r>
            <a:endParaRPr lang="en-US"/>
          </a:p>
        </p:txBody>
      </p:sp>
      <p:graphicFrame>
        <p:nvGraphicFramePr>
          <p:cNvPr id="8" name="Table 7">
            <a:extLst>
              <a:ext uri="{FF2B5EF4-FFF2-40B4-BE49-F238E27FC236}">
                <a16:creationId xmlns:a16="http://schemas.microsoft.com/office/drawing/2014/main" id="{0B2ECFE2-E483-D2A9-A788-2735091383DB}"/>
              </a:ext>
            </a:extLst>
          </p:cNvPr>
          <p:cNvGraphicFramePr>
            <a:graphicFrameLocks noGrp="1"/>
          </p:cNvGraphicFramePr>
          <p:nvPr/>
        </p:nvGraphicFramePr>
        <p:xfrm>
          <a:off x="382895" y="5993341"/>
          <a:ext cx="4466242" cy="640080"/>
        </p:xfrm>
        <a:graphic>
          <a:graphicData uri="http://schemas.openxmlformats.org/drawingml/2006/table">
            <a:tbl>
              <a:tblPr bandRow="1">
                <a:tableStyleId>{5C22544A-7EE6-4342-B048-85BDC9FD1C3A}</a:tableStyleId>
              </a:tblPr>
              <a:tblGrid>
                <a:gridCol w="4466242">
                  <a:extLst>
                    <a:ext uri="{9D8B030D-6E8A-4147-A177-3AD203B41FA5}">
                      <a16:colId xmlns:a16="http://schemas.microsoft.com/office/drawing/2014/main" val="1464470149"/>
                    </a:ext>
                  </a:extLst>
                </a:gridCol>
              </a:tblGrid>
              <a:tr h="390604">
                <a:tc>
                  <a:txBody>
                    <a:bodyPr/>
                    <a:lstStyle/>
                    <a:p>
                      <a:pPr lvl="0">
                        <a:lnSpc>
                          <a:spcPct val="100000"/>
                        </a:lnSpc>
                        <a:buNone/>
                      </a:pPr>
                      <a:r>
                        <a:rPr lang="en-US" sz="1800" b="1" i="0" spc="0">
                          <a:solidFill>
                            <a:schemeClr val="bg1"/>
                          </a:solidFill>
                          <a:effectLst/>
                          <a:latin typeface="Segoe UI Semibold"/>
                          <a:cs typeface="Segoe UI Semibold"/>
                        </a:rPr>
                        <a:t>Microsoft Global Community Initiative</a:t>
                      </a:r>
                    </a:p>
                    <a:p>
                      <a:pPr lvl="0">
                        <a:lnSpc>
                          <a:spcPct val="100000"/>
                        </a:lnSpc>
                        <a:buNone/>
                      </a:pPr>
                      <a:r>
                        <a:rPr lang="en-US" sz="1800" b="0" i="0" u="none" strike="noStrike" spc="0" noProof="0">
                          <a:solidFill>
                            <a:schemeClr val="bg1"/>
                          </a:solidFill>
                          <a:effectLst/>
                          <a:latin typeface="Segoe UI"/>
                          <a:hlinkClick r:id="rId5">
                            <a:extLst>
                              <a:ext uri="{A12FA001-AC4F-418D-AE19-62706E023703}">
                                <ahyp:hlinkClr xmlns:ahyp="http://schemas.microsoft.com/office/drawing/2018/hyperlinkcolor" val="tx"/>
                              </a:ext>
                            </a:extLst>
                          </a:hlinkClick>
                        </a:rPr>
                        <a:t>https://aka.ms/MGCI</a:t>
                      </a:r>
                      <a:endParaRPr lang="en-US">
                        <a:solidFill>
                          <a:schemeClr val="bg1"/>
                        </a:solidFill>
                      </a:endParaRP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graphicFrame>
        <p:nvGraphicFramePr>
          <p:cNvPr id="5" name="Table 4">
            <a:extLst>
              <a:ext uri="{FF2B5EF4-FFF2-40B4-BE49-F238E27FC236}">
                <a16:creationId xmlns:a16="http://schemas.microsoft.com/office/drawing/2014/main" id="{C001042C-B287-7D7F-60C4-E6E1F1EC7E7E}"/>
              </a:ext>
            </a:extLst>
          </p:cNvPr>
          <p:cNvGraphicFramePr>
            <a:graphicFrameLocks noGrp="1"/>
          </p:cNvGraphicFramePr>
          <p:nvPr>
            <p:extLst>
              <p:ext uri="{D42A27DB-BD31-4B8C-83A1-F6EECF244321}">
                <p14:modId xmlns:p14="http://schemas.microsoft.com/office/powerpoint/2010/main" val="2307168287"/>
              </p:ext>
            </p:extLst>
          </p:nvPr>
        </p:nvGraphicFramePr>
        <p:xfrm>
          <a:off x="6623982" y="1378183"/>
          <a:ext cx="5458995" cy="5111660"/>
        </p:xfrm>
        <a:graphic>
          <a:graphicData uri="http://schemas.openxmlformats.org/drawingml/2006/table">
            <a:tbl>
              <a:tblPr bandRow="1"/>
              <a:tblGrid>
                <a:gridCol w="1014968">
                  <a:extLst>
                    <a:ext uri="{9D8B030D-6E8A-4147-A177-3AD203B41FA5}">
                      <a16:colId xmlns:a16="http://schemas.microsoft.com/office/drawing/2014/main" val="525883757"/>
                    </a:ext>
                  </a:extLst>
                </a:gridCol>
                <a:gridCol w="1532448">
                  <a:extLst>
                    <a:ext uri="{9D8B030D-6E8A-4147-A177-3AD203B41FA5}">
                      <a16:colId xmlns:a16="http://schemas.microsoft.com/office/drawing/2014/main" val="3304941496"/>
                    </a:ext>
                  </a:extLst>
                </a:gridCol>
                <a:gridCol w="2911579">
                  <a:extLst>
                    <a:ext uri="{9D8B030D-6E8A-4147-A177-3AD203B41FA5}">
                      <a16:colId xmlns:a16="http://schemas.microsoft.com/office/drawing/2014/main" val="1741782755"/>
                    </a:ext>
                  </a:extLst>
                </a:gridCol>
              </a:tblGrid>
              <a:tr h="385232">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algn="ctr" fontAlgn="base"/>
                      <a:r>
                        <a:rPr lang="en-US" sz="1400" b="1">
                          <a:solidFill>
                            <a:srgbClr val="FFFFFF"/>
                          </a:solidFill>
                          <a:effectLst/>
                          <a:highlight>
                            <a:srgbClr val="4472C4"/>
                          </a:highlight>
                          <a:latin typeface="Segoe UI"/>
                        </a:rPr>
                        <a:t>Date</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algn="ctr" fontAlgn="base"/>
                      <a:r>
                        <a:rPr lang="en-US" sz="1400" b="1">
                          <a:solidFill>
                            <a:srgbClr val="FFFFFF"/>
                          </a:solidFill>
                          <a:effectLst/>
                          <a:highlight>
                            <a:srgbClr val="4472C4"/>
                          </a:highlight>
                          <a:latin typeface="Segoe UI"/>
                        </a:rPr>
                        <a:t>Presenter</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algn="ctr" fontAlgn="base"/>
                      <a:r>
                        <a:rPr lang="en-US" sz="1400" b="1">
                          <a:solidFill>
                            <a:srgbClr val="FFFFFF"/>
                          </a:solidFill>
                          <a:effectLst/>
                          <a:highlight>
                            <a:srgbClr val="4472C4"/>
                          </a:highlight>
                          <a:latin typeface="Segoe UI"/>
                        </a:rPr>
                        <a:t>Topic</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872013037"/>
                  </a:ext>
                </a:extLst>
              </a:tr>
              <a:tr h="429683">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algn="l" fontAlgn="base"/>
                      <a:r>
                        <a:rPr lang="en-US" sz="1400">
                          <a:effectLst/>
                          <a:highlight>
                            <a:srgbClr val="E9EBF5"/>
                          </a:highlight>
                          <a:latin typeface="Segoe UI"/>
                        </a:rPr>
                        <a:t>Jan 30</a:t>
                      </a:r>
                    </a:p>
                  </a:txBody>
                  <a:tcPr marL="65923" marR="65923" marT="32957" marB="3295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7002"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9EBF5"/>
                    </a:solidFill>
                  </a:tcPr>
                </a:tc>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lvl="0" algn="l">
                        <a:buNone/>
                      </a:pPr>
                      <a:r>
                        <a:rPr lang="en-US" sz="1400">
                          <a:effectLst/>
                          <a:highlight>
                            <a:srgbClr val="E9EBF5"/>
                          </a:highlight>
                          <a:latin typeface="Segoe UI"/>
                        </a:rPr>
                        <a:t>Tim Balk</a:t>
                      </a:r>
                    </a:p>
                  </a:txBody>
                  <a:tcPr marL="65923" marR="65923" marT="32957" marB="3295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7002"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9EBF5"/>
                    </a:solidFill>
                  </a:tcPr>
                </a:tc>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lvl="0" algn="l">
                        <a:buNone/>
                      </a:pPr>
                      <a:r>
                        <a:rPr lang="en-US" sz="1400">
                          <a:effectLst/>
                          <a:latin typeface="Segoe UI"/>
                        </a:rPr>
                        <a:t>Event Planning 101</a:t>
                      </a:r>
                    </a:p>
                  </a:txBody>
                  <a:tcPr marL="65923" marR="65923" marT="32957" marB="3295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7002"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1645795771"/>
                  </a:ext>
                </a:extLst>
              </a:tr>
              <a:tr h="400049">
                <a:tc>
                  <a:txBody>
                    <a:bodyPr/>
                    <a:lstStyle/>
                    <a:p>
                      <a:pPr lvl="0" algn="l">
                        <a:buNone/>
                      </a:pPr>
                      <a:r>
                        <a:rPr lang="en-US" sz="1400">
                          <a:effectLst/>
                          <a:highlight>
                            <a:srgbClr val="E9EBF5"/>
                          </a:highlight>
                          <a:latin typeface="Segoe UI"/>
                        </a:rPr>
                        <a:t>Feb 27 </a:t>
                      </a:r>
                    </a:p>
                  </a:txBody>
                  <a:tcPr marL="65922" marR="65922" marT="32957" marB="32957" anchor="ctr">
                    <a:lnL w="9524">
                      <a:solidFill>
                        <a:srgbClr val="FFFFFF"/>
                      </a:solidFill>
                    </a:lnL>
                    <a:lnR w="9524">
                      <a:solidFill>
                        <a:srgbClr val="FFFFFF"/>
                      </a:solidFill>
                    </a:lnR>
                    <a:lnT w="17002"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0">
                      <a:noFill/>
                    </a:lnTlToBr>
                    <a:lnBlToTr w="0">
                      <a:noFill/>
                    </a:lnBlToTr>
                    <a:solidFill>
                      <a:srgbClr val="E9EBF5"/>
                    </a:solidFill>
                  </a:tcPr>
                </a:tc>
                <a:tc>
                  <a:txBody>
                    <a:bodyPr/>
                    <a:lstStyle/>
                    <a:p>
                      <a:pPr lvl="0" algn="l">
                        <a:buNone/>
                      </a:pPr>
                      <a:r>
                        <a:rPr lang="en-US" sz="1400" b="0" i="0" u="none" strike="noStrike" noProof="0">
                          <a:effectLst/>
                          <a:highlight>
                            <a:srgbClr val="E9EBF5"/>
                          </a:highlight>
                        </a:rPr>
                        <a:t>Michal Ziemba</a:t>
                      </a:r>
                      <a:endParaRPr lang="en-US" sz="1400">
                        <a:effectLst/>
                        <a:highlight>
                          <a:srgbClr val="E9EBF5"/>
                        </a:highlight>
                        <a:latin typeface="Segoe UI"/>
                      </a:endParaRPr>
                    </a:p>
                  </a:txBody>
                  <a:tcPr marL="65922" marR="65922" marT="32957" marB="32957" anchor="ctr">
                    <a:lnL w="9524">
                      <a:solidFill>
                        <a:srgbClr val="FFFFFF"/>
                      </a:solidFill>
                    </a:lnL>
                    <a:lnR w="9524">
                      <a:solidFill>
                        <a:srgbClr val="FFFFFF"/>
                      </a:solidFill>
                    </a:lnR>
                    <a:lnT w="17002"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0">
                      <a:noFill/>
                    </a:lnTlToBr>
                    <a:lnBlToTr w="0">
                      <a:noFill/>
                    </a:lnBlToTr>
                    <a:solidFill>
                      <a:srgbClr val="E9EBF5"/>
                    </a:solidFill>
                  </a:tcPr>
                </a:tc>
                <a:tc>
                  <a:txBody>
                    <a:bodyPr/>
                    <a:lstStyle/>
                    <a:p>
                      <a:pPr lvl="0" algn="l">
                        <a:buNone/>
                      </a:pPr>
                      <a:r>
                        <a:rPr lang="en-US" sz="1400" b="0" i="0" u="none" strike="noStrike" noProof="0">
                          <a:effectLst/>
                        </a:rPr>
                        <a:t>Automate Your Events</a:t>
                      </a:r>
                    </a:p>
                  </a:txBody>
                  <a:tcPr marL="65922" marR="65922" marT="32957" marB="32957" anchor="ctr">
                    <a:lnL w="9524">
                      <a:solidFill>
                        <a:srgbClr val="FFFFFF"/>
                      </a:solidFill>
                    </a:lnL>
                    <a:lnR w="9524">
                      <a:solidFill>
                        <a:srgbClr val="FFFFFF"/>
                      </a:solidFill>
                    </a:lnR>
                    <a:lnT w="17002"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0">
                      <a:noFill/>
                    </a:lnTlToBr>
                    <a:lnBlToTr w="0">
                      <a:noFill/>
                    </a:lnBlToTr>
                    <a:solidFill>
                      <a:srgbClr val="E9EBF5"/>
                    </a:solidFill>
                  </a:tcPr>
                </a:tc>
                <a:extLst>
                  <a:ext uri="{0D108BD9-81ED-4DB2-BD59-A6C34878D82A}">
                    <a16:rowId xmlns:a16="http://schemas.microsoft.com/office/drawing/2014/main" val="3784362926"/>
                  </a:ext>
                </a:extLst>
              </a:tr>
              <a:tr h="385232">
                <a:tc>
                  <a:txBody>
                    <a:bodyPr/>
                    <a:lstStyle/>
                    <a:p>
                      <a:pPr lvl="0" algn="l">
                        <a:buNone/>
                      </a:pPr>
                      <a:r>
                        <a:rPr lang="en-US" sz="1400">
                          <a:effectLst/>
                          <a:highlight>
                            <a:srgbClr val="E9EBF5"/>
                          </a:highlight>
                          <a:latin typeface="Segoe UI"/>
                        </a:rPr>
                        <a:t>March 18</a:t>
                      </a:r>
                    </a:p>
                  </a:txBody>
                  <a:tcPr marL="65922" marR="65922" marT="32957" marB="32957" anchor="ctr">
                    <a:lnL w="9524">
                      <a:solidFill>
                        <a:srgbClr val="FFFFFF"/>
                      </a:solidFill>
                    </a:lnL>
                    <a:lnR w="9524">
                      <a:solidFill>
                        <a:srgbClr val="FFFFFF"/>
                      </a:solidFill>
                    </a:lnR>
                    <a:lnT w="17002" cap="flat" cmpd="sng" algn="ctr">
                      <a:solidFill>
                        <a:srgbClr val="FFFFFF"/>
                      </a:solidFill>
                      <a:prstDash val="solid"/>
                      <a:round/>
                      <a:headEnd type="none" w="med" len="med"/>
                      <a:tailEnd type="none" w="med" len="med"/>
                    </a:lnT>
                    <a:lnB w="17001">
                      <a:solidFill>
                        <a:srgbClr val="FFFFFF"/>
                      </a:solidFill>
                    </a:lnB>
                    <a:lnTlToBr w="0">
                      <a:noFill/>
                    </a:lnTlToBr>
                    <a:lnBlToTr w="0">
                      <a:noFill/>
                    </a:lnBlToTr>
                    <a:solidFill>
                      <a:srgbClr val="E9EBF5"/>
                    </a:solidFill>
                  </a:tcPr>
                </a:tc>
                <a:tc>
                  <a:txBody>
                    <a:bodyPr/>
                    <a:lstStyle/>
                    <a:p>
                      <a:pPr lvl="0" algn="l">
                        <a:buNone/>
                      </a:pPr>
                      <a:r>
                        <a:rPr lang="en-US" sz="1400">
                          <a:effectLst/>
                          <a:highlight>
                            <a:srgbClr val="E9EBF5"/>
                          </a:highlight>
                          <a:latin typeface="Segoe UI"/>
                        </a:rPr>
                        <a:t>Pat McGown</a:t>
                      </a:r>
                    </a:p>
                  </a:txBody>
                  <a:tcPr marL="65922" marR="65922" marT="32957" marB="32957" anchor="ctr">
                    <a:lnL w="9524">
                      <a:solidFill>
                        <a:srgbClr val="FFFFFF"/>
                      </a:solidFill>
                    </a:lnL>
                    <a:lnR w="9524">
                      <a:solidFill>
                        <a:srgbClr val="FFFFFF"/>
                      </a:solidFill>
                    </a:lnR>
                    <a:lnT w="17002" cap="flat" cmpd="sng" algn="ctr">
                      <a:solidFill>
                        <a:srgbClr val="FFFFFF"/>
                      </a:solidFill>
                      <a:prstDash val="solid"/>
                      <a:round/>
                      <a:headEnd type="none" w="med" len="med"/>
                      <a:tailEnd type="none" w="med" len="med"/>
                    </a:lnT>
                    <a:lnB w="17001">
                      <a:solidFill>
                        <a:srgbClr val="FFFFFF"/>
                      </a:solidFill>
                    </a:lnB>
                    <a:lnTlToBr w="0">
                      <a:noFill/>
                    </a:lnTlToBr>
                    <a:lnBlToTr w="0">
                      <a:noFill/>
                    </a:lnBlToTr>
                    <a:solidFill>
                      <a:srgbClr val="E9EBF5"/>
                    </a:solidFill>
                  </a:tcPr>
                </a:tc>
                <a:tc>
                  <a:txBody>
                    <a:bodyPr/>
                    <a:lstStyle/>
                    <a:p>
                      <a:pPr lvl="0" algn="l">
                        <a:buNone/>
                      </a:pPr>
                      <a:r>
                        <a:rPr lang="en-US" sz="1400">
                          <a:effectLst/>
                          <a:latin typeface="Segoe UI"/>
                        </a:rPr>
                        <a:t>Amplify Your Events</a:t>
                      </a:r>
                    </a:p>
                  </a:txBody>
                  <a:tcPr marL="65922" marR="65922" marT="32957" marB="32957" anchor="ctr">
                    <a:lnL w="9524">
                      <a:solidFill>
                        <a:srgbClr val="FFFFFF"/>
                      </a:solidFill>
                    </a:lnL>
                    <a:lnR w="9524">
                      <a:solidFill>
                        <a:srgbClr val="FFFFFF"/>
                      </a:solidFill>
                    </a:lnR>
                    <a:lnT w="17002" cap="flat" cmpd="sng" algn="ctr">
                      <a:solidFill>
                        <a:srgbClr val="FFFFFF"/>
                      </a:solidFill>
                      <a:prstDash val="solid"/>
                      <a:round/>
                      <a:headEnd type="none" w="med" len="med"/>
                      <a:tailEnd type="none" w="med" len="med"/>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1865547747"/>
                  </a:ext>
                </a:extLst>
              </a:tr>
              <a:tr h="385232">
                <a:tc>
                  <a:txBody>
                    <a:bodyPr/>
                    <a:lstStyle/>
                    <a:p>
                      <a:pPr lvl="0" algn="l">
                        <a:buNone/>
                      </a:pPr>
                      <a:r>
                        <a:rPr lang="en-US" sz="1400">
                          <a:effectLst/>
                          <a:highlight>
                            <a:srgbClr val="E9EBF5"/>
                          </a:highlight>
                          <a:latin typeface="Segoe UI"/>
                        </a:rPr>
                        <a:t>April 15</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r>
                        <a:rPr lang="en-US" sz="1400" b="0" i="0" u="none" strike="noStrike" noProof="0">
                          <a:solidFill>
                            <a:srgbClr val="1A1A1A"/>
                          </a:solidFill>
                          <a:effectLst/>
                          <a:highlight>
                            <a:srgbClr val="E9EBF5"/>
                          </a:highlight>
                          <a:latin typeface="Segoe UI"/>
                        </a:rPr>
                        <a:t>Adam Salah</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lnSpc>
                          <a:spcPct val="100000"/>
                        </a:lnSpc>
                        <a:spcBef>
                          <a:spcPts val="0"/>
                        </a:spcBef>
                        <a:spcAft>
                          <a:spcPts val="0"/>
                        </a:spcAft>
                        <a:buNone/>
                      </a:pPr>
                      <a:r>
                        <a:rPr lang="en-US" sz="1400" b="0" i="0" u="none" strike="noStrike" noProof="0">
                          <a:solidFill>
                            <a:srgbClr val="1A1A1A"/>
                          </a:solidFill>
                          <a:effectLst/>
                          <a:latin typeface="Segoe UI"/>
                        </a:rPr>
                        <a:t>Microsoft Loop for Content Creation &amp; Event Production</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3937294453"/>
                  </a:ext>
                </a:extLst>
              </a:tr>
              <a:tr h="385232">
                <a:tc>
                  <a:txBody>
                    <a:bodyPr/>
                    <a:lstStyle/>
                    <a:p>
                      <a:pPr lvl="0" algn="l">
                        <a:buNone/>
                      </a:pPr>
                      <a:r>
                        <a:rPr lang="en-US" sz="1400" b="0" i="0" u="none" strike="noStrike" kern="1200">
                          <a:solidFill>
                            <a:srgbClr val="1A1A1A"/>
                          </a:solidFill>
                          <a:effectLst/>
                          <a:highlight>
                            <a:srgbClr val="E9EBF5"/>
                          </a:highlight>
                          <a:latin typeface="Segoe UI"/>
                          <a:ea typeface="+mn-ea"/>
                          <a:cs typeface="+mn-cs"/>
                        </a:rPr>
                        <a:t>May 20</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r>
                        <a:rPr lang="en-US" sz="1400" b="0" i="0" u="none" strike="noStrike" kern="1200" noProof="0">
                          <a:solidFill>
                            <a:srgbClr val="1A1A1A"/>
                          </a:solidFill>
                          <a:effectLst/>
                          <a:highlight>
                            <a:srgbClr val="E9EBF5"/>
                          </a:highlight>
                          <a:latin typeface="Segoe UI"/>
                          <a:ea typeface="+mn-ea"/>
                          <a:cs typeface="+mn-cs"/>
                        </a:rPr>
                        <a:t>Matt Slaga</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lnSpc>
                          <a:spcPct val="100000"/>
                        </a:lnSpc>
                        <a:spcBef>
                          <a:spcPts val="0"/>
                        </a:spcBef>
                        <a:spcAft>
                          <a:spcPts val="0"/>
                        </a:spcAft>
                        <a:buNone/>
                      </a:pPr>
                      <a:r>
                        <a:rPr lang="en-US" sz="1400" b="0" i="0" u="none" strike="noStrike" kern="1200" noProof="0">
                          <a:solidFill>
                            <a:srgbClr val="1A1A1A"/>
                          </a:solidFill>
                          <a:effectLst/>
                          <a:highlight>
                            <a:srgbClr val="E9EBF5"/>
                          </a:highlight>
                          <a:latin typeface="Segoe UI"/>
                          <a:ea typeface="+mn-ea"/>
                          <a:cs typeface="+mn-cs"/>
                        </a:rPr>
                        <a:t>Microsoft for Non-Profits</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182647283"/>
                  </a:ext>
                </a:extLst>
              </a:tr>
              <a:tr h="385232">
                <a:tc>
                  <a:txBody>
                    <a:bodyPr/>
                    <a:lstStyle/>
                    <a:p>
                      <a:pPr lvl="0" algn="l">
                        <a:buNone/>
                      </a:pPr>
                      <a:r>
                        <a:rPr lang="en-US" sz="1400" b="0" i="0" u="none" strike="noStrike" kern="1200">
                          <a:solidFill>
                            <a:srgbClr val="1A1A1A"/>
                          </a:solidFill>
                          <a:effectLst/>
                          <a:highlight>
                            <a:srgbClr val="E9EBF5"/>
                          </a:highlight>
                          <a:latin typeface="Segoe UI"/>
                          <a:ea typeface="+mn-ea"/>
                          <a:cs typeface="+mn-cs"/>
                        </a:rPr>
                        <a:t>June 17</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r>
                        <a:rPr lang="en-US" sz="1400" b="0" i="0" u="none" strike="noStrike" kern="1200" noProof="0">
                          <a:solidFill>
                            <a:srgbClr val="1A1A1A"/>
                          </a:solidFill>
                          <a:effectLst/>
                          <a:highlight>
                            <a:srgbClr val="E9EBF5"/>
                          </a:highlight>
                          <a:latin typeface="Segoe UI"/>
                          <a:ea typeface="+mn-ea"/>
                          <a:cs typeface="+mn-cs"/>
                        </a:rPr>
                        <a:t>Tim Balk</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lnSpc>
                          <a:spcPct val="100000"/>
                        </a:lnSpc>
                        <a:spcBef>
                          <a:spcPts val="0"/>
                        </a:spcBef>
                        <a:spcAft>
                          <a:spcPts val="0"/>
                        </a:spcAft>
                        <a:buNone/>
                      </a:pPr>
                      <a:r>
                        <a:rPr lang="en-US" sz="1400" b="0" i="0" u="none" strike="noStrike" kern="1200" noProof="0">
                          <a:solidFill>
                            <a:srgbClr val="1A1A1A"/>
                          </a:solidFill>
                          <a:effectLst/>
                          <a:highlight>
                            <a:srgbClr val="E9EBF5"/>
                          </a:highlight>
                          <a:latin typeface="Segoe UI"/>
                          <a:ea typeface="+mn-ea"/>
                          <a:cs typeface="+mn-cs"/>
                        </a:rPr>
                        <a:t>Unconventional Ways to Promote Community Events</a:t>
                      </a:r>
                      <a:endParaRPr lang="en-US" sz="1400" b="0" i="0" u="none" strike="noStrike" kern="1200">
                        <a:solidFill>
                          <a:srgbClr val="1A1A1A"/>
                        </a:solidFill>
                        <a:effectLst/>
                        <a:highlight>
                          <a:srgbClr val="E9EBF5"/>
                        </a:highlight>
                        <a:latin typeface="Segoe UI"/>
                        <a:ea typeface="+mn-ea"/>
                        <a:cs typeface="+mn-cs"/>
                      </a:endParaRP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1173486251"/>
                  </a:ext>
                </a:extLst>
              </a:tr>
              <a:tr h="385232">
                <a:tc>
                  <a:txBody>
                    <a:bodyPr/>
                    <a:lstStyle/>
                    <a:p>
                      <a:pPr lvl="0" algn="l">
                        <a:buNone/>
                      </a:pPr>
                      <a:r>
                        <a:rPr lang="en-US" sz="1400" b="0" i="0" u="none" strike="noStrike" kern="1200">
                          <a:solidFill>
                            <a:srgbClr val="1A1A1A"/>
                          </a:solidFill>
                          <a:effectLst/>
                          <a:highlight>
                            <a:srgbClr val="E9EBF5"/>
                          </a:highlight>
                          <a:latin typeface="Segoe UI"/>
                          <a:ea typeface="+mn-ea"/>
                          <a:cs typeface="+mn-cs"/>
                        </a:rPr>
                        <a:t>July 15</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r>
                        <a:rPr lang="en-US" sz="1400" b="0" i="0" u="none" strike="noStrike" kern="1200" noProof="0">
                          <a:solidFill>
                            <a:srgbClr val="1A1A1A"/>
                          </a:solidFill>
                          <a:effectLst/>
                          <a:highlight>
                            <a:srgbClr val="E9EBF5"/>
                          </a:highlight>
                          <a:latin typeface="Segoe UI"/>
                          <a:ea typeface="+mn-ea"/>
                          <a:cs typeface="+mn-cs"/>
                        </a:rPr>
                        <a:t>Oluwaseyi </a:t>
                      </a:r>
                      <a:r>
                        <a:rPr lang="en-US" sz="1400" b="0" i="0" u="none" strike="noStrike" kern="1200" noProof="0" err="1">
                          <a:solidFill>
                            <a:srgbClr val="1A1A1A"/>
                          </a:solidFill>
                          <a:effectLst/>
                          <a:highlight>
                            <a:srgbClr val="E9EBF5"/>
                          </a:highlight>
                          <a:latin typeface="Segoe UI"/>
                          <a:ea typeface="+mn-ea"/>
                          <a:cs typeface="+mn-cs"/>
                        </a:rPr>
                        <a:t>Oluwawumiju</a:t>
                      </a:r>
                      <a:r>
                        <a:rPr lang="en-US" sz="1400" b="0" i="0" u="none" strike="noStrike" kern="1200" noProof="0">
                          <a:solidFill>
                            <a:srgbClr val="1A1A1A"/>
                          </a:solidFill>
                          <a:effectLst/>
                          <a:highlight>
                            <a:srgbClr val="E9EBF5"/>
                          </a:highlight>
                          <a:latin typeface="Segoe UI"/>
                          <a:ea typeface="+mn-ea"/>
                          <a:cs typeface="+mn-cs"/>
                        </a:rPr>
                        <a:t> </a:t>
                      </a:r>
                      <a:endParaRPr lang="en-US" sz="1400" b="0" i="0" u="none" strike="noStrike" kern="1200">
                        <a:solidFill>
                          <a:srgbClr val="1A1A1A"/>
                        </a:solidFill>
                        <a:effectLst/>
                        <a:highlight>
                          <a:srgbClr val="E9EBF5"/>
                        </a:highlight>
                        <a:latin typeface="Segoe UI"/>
                        <a:ea typeface="+mn-ea"/>
                        <a:cs typeface="+mn-cs"/>
                      </a:endParaRP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r>
                        <a:rPr lang="en-US" sz="1400" b="0" i="0" u="none" strike="noStrike" kern="1200" noProof="0">
                          <a:solidFill>
                            <a:srgbClr val="1A1A1A"/>
                          </a:solidFill>
                          <a:effectLst/>
                          <a:highlight>
                            <a:srgbClr val="E9EBF5"/>
                          </a:highlight>
                          <a:latin typeface="Segoe UI"/>
                          <a:ea typeface="+mn-ea"/>
                          <a:cs typeface="+mn-cs"/>
                        </a:rPr>
                        <a:t>Thriving Against the Odds: Building a Formidable Community in Unfavorable Environments</a:t>
                      </a:r>
                      <a:endParaRPr lang="en-US" sz="1400" b="0" i="0" u="none" strike="noStrike" kern="1200">
                        <a:solidFill>
                          <a:srgbClr val="1A1A1A"/>
                        </a:solidFill>
                        <a:effectLst/>
                        <a:highlight>
                          <a:srgbClr val="E9EBF5"/>
                        </a:highlight>
                        <a:latin typeface="Segoe UI"/>
                        <a:ea typeface="+mn-ea"/>
                        <a:cs typeface="+mn-cs"/>
                      </a:endParaRP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2502884852"/>
                  </a:ext>
                </a:extLst>
              </a:tr>
              <a:tr h="278295">
                <a:tc>
                  <a:txBody>
                    <a:bodyPr/>
                    <a:lstStyle/>
                    <a:p>
                      <a:pPr lvl="0" algn="l">
                        <a:buNone/>
                      </a:pPr>
                      <a:r>
                        <a:rPr lang="en-US" sz="1400">
                          <a:effectLst/>
                          <a:highlight>
                            <a:srgbClr val="E9EBF5"/>
                          </a:highlight>
                          <a:latin typeface="Segoe UI"/>
                        </a:rPr>
                        <a:t>Sep 16</a:t>
                      </a:r>
                    </a:p>
                  </a:txBody>
                  <a:tcPr marL="65922" marR="65922" marT="32957" marB="32957" anchor="ctr">
                    <a:lnL w="9524">
                      <a:solidFill>
                        <a:srgbClr val="FFFFFF"/>
                      </a:solidFill>
                    </a:lnL>
                    <a:lnR w="9524" cap="flat" cmpd="sng" algn="ctr">
                      <a:solidFill>
                        <a:srgbClr val="FFFFFF"/>
                      </a:solidFill>
                      <a:prstDash val="solid"/>
                      <a:round/>
                      <a:headEnd type="none" w="med" len="med"/>
                      <a:tailEnd type="none" w="med" len="med"/>
                    </a:lnR>
                    <a:lnT w="17001" cap="flat" cmpd="sng" algn="ctr">
                      <a:solidFill>
                        <a:srgbClr val="FFFFFF"/>
                      </a:solidFill>
                      <a:prstDash val="solid"/>
                      <a:round/>
                      <a:headEnd type="none" w="med" len="med"/>
                      <a:tailEnd type="none" w="med" len="med"/>
                    </a:lnT>
                    <a:lnB w="17001">
                      <a:solidFill>
                        <a:srgbClr val="FFFFFF"/>
                      </a:solidFill>
                    </a:lnB>
                    <a:lnTlToBr w="0">
                      <a:noFill/>
                    </a:lnTlToBr>
                    <a:lnBlToTr w="0">
                      <a:noFill/>
                    </a:lnBlToTr>
                    <a:solidFill>
                      <a:srgbClr val="E9EBF5"/>
                    </a:solidFill>
                  </a:tcPr>
                </a:tc>
                <a:tc>
                  <a:txBody>
                    <a:bodyPr/>
                    <a:lstStyle/>
                    <a:p>
                      <a:pPr lvl="0" algn="l">
                        <a:buNone/>
                      </a:pPr>
                      <a:endParaRPr lang="en-US" sz="1400" b="0" i="0" u="none" strike="noStrike" noProof="0">
                        <a:solidFill>
                          <a:srgbClr val="1A1A1A"/>
                        </a:solidFill>
                        <a:effectLst/>
                        <a:highlight>
                          <a:srgbClr val="E9EBF5"/>
                        </a:highlight>
                        <a:latin typeface="Segoe UI"/>
                      </a:endParaRPr>
                    </a:p>
                  </a:txBody>
                  <a:tcPr marL="65922" marR="65922" marT="32957" marB="32957" anchor="ctr">
                    <a:lnL w="9524" cap="flat" cmpd="sng" algn="ctr">
                      <a:solidFill>
                        <a:srgbClr val="FFFFFF"/>
                      </a:solidFill>
                      <a:prstDash val="solid"/>
                      <a:round/>
                      <a:headEnd type="none" w="med" len="med"/>
                      <a:tailEnd type="none" w="med" len="med"/>
                    </a:lnL>
                    <a:lnR w="9524" cap="flat" cmpd="sng" algn="ctr">
                      <a:solidFill>
                        <a:srgbClr val="FFFFFF"/>
                      </a:solidFill>
                      <a:prstDash val="solid"/>
                      <a:round/>
                      <a:headEnd type="none" w="med" len="med"/>
                      <a:tailEnd type="none" w="med" len="med"/>
                    </a:lnR>
                    <a:lnT w="17001" cap="flat" cmpd="sng" algn="ctr">
                      <a:solidFill>
                        <a:srgbClr val="FFFFFF"/>
                      </a:solidFill>
                      <a:prstDash val="solid"/>
                      <a:round/>
                      <a:headEnd type="none" w="med" len="med"/>
                      <a:tailEnd type="none" w="med" len="med"/>
                    </a:lnT>
                    <a:lnB w="17001">
                      <a:solidFill>
                        <a:srgbClr val="FFFFFF"/>
                      </a:solidFill>
                    </a:lnB>
                    <a:lnTlToBr w="0">
                      <a:noFill/>
                    </a:lnTlToBr>
                    <a:lnBlToTr w="0">
                      <a:noFill/>
                    </a:lnBlToTr>
                    <a:solidFill>
                      <a:srgbClr val="E9EBF5"/>
                    </a:solidFill>
                  </a:tcPr>
                </a:tc>
                <a:tc>
                  <a:txBody>
                    <a:bodyPr/>
                    <a:lstStyle/>
                    <a:p>
                      <a:pPr lvl="0" algn="l">
                        <a:buNone/>
                      </a:pPr>
                      <a:endParaRPr lang="en-US" sz="1400">
                        <a:effectLst/>
                        <a:latin typeface="Segoe UI"/>
                      </a:endParaRPr>
                    </a:p>
                  </a:txBody>
                  <a:tcPr marL="65922" marR="65922" marT="32957" marB="32957" anchor="ctr">
                    <a:lnL w="9524" cap="flat" cmpd="sng" algn="ctr">
                      <a:solidFill>
                        <a:srgbClr val="FFFFFF"/>
                      </a:solidFill>
                      <a:prstDash val="solid"/>
                      <a:round/>
                      <a:headEnd type="none" w="med" len="med"/>
                      <a:tailEnd type="none" w="med" len="med"/>
                    </a:lnL>
                    <a:lnR w="9524">
                      <a:solidFill>
                        <a:srgbClr val="FFFFFF"/>
                      </a:solidFill>
                    </a:lnR>
                    <a:lnT w="17001" cap="flat" cmpd="sng" algn="ctr">
                      <a:solidFill>
                        <a:srgbClr val="FFFFFF"/>
                      </a:solidFill>
                      <a:prstDash val="solid"/>
                      <a:round/>
                      <a:headEnd type="none" w="med" len="med"/>
                      <a:tailEnd type="none" w="med" len="med"/>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3464817386"/>
                  </a:ext>
                </a:extLst>
              </a:tr>
              <a:tr h="385232">
                <a:tc>
                  <a:txBody>
                    <a:bodyPr/>
                    <a:lstStyle/>
                    <a:p>
                      <a:pPr lvl="0" algn="l">
                        <a:buNone/>
                      </a:pPr>
                      <a:r>
                        <a:rPr lang="en-US" sz="1400">
                          <a:effectLst/>
                          <a:highlight>
                            <a:srgbClr val="E9EBF5"/>
                          </a:highlight>
                          <a:latin typeface="Segoe UI"/>
                        </a:rPr>
                        <a:t>Oct 21</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endParaRPr lang="en-US" sz="1400" b="0" i="0" u="none" strike="noStrike" noProof="0">
                        <a:solidFill>
                          <a:srgbClr val="1A1A1A"/>
                        </a:solidFill>
                        <a:effectLst/>
                        <a:highlight>
                          <a:srgbClr val="E9EBF5"/>
                        </a:highlight>
                        <a:latin typeface="Segoe UI"/>
                      </a:endParaRP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endParaRPr lang="en-US" sz="1400">
                        <a:effectLst/>
                        <a:latin typeface="Segoe UI"/>
                      </a:endParaRP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3008033870"/>
                  </a:ext>
                </a:extLst>
              </a:tr>
              <a:tr h="385232">
                <a:tc>
                  <a:txBody>
                    <a:bodyPr/>
                    <a:lstStyle/>
                    <a:p>
                      <a:pPr lvl="0" algn="l">
                        <a:buNone/>
                      </a:pPr>
                      <a:r>
                        <a:rPr lang="en-US" sz="1400">
                          <a:effectLst/>
                          <a:highlight>
                            <a:srgbClr val="E9EBF5"/>
                          </a:highlight>
                          <a:latin typeface="Segoe UI"/>
                        </a:rPr>
                        <a:t>Nov 18</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lnSpc>
                          <a:spcPct val="100000"/>
                        </a:lnSpc>
                        <a:spcBef>
                          <a:spcPts val="0"/>
                        </a:spcBef>
                        <a:spcAft>
                          <a:spcPts val="0"/>
                        </a:spcAft>
                        <a:buNone/>
                      </a:pPr>
                      <a:endParaRPr lang="en-US" sz="1400" b="0" i="0" u="none" strike="noStrike" noProof="0">
                        <a:solidFill>
                          <a:srgbClr val="1A1A1A"/>
                        </a:solidFill>
                        <a:effectLst/>
                        <a:highlight>
                          <a:srgbClr val="E9EBF5"/>
                        </a:highlight>
                        <a:latin typeface="Segoe UI"/>
                      </a:endParaRP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endParaRPr lang="en-US" sz="1400" b="0" i="0" u="none" strike="noStrike" noProof="0">
                        <a:solidFill>
                          <a:srgbClr val="1A1A1A"/>
                        </a:solidFill>
                        <a:effectLst/>
                        <a:latin typeface="Segoe UI"/>
                      </a:endParaRP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1330794589"/>
                  </a:ext>
                </a:extLst>
              </a:tr>
              <a:tr h="385232">
                <a:tc>
                  <a:txBody>
                    <a:bodyPr/>
                    <a:lstStyle/>
                    <a:p>
                      <a:pPr lvl="0" algn="l">
                        <a:buNone/>
                      </a:pPr>
                      <a:r>
                        <a:rPr lang="en-US" sz="1400">
                          <a:effectLst/>
                          <a:highlight>
                            <a:srgbClr val="E9EBF5"/>
                          </a:highlight>
                          <a:latin typeface="Segoe UI"/>
                        </a:rPr>
                        <a:t>Dec 25</a:t>
                      </a:r>
                    </a:p>
                  </a:txBody>
                  <a:tcPr marL="65922" marR="65922" marT="32957" marB="32957" anchor="ctr">
                    <a:lnL w="9524">
                      <a:solidFill>
                        <a:srgbClr val="FFFFFF"/>
                      </a:solidFill>
                    </a:lnL>
                    <a:lnR w="9524">
                      <a:solidFill>
                        <a:srgbClr val="FFFFFF"/>
                      </a:solidFill>
                    </a:lnR>
                    <a:lnT w="17001" cap="flat" cmpd="sng" algn="ctr">
                      <a:solidFill>
                        <a:srgbClr val="FFFFFF"/>
                      </a:solidFill>
                      <a:prstDash val="solid"/>
                      <a:round/>
                      <a:headEnd type="none" w="med" len="med"/>
                      <a:tailEnd type="none" w="med" len="med"/>
                    </a:lnT>
                    <a:lnB w="9524">
                      <a:solidFill>
                        <a:srgbClr val="FFFFFF"/>
                      </a:solidFill>
                    </a:lnB>
                    <a:lnTlToBr w="0">
                      <a:noFill/>
                    </a:lnTlToBr>
                    <a:lnBlToTr w="0">
                      <a:noFill/>
                    </a:lnBlToTr>
                    <a:solidFill>
                      <a:srgbClr val="E9EBF5"/>
                    </a:solidFill>
                  </a:tcPr>
                </a:tc>
                <a:tc>
                  <a:txBody>
                    <a:bodyPr/>
                    <a:lstStyle/>
                    <a:p>
                      <a:pPr lvl="0" algn="l">
                        <a:lnSpc>
                          <a:spcPct val="100000"/>
                        </a:lnSpc>
                        <a:spcBef>
                          <a:spcPts val="0"/>
                        </a:spcBef>
                        <a:spcAft>
                          <a:spcPts val="0"/>
                        </a:spcAft>
                        <a:buNone/>
                      </a:pPr>
                      <a:r>
                        <a:rPr lang="en-US" sz="1400" b="0" i="0" u="none" strike="noStrike" noProof="0">
                          <a:solidFill>
                            <a:srgbClr val="1A1A1A"/>
                          </a:solidFill>
                          <a:effectLst/>
                          <a:highlight>
                            <a:srgbClr val="E9EBF5"/>
                          </a:highlight>
                          <a:latin typeface="Segoe UI"/>
                        </a:rPr>
                        <a:t>NO MEETING</a:t>
                      </a:r>
                    </a:p>
                  </a:txBody>
                  <a:tcPr marL="65922" marR="65922" marT="32957" marB="32957" anchor="ctr">
                    <a:lnL w="9524">
                      <a:solidFill>
                        <a:srgbClr val="FFFFFF"/>
                      </a:solidFill>
                    </a:lnL>
                    <a:lnR w="9524">
                      <a:solidFill>
                        <a:srgbClr val="FFFFFF"/>
                      </a:solidFill>
                    </a:lnR>
                    <a:lnT w="17001" cap="flat" cmpd="sng" algn="ctr">
                      <a:solidFill>
                        <a:srgbClr val="FFFFFF"/>
                      </a:solidFill>
                      <a:prstDash val="solid"/>
                      <a:round/>
                      <a:headEnd type="none" w="med" len="med"/>
                      <a:tailEnd type="none" w="med" len="med"/>
                    </a:lnT>
                    <a:lnB w="9524">
                      <a:solidFill>
                        <a:srgbClr val="FFFFFF"/>
                      </a:solidFill>
                    </a:lnB>
                    <a:lnTlToBr w="0">
                      <a:noFill/>
                    </a:lnTlToBr>
                    <a:lnBlToTr w="0">
                      <a:noFill/>
                    </a:lnBlToTr>
                    <a:solidFill>
                      <a:srgbClr val="E9EBF5"/>
                    </a:solidFill>
                  </a:tcPr>
                </a:tc>
                <a:tc>
                  <a:txBody>
                    <a:bodyPr/>
                    <a:lstStyle/>
                    <a:p>
                      <a:pPr lvl="0" algn="l">
                        <a:buNone/>
                      </a:pPr>
                      <a:r>
                        <a:rPr lang="en-US" sz="1400" b="0" i="0" u="none" strike="noStrike" noProof="0">
                          <a:solidFill>
                            <a:srgbClr val="1A1A1A"/>
                          </a:solidFill>
                          <a:effectLst/>
                          <a:latin typeface="Segoe UI"/>
                        </a:rPr>
                        <a:t>HOLIDAY BREAK</a:t>
                      </a:r>
                      <a:endParaRPr lang="en-US"/>
                    </a:p>
                  </a:txBody>
                  <a:tcPr marL="65922" marR="65922" marT="32957" marB="32957" anchor="ctr">
                    <a:lnL w="9524">
                      <a:solidFill>
                        <a:srgbClr val="FFFFFF"/>
                      </a:solidFill>
                    </a:lnL>
                    <a:lnR w="9524">
                      <a:solidFill>
                        <a:srgbClr val="FFFFFF"/>
                      </a:solidFill>
                    </a:lnR>
                    <a:lnT w="17001" cap="flat" cmpd="sng" algn="ctr">
                      <a:solidFill>
                        <a:srgbClr val="FFFFFF"/>
                      </a:solidFill>
                      <a:prstDash val="solid"/>
                      <a:round/>
                      <a:headEnd type="none" w="med" len="med"/>
                      <a:tailEnd type="none" w="med" len="med"/>
                    </a:lnT>
                    <a:lnB w="9524">
                      <a:solidFill>
                        <a:srgbClr val="FFFFFF"/>
                      </a:solidFill>
                    </a:lnB>
                    <a:lnTlToBr w="0">
                      <a:noFill/>
                    </a:lnTlToBr>
                    <a:lnBlToTr w="0">
                      <a:noFill/>
                    </a:lnBlToTr>
                    <a:solidFill>
                      <a:srgbClr val="E9EBF5"/>
                    </a:solidFill>
                  </a:tcPr>
                </a:tc>
                <a:extLst>
                  <a:ext uri="{0D108BD9-81ED-4DB2-BD59-A6C34878D82A}">
                    <a16:rowId xmlns:a16="http://schemas.microsoft.com/office/drawing/2014/main" val="2711456013"/>
                  </a:ext>
                </a:extLst>
              </a:tr>
            </a:tbl>
          </a:graphicData>
        </a:graphic>
      </p:graphicFrame>
    </p:spTree>
    <p:extLst>
      <p:ext uri="{BB962C8B-B14F-4D97-AF65-F5344CB8AC3E}">
        <p14:creationId xmlns:p14="http://schemas.microsoft.com/office/powerpoint/2010/main" val="107541639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a:xfrm>
            <a:off x="500979" y="285070"/>
            <a:ext cx="11018520" cy="984885"/>
          </a:xfrm>
        </p:spPr>
        <p:txBody>
          <a:bodyPr/>
          <a:lstStyle/>
          <a:p>
            <a:r>
              <a:rPr lang="en-US" sz="3200" b="1">
                <a:latin typeface="Segoe UI"/>
                <a:cs typeface="Segoe UI"/>
              </a:rPr>
              <a:t>MGCI General Sessions – The Third Tuesday of the Month</a:t>
            </a:r>
            <a:endParaRPr lang="en-US" sz="3200">
              <a:latin typeface="Segoe UI"/>
              <a:cs typeface="Segoe UI"/>
            </a:endParaRPr>
          </a:p>
          <a:p>
            <a:endParaRPr lang="en-US" sz="3200"/>
          </a:p>
        </p:txBody>
      </p:sp>
      <p:graphicFrame>
        <p:nvGraphicFramePr>
          <p:cNvPr id="8" name="Table 7">
            <a:extLst>
              <a:ext uri="{FF2B5EF4-FFF2-40B4-BE49-F238E27FC236}">
                <a16:creationId xmlns:a16="http://schemas.microsoft.com/office/drawing/2014/main" id="{2B0E8AA7-1C84-9BE7-2627-58AA31FD2582}"/>
              </a:ext>
            </a:extLst>
          </p:cNvPr>
          <p:cNvGraphicFramePr>
            <a:graphicFrameLocks noGrp="1"/>
          </p:cNvGraphicFramePr>
          <p:nvPr/>
        </p:nvGraphicFramePr>
        <p:xfrm>
          <a:off x="382895" y="5993341"/>
          <a:ext cx="4466242" cy="640080"/>
        </p:xfrm>
        <a:graphic>
          <a:graphicData uri="http://schemas.openxmlformats.org/drawingml/2006/table">
            <a:tbl>
              <a:tblPr bandRow="1">
                <a:tableStyleId>{5C22544A-7EE6-4342-B048-85BDC9FD1C3A}</a:tableStyleId>
              </a:tblPr>
              <a:tblGrid>
                <a:gridCol w="4466242">
                  <a:extLst>
                    <a:ext uri="{9D8B030D-6E8A-4147-A177-3AD203B41FA5}">
                      <a16:colId xmlns:a16="http://schemas.microsoft.com/office/drawing/2014/main" val="1464470149"/>
                    </a:ext>
                  </a:extLst>
                </a:gridCol>
              </a:tblGrid>
              <a:tr h="390604">
                <a:tc>
                  <a:txBody>
                    <a:bodyPr/>
                    <a:lstStyle/>
                    <a:p>
                      <a:pPr lvl="0">
                        <a:lnSpc>
                          <a:spcPct val="100000"/>
                        </a:lnSpc>
                        <a:buNone/>
                      </a:pPr>
                      <a:r>
                        <a:rPr lang="en-US" sz="1800" b="1" i="0" spc="0">
                          <a:solidFill>
                            <a:schemeClr val="bg1"/>
                          </a:solidFill>
                          <a:effectLst/>
                          <a:latin typeface="Segoe UI Semibold"/>
                          <a:cs typeface="Segoe UI Semibold"/>
                        </a:rPr>
                        <a:t>Microsoft Global Community Initiative</a:t>
                      </a:r>
                    </a:p>
                    <a:p>
                      <a:pPr lvl="0">
                        <a:lnSpc>
                          <a:spcPct val="100000"/>
                        </a:lnSpc>
                        <a:buNone/>
                      </a:pPr>
                      <a:r>
                        <a:rPr lang="en-US" sz="1800" b="0" i="0" u="none" strike="noStrike" spc="0" noProof="0">
                          <a:solidFill>
                            <a:schemeClr val="bg1"/>
                          </a:solidFill>
                          <a:effectLst/>
                          <a:latin typeface="+mn-lt"/>
                          <a:hlinkClick r:id="rId2">
                            <a:extLst>
                              <a:ext uri="{A12FA001-AC4F-418D-AE19-62706E023703}">
                                <ahyp:hlinkClr xmlns:ahyp="http://schemas.microsoft.com/office/drawing/2018/hyperlinkcolor" val="tx"/>
                              </a:ext>
                            </a:extLst>
                          </a:hlinkClick>
                        </a:rPr>
                        <a:t>https://aka.ms/MGCI</a:t>
                      </a:r>
                      <a:endParaRPr lang="en-US">
                        <a:solidFill>
                          <a:schemeClr val="bg1"/>
                        </a:solidFill>
                      </a:endParaRP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pic>
        <p:nvPicPr>
          <p:cNvPr id="2" name="Picture 1" descr="Microphone with stage lights">
            <a:extLst>
              <a:ext uri="{FF2B5EF4-FFF2-40B4-BE49-F238E27FC236}">
                <a16:creationId xmlns:a16="http://schemas.microsoft.com/office/drawing/2014/main" id="{80BCAE39-2BD5-A2AE-B3CC-8C445C684FF2}"/>
              </a:ext>
            </a:extLst>
          </p:cNvPr>
          <p:cNvPicPr>
            <a:picLocks noChangeAspect="1"/>
          </p:cNvPicPr>
          <p:nvPr/>
        </p:nvPicPr>
        <p:blipFill>
          <a:blip r:embed="rId3"/>
          <a:srcRect r="17586" b="-120"/>
          <a:stretch/>
        </p:blipFill>
        <p:spPr>
          <a:xfrm>
            <a:off x="6242875" y="1151377"/>
            <a:ext cx="5950119" cy="4839207"/>
          </a:xfrm>
          <a:prstGeom prst="rect">
            <a:avLst/>
          </a:prstGeom>
        </p:spPr>
      </p:pic>
      <p:sp>
        <p:nvSpPr>
          <p:cNvPr id="3" name="TextBox 2">
            <a:extLst>
              <a:ext uri="{FF2B5EF4-FFF2-40B4-BE49-F238E27FC236}">
                <a16:creationId xmlns:a16="http://schemas.microsoft.com/office/drawing/2014/main" id="{C8228CFB-DB39-CED2-A5EA-002C14F4DE27}"/>
              </a:ext>
            </a:extLst>
          </p:cNvPr>
          <p:cNvSpPr txBox="1"/>
          <p:nvPr/>
        </p:nvSpPr>
        <p:spPr>
          <a:xfrm>
            <a:off x="501388" y="2506433"/>
            <a:ext cx="5338611" cy="276998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gradFill>
                  <a:gsLst>
                    <a:gs pos="2917">
                      <a:srgbClr val="1A1A1A"/>
                    </a:gs>
                    <a:gs pos="30000">
                      <a:srgbClr val="1A1A1A"/>
                    </a:gs>
                  </a:gsLst>
                  <a:lin ang="5400000" scaled="0"/>
                </a:gradFill>
                <a:cs typeface="Segoe UI"/>
              </a:rPr>
              <a:t>Want to share best practices or lessons learned on producing events or building community in an upcoming session? </a:t>
            </a:r>
          </a:p>
          <a:p>
            <a:endParaRPr lang="en-US" sz="2000">
              <a:gradFill>
                <a:gsLst>
                  <a:gs pos="2917">
                    <a:srgbClr val="1A1A1A"/>
                  </a:gs>
                  <a:gs pos="30000">
                    <a:srgbClr val="1A1A1A"/>
                  </a:gs>
                </a:gsLst>
                <a:lin ang="5400000" scaled="0"/>
              </a:gradFill>
              <a:cs typeface="Segoe UI"/>
            </a:endParaRPr>
          </a:p>
          <a:p>
            <a:r>
              <a:rPr lang="en-US" sz="2000">
                <a:gradFill>
                  <a:gsLst>
                    <a:gs pos="2917">
                      <a:srgbClr val="1A1A1A"/>
                    </a:gs>
                    <a:gs pos="30000">
                      <a:srgbClr val="1A1A1A"/>
                    </a:gs>
                  </a:gsLst>
                  <a:lin ang="5400000" scaled="0"/>
                </a:gradFill>
                <a:cs typeface="Segoe UI"/>
              </a:rPr>
              <a:t>Fill out this form: </a:t>
            </a:r>
          </a:p>
          <a:p>
            <a:r>
              <a:rPr lang="en-US" sz="2000">
                <a:gradFill>
                  <a:gsLst>
                    <a:gs pos="2917">
                      <a:srgbClr val="1A1A1A"/>
                    </a:gs>
                    <a:gs pos="30000">
                      <a:srgbClr val="1A1A1A"/>
                    </a:gs>
                  </a:gsLst>
                  <a:lin ang="5400000" scaled="0"/>
                </a:gradFill>
                <a:ea typeface="+mn-lt"/>
                <a:cs typeface="+mn-lt"/>
                <a:hlinkClick r:id="rId4">
                  <a:extLst>
                    <a:ext uri="{A12FA001-AC4F-418D-AE19-62706E023703}">
                      <ahyp:hlinkClr xmlns:ahyp="http://schemas.microsoft.com/office/drawing/2018/hyperlinkcolor" val="tx"/>
                    </a:ext>
                  </a:extLst>
                </a:hlinkClick>
              </a:rPr>
              <a:t>https://aka.ms/GeneralSessionGuest</a:t>
            </a:r>
          </a:p>
          <a:p>
            <a:endParaRPr lang="en-US" sz="2000">
              <a:gradFill>
                <a:gsLst>
                  <a:gs pos="2917">
                    <a:srgbClr val="1A1A1A"/>
                  </a:gs>
                  <a:gs pos="30000">
                    <a:srgbClr val="1A1A1A"/>
                  </a:gs>
                </a:gsLst>
                <a:lin ang="5400000" scaled="0"/>
              </a:gradFill>
              <a:cs typeface="Segoe UI"/>
            </a:endParaRPr>
          </a:p>
          <a:p>
            <a:r>
              <a:rPr lang="en-US" sz="2000">
                <a:gradFill>
                  <a:gsLst>
                    <a:gs pos="2917">
                      <a:srgbClr val="1A1A1A"/>
                    </a:gs>
                    <a:gs pos="30000">
                      <a:srgbClr val="1A1A1A"/>
                    </a:gs>
                  </a:gsLst>
                  <a:lin ang="5400000" scaled="0"/>
                </a:gradFill>
                <a:cs typeface="Segoe UI"/>
              </a:rPr>
              <a:t>We are looking for a speakers for the rest of 2025!</a:t>
            </a:r>
          </a:p>
        </p:txBody>
      </p:sp>
    </p:spTree>
    <p:extLst>
      <p:ext uri="{BB962C8B-B14F-4D97-AF65-F5344CB8AC3E}">
        <p14:creationId xmlns:p14="http://schemas.microsoft.com/office/powerpoint/2010/main" val="413052363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18611-4BE0-7E58-49B4-5E2C57884B56}"/>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CC8A7C4D-BC83-E32E-C113-C5B6B8CD7417}"/>
              </a:ext>
            </a:extLst>
          </p:cNvPr>
          <p:cNvSpPr>
            <a:spLocks noGrp="1"/>
          </p:cNvSpPr>
          <p:nvPr>
            <p:ph type="title"/>
          </p:nvPr>
        </p:nvSpPr>
        <p:spPr>
          <a:xfrm>
            <a:off x="500979" y="285070"/>
            <a:ext cx="11018520" cy="984885"/>
          </a:xfrm>
        </p:spPr>
        <p:txBody>
          <a:bodyPr/>
          <a:lstStyle/>
          <a:p>
            <a:r>
              <a:rPr lang="en-US" sz="3200" b="1">
                <a:latin typeface="Segoe UI"/>
                <a:cs typeface="Segoe UI"/>
              </a:rPr>
              <a:t>MGCI on MTC</a:t>
            </a:r>
            <a:endParaRPr lang="en-US" sz="3200">
              <a:latin typeface="Segoe UI"/>
              <a:cs typeface="Segoe UI"/>
            </a:endParaRPr>
          </a:p>
          <a:p>
            <a:endParaRPr lang="en-US" sz="3200"/>
          </a:p>
        </p:txBody>
      </p:sp>
      <p:graphicFrame>
        <p:nvGraphicFramePr>
          <p:cNvPr id="8" name="Table 7">
            <a:extLst>
              <a:ext uri="{FF2B5EF4-FFF2-40B4-BE49-F238E27FC236}">
                <a16:creationId xmlns:a16="http://schemas.microsoft.com/office/drawing/2014/main" id="{B9B1B068-93D8-16C0-3A15-133C1307A969}"/>
              </a:ext>
            </a:extLst>
          </p:cNvPr>
          <p:cNvGraphicFramePr>
            <a:graphicFrameLocks noGrp="1"/>
          </p:cNvGraphicFramePr>
          <p:nvPr/>
        </p:nvGraphicFramePr>
        <p:xfrm>
          <a:off x="382895" y="5993341"/>
          <a:ext cx="4466242" cy="640080"/>
        </p:xfrm>
        <a:graphic>
          <a:graphicData uri="http://schemas.openxmlformats.org/drawingml/2006/table">
            <a:tbl>
              <a:tblPr bandRow="1">
                <a:tableStyleId>{5C22544A-7EE6-4342-B048-85BDC9FD1C3A}</a:tableStyleId>
              </a:tblPr>
              <a:tblGrid>
                <a:gridCol w="4466242">
                  <a:extLst>
                    <a:ext uri="{9D8B030D-6E8A-4147-A177-3AD203B41FA5}">
                      <a16:colId xmlns:a16="http://schemas.microsoft.com/office/drawing/2014/main" val="1464470149"/>
                    </a:ext>
                  </a:extLst>
                </a:gridCol>
              </a:tblGrid>
              <a:tr h="390604">
                <a:tc>
                  <a:txBody>
                    <a:bodyPr/>
                    <a:lstStyle/>
                    <a:p>
                      <a:pPr lvl="0">
                        <a:lnSpc>
                          <a:spcPct val="100000"/>
                        </a:lnSpc>
                        <a:buNone/>
                      </a:pPr>
                      <a:r>
                        <a:rPr lang="en-US" sz="1800" b="1" i="0" spc="0">
                          <a:solidFill>
                            <a:schemeClr val="bg1"/>
                          </a:solidFill>
                          <a:effectLst/>
                          <a:latin typeface="Segoe UI Semibold"/>
                          <a:cs typeface="Segoe UI Semibold"/>
                        </a:rPr>
                        <a:t>Microsoft Global Community Initiative</a:t>
                      </a:r>
                    </a:p>
                    <a:p>
                      <a:pPr lvl="0">
                        <a:lnSpc>
                          <a:spcPct val="100000"/>
                        </a:lnSpc>
                        <a:buNone/>
                      </a:pPr>
                      <a:r>
                        <a:rPr lang="en-US" sz="1800" b="0" i="0" u="none" strike="noStrike" spc="0" noProof="0">
                          <a:solidFill>
                            <a:srgbClr val="FFFFFF"/>
                          </a:solidFill>
                          <a:effectLst/>
                          <a:latin typeface="Segoe UI"/>
                        </a:rPr>
                        <a:t>https://aka.ms/M</a:t>
                      </a:r>
                      <a:r>
                        <a:rPr lang="en-US" sz="1800" b="0" i="0" u="none" strike="noStrike" spc="0" noProof="0">
                          <a:solidFill>
                            <a:schemeClr val="bg1"/>
                          </a:solidFill>
                          <a:effectLst/>
                          <a:latin typeface="Segoe UI"/>
                        </a:rPr>
                        <a:t>GCI</a:t>
                      </a:r>
                      <a:endParaRPr lang="en-US"/>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pic>
        <p:nvPicPr>
          <p:cNvPr id="5" name="Picture 4" descr="A screenshot of a computer&#10;&#10;AI-generated content may be incorrect.">
            <a:extLst>
              <a:ext uri="{FF2B5EF4-FFF2-40B4-BE49-F238E27FC236}">
                <a16:creationId xmlns:a16="http://schemas.microsoft.com/office/drawing/2014/main" id="{5CB31D4E-6442-6EEF-F5F6-EE3CCDC4FFAC}"/>
              </a:ext>
            </a:extLst>
          </p:cNvPr>
          <p:cNvPicPr>
            <a:picLocks noChangeAspect="1"/>
          </p:cNvPicPr>
          <p:nvPr/>
        </p:nvPicPr>
        <p:blipFill>
          <a:blip r:embed="rId2"/>
          <a:stretch>
            <a:fillRect/>
          </a:stretch>
        </p:blipFill>
        <p:spPr>
          <a:xfrm>
            <a:off x="37" y="1176759"/>
            <a:ext cx="10378558" cy="5681243"/>
          </a:xfrm>
          <a:prstGeom prst="rect">
            <a:avLst/>
          </a:prstGeom>
        </p:spPr>
      </p:pic>
      <p:sp>
        <p:nvSpPr>
          <p:cNvPr id="7" name="Arrow: Right 6">
            <a:extLst>
              <a:ext uri="{FF2B5EF4-FFF2-40B4-BE49-F238E27FC236}">
                <a16:creationId xmlns:a16="http://schemas.microsoft.com/office/drawing/2014/main" id="{BA910EE5-F385-A7F2-9728-9004B23D686A}"/>
              </a:ext>
            </a:extLst>
          </p:cNvPr>
          <p:cNvSpPr/>
          <p:nvPr/>
        </p:nvSpPr>
        <p:spPr bwMode="auto">
          <a:xfrm>
            <a:off x="6542417" y="4016202"/>
            <a:ext cx="2666381" cy="484631"/>
          </a:xfrm>
          <a:prstGeom prst="rightArrow">
            <a:avLst/>
          </a:prstGeom>
          <a:solidFill>
            <a:srgbClr val="FFC000"/>
          </a:solidFill>
          <a:ln>
            <a:solidFill>
              <a:srgbClr val="FFC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extBox 1">
            <a:extLst>
              <a:ext uri="{FF2B5EF4-FFF2-40B4-BE49-F238E27FC236}">
                <a16:creationId xmlns:a16="http://schemas.microsoft.com/office/drawing/2014/main" id="{D93C6905-6340-44A7-7CCA-DC1EA9392300}"/>
              </a:ext>
            </a:extLst>
          </p:cNvPr>
          <p:cNvSpPr txBox="1"/>
          <p:nvPr/>
        </p:nvSpPr>
        <p:spPr>
          <a:xfrm>
            <a:off x="6785264" y="4937991"/>
            <a:ext cx="5404427"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400" b="1" u="sng">
                <a:solidFill>
                  <a:srgbClr val="0076D3"/>
                </a:solidFill>
                <a:latin typeface="Calibri"/>
                <a:cs typeface="Segoe UI"/>
                <a:hlinkClick r:id="rId3"/>
              </a:rPr>
              <a:t>https://aka.ms/MGCICommunityHub</a:t>
            </a:r>
            <a:endParaRPr lang="en-US"/>
          </a:p>
        </p:txBody>
      </p:sp>
    </p:spTree>
    <p:extLst>
      <p:ext uri="{BB962C8B-B14F-4D97-AF65-F5344CB8AC3E}">
        <p14:creationId xmlns:p14="http://schemas.microsoft.com/office/powerpoint/2010/main" val="402768047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0404AAC1-5ED7-C0E2-049B-2351DA0E7D63}"/>
              </a:ext>
            </a:extLst>
          </p:cNvPr>
          <p:cNvCxnSpPr/>
          <p:nvPr/>
        </p:nvCxnSpPr>
        <p:spPr>
          <a:xfrm>
            <a:off x="592874" y="2219092"/>
            <a:ext cx="3107472" cy="3717"/>
          </a:xfrm>
          <a:prstGeom prst="straightConnector1">
            <a:avLst/>
          </a:prstGeom>
          <a:ln w="28575">
            <a:headEnd type="none" w="lg" len="med"/>
            <a:tailEnd type="none" w="lg" len="med"/>
          </a:ln>
        </p:spPr>
        <p:style>
          <a:lnRef idx="1">
            <a:schemeClr val="accent2"/>
          </a:lnRef>
          <a:fillRef idx="0">
            <a:schemeClr val="accent2"/>
          </a:fillRef>
          <a:effectRef idx="0">
            <a:schemeClr val="accent2"/>
          </a:effectRef>
          <a:fontRef idx="minor">
            <a:schemeClr val="tx1"/>
          </a:fontRef>
        </p:style>
      </p:cxnSp>
      <p:cxnSp>
        <p:nvCxnSpPr>
          <p:cNvPr id="5" name="Straight Arrow Connector 4">
            <a:extLst>
              <a:ext uri="{FF2B5EF4-FFF2-40B4-BE49-F238E27FC236}">
                <a16:creationId xmlns:a16="http://schemas.microsoft.com/office/drawing/2014/main" id="{B3C05347-5804-26EB-3DDD-F8EFC3BE8993}"/>
              </a:ext>
            </a:extLst>
          </p:cNvPr>
          <p:cNvCxnSpPr>
            <a:cxnSpLocks/>
          </p:cNvCxnSpPr>
          <p:nvPr/>
        </p:nvCxnSpPr>
        <p:spPr>
          <a:xfrm>
            <a:off x="4709532" y="2219092"/>
            <a:ext cx="6740911" cy="13009"/>
          </a:xfrm>
          <a:prstGeom prst="straightConnector1">
            <a:avLst/>
          </a:prstGeom>
          <a:ln w="28575">
            <a:headEnd type="none" w="lg" len="med"/>
            <a:tailEnd type="none" w="lg" len="med"/>
          </a:ln>
        </p:spPr>
        <p:style>
          <a:lnRef idx="1">
            <a:schemeClr val="accent2"/>
          </a:lnRef>
          <a:fillRef idx="0">
            <a:schemeClr val="accent2"/>
          </a:fillRef>
          <a:effectRef idx="0">
            <a:schemeClr val="accent2"/>
          </a:effectRef>
          <a:fontRef idx="minor">
            <a:schemeClr val="tx1"/>
          </a:fontRef>
        </p:style>
      </p:cxnSp>
      <p:sp>
        <p:nvSpPr>
          <p:cNvPr id="6" name="TextBox 5">
            <a:extLst>
              <a:ext uri="{FF2B5EF4-FFF2-40B4-BE49-F238E27FC236}">
                <a16:creationId xmlns:a16="http://schemas.microsoft.com/office/drawing/2014/main" id="{88E8FB1E-3F2A-7557-013A-198F574EBE58}"/>
              </a:ext>
            </a:extLst>
          </p:cNvPr>
          <p:cNvSpPr txBox="1"/>
          <p:nvPr/>
        </p:nvSpPr>
        <p:spPr>
          <a:xfrm>
            <a:off x="592641" y="2460470"/>
            <a:ext cx="274320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2000" b="0" i="0" u="none" strike="noStrike" kern="1200" cap="none" spc="0" normalizeH="0" baseline="0" noProof="0">
                <a:ln>
                  <a:noFill/>
                </a:ln>
                <a:solidFill>
                  <a:srgbClr val="000000"/>
                </a:solidFill>
                <a:effectLst/>
                <a:uLnTx/>
                <a:uFillTx/>
                <a:latin typeface="Segoe UI"/>
                <a:ea typeface="+mn-ea"/>
                <a:cs typeface="+mn-cs"/>
              </a:rPr>
              <a:t>AGENDA</a:t>
            </a:r>
            <a:endParaRPr kumimoji="0" lang="en-US" sz="2000" b="0" i="0" u="none" strike="noStrike" kern="1200" cap="none" spc="0" normalizeH="0" baseline="0" noProof="0">
              <a:ln>
                <a:noFill/>
              </a:ln>
              <a:solidFill>
                <a:srgbClr val="000000"/>
              </a:solidFill>
              <a:effectLst/>
              <a:uLnTx/>
              <a:uFillTx/>
              <a:latin typeface="Segoe UI"/>
              <a:ea typeface="+mn-ea"/>
              <a:cs typeface="Segoe UI"/>
            </a:endParaRPr>
          </a:p>
        </p:txBody>
      </p:sp>
      <p:sp>
        <p:nvSpPr>
          <p:cNvPr id="3" name="TextBox 2">
            <a:extLst>
              <a:ext uri="{FF2B5EF4-FFF2-40B4-BE49-F238E27FC236}">
                <a16:creationId xmlns:a16="http://schemas.microsoft.com/office/drawing/2014/main" id="{CC04E8E9-763B-3216-E245-7B92C3A6F30C}"/>
              </a:ext>
            </a:extLst>
          </p:cNvPr>
          <p:cNvSpPr txBox="1"/>
          <p:nvPr/>
        </p:nvSpPr>
        <p:spPr>
          <a:xfrm>
            <a:off x="4709532" y="2586625"/>
            <a:ext cx="6740911" cy="1194879"/>
          </a:xfrm>
          <a:prstGeom prst="rect">
            <a:avLst/>
          </a:prstGeom>
          <a:noFill/>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a:ea typeface="+mn-ea"/>
                <a:cs typeface="Segoe UI"/>
              </a:rPr>
              <a:t>Introductions</a:t>
            </a:r>
          </a:p>
          <a:p>
            <a:pPr>
              <a:lnSpc>
                <a:spcPct val="150000"/>
              </a:lnSpc>
              <a:defRPr/>
            </a:pPr>
            <a:r>
              <a:rPr lang="en-US" dirty="0">
                <a:ea typeface="+mn-lt"/>
                <a:cs typeface="Segoe UI"/>
              </a:rPr>
              <a:t>Topic: </a:t>
            </a:r>
            <a:r>
              <a:rPr lang="en-US" dirty="0">
                <a:ea typeface="+mn-lt"/>
                <a:cs typeface="+mn-lt"/>
              </a:rPr>
              <a:t>Speaker Selection</a:t>
            </a:r>
          </a:p>
          <a:p>
            <a:pPr>
              <a:lnSpc>
                <a:spcPct val="150000"/>
              </a:lnSpc>
              <a:defRPr/>
            </a:pPr>
            <a:r>
              <a:rPr lang="en-US" dirty="0">
                <a:solidFill>
                  <a:srgbClr val="000000"/>
                </a:solidFill>
                <a:latin typeface="Segoe UI"/>
                <a:cs typeface="Segoe UI"/>
              </a:rPr>
              <a:t>Ask Me Anything </a:t>
            </a:r>
            <a:endParaRPr lang="en-US" dirty="0"/>
          </a:p>
        </p:txBody>
      </p:sp>
    </p:spTree>
    <p:extLst>
      <p:ext uri="{BB962C8B-B14F-4D97-AF65-F5344CB8AC3E}">
        <p14:creationId xmlns:p14="http://schemas.microsoft.com/office/powerpoint/2010/main" val="23585671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rgbClr val="01060C"/>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5B31512-87F1-0584-CA11-78E1BF231FAE}"/>
              </a:ext>
            </a:extLst>
          </p:cNvPr>
          <p:cNvSpPr txBox="1"/>
          <p:nvPr/>
        </p:nvSpPr>
        <p:spPr>
          <a:xfrm>
            <a:off x="402047" y="4879720"/>
            <a:ext cx="8215959" cy="1107996"/>
          </a:xfrm>
          <a:prstGeom prst="rect">
            <a:avLst/>
          </a:prstGeom>
          <a:noFill/>
        </p:spPr>
        <p:txBody>
          <a:bodyPr wrap="square" lIns="91440" tIns="45720" rIns="91440" bIns="45720" rtlCol="0" anchor="t">
            <a:spAutoFit/>
          </a:bodyPr>
          <a:lstStyle/>
          <a:p>
            <a:r>
              <a:rPr lang="en-US" sz="6600">
                <a:solidFill>
                  <a:schemeClr val="bg1"/>
                </a:solidFill>
                <a:latin typeface="Segoe UI"/>
                <a:cs typeface="Segoe UI"/>
              </a:rPr>
              <a:t>Lessons Learned</a:t>
            </a:r>
            <a:endParaRPr lang="en-US" sz="660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2882987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C6D8BA-EB52-5D97-629E-1C861F606E7F}"/>
              </a:ext>
            </a:extLst>
          </p:cNvPr>
          <p:cNvSpPr/>
          <p:nvPr/>
        </p:nvSpPr>
        <p:spPr>
          <a:xfrm>
            <a:off x="0" y="0"/>
            <a:ext cx="12192000" cy="6858000"/>
          </a:xfrm>
          <a:prstGeom prst="rect">
            <a:avLst/>
          </a:prstGeom>
          <a:gradFill flip="none" rotWithShape="1">
            <a:gsLst>
              <a:gs pos="33000">
                <a:srgbClr val="463668"/>
              </a:gs>
              <a:gs pos="100000">
                <a:srgbClr val="B243B6"/>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3A677113-F4E9-A6EB-D829-F5942FF6B2A4}"/>
              </a:ext>
            </a:extLst>
          </p:cNvPr>
          <p:cNvPicPr>
            <a:picLocks noChangeAspect="1"/>
          </p:cNvPicPr>
          <p:nvPr/>
        </p:nvPicPr>
        <p:blipFill>
          <a:blip r:embed="rId3"/>
          <a:stretch>
            <a:fillRect/>
          </a:stretch>
        </p:blipFill>
        <p:spPr>
          <a:xfrm>
            <a:off x="8707030" y="3315743"/>
            <a:ext cx="2951552" cy="2951552"/>
          </a:xfrm>
          <a:prstGeom prst="rect">
            <a:avLst/>
          </a:prstGeom>
        </p:spPr>
      </p:pic>
      <p:pic>
        <p:nvPicPr>
          <p:cNvPr id="3" name="Picture 2" descr="A person smiling for a selfie&#10;&#10;Description automatically generated with low confidence">
            <a:extLst>
              <a:ext uri="{FF2B5EF4-FFF2-40B4-BE49-F238E27FC236}">
                <a16:creationId xmlns:a16="http://schemas.microsoft.com/office/drawing/2014/main" id="{6430D0FC-3F77-18A6-0FF9-0C205CCBBE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4652" y="3482554"/>
            <a:ext cx="2060441" cy="1995646"/>
          </a:xfrm>
          <a:prstGeom prst="rect">
            <a:avLst/>
          </a:prstGeom>
        </p:spPr>
      </p:pic>
      <p:sp>
        <p:nvSpPr>
          <p:cNvPr id="7" name="Title 9">
            <a:extLst>
              <a:ext uri="{FF2B5EF4-FFF2-40B4-BE49-F238E27FC236}">
                <a16:creationId xmlns:a16="http://schemas.microsoft.com/office/drawing/2014/main" id="{0EDCAE57-262E-4AEA-FE29-6928EC3141E0}"/>
              </a:ext>
            </a:extLst>
          </p:cNvPr>
          <p:cNvSpPr txBox="1">
            <a:spLocks/>
          </p:cNvSpPr>
          <p:nvPr/>
        </p:nvSpPr>
        <p:spPr>
          <a:xfrm>
            <a:off x="568917" y="2791465"/>
            <a:ext cx="3323072" cy="772189"/>
          </a:xfrm>
          <a:prstGeom prst="rect">
            <a:avLst/>
          </a:prstGeom>
        </p:spPr>
        <p:txBody>
          <a:bodyPr vert="horz" lIns="91440" tIns="45720" rIns="91440" bIns="45720" rtlCol="0" anchor="t">
            <a:norm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t>Karuana Gatimu</a:t>
            </a:r>
            <a:br>
              <a:rPr kumimoji="0" lang="en-US" sz="2400" b="0" i="0"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br>
            <a:endParaRPr kumimoji="0" lang="en-US" sz="2400" b="0" i="1"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endParaRPr>
          </a:p>
        </p:txBody>
      </p:sp>
      <p:sp>
        <p:nvSpPr>
          <p:cNvPr id="8" name="Title 9">
            <a:extLst>
              <a:ext uri="{FF2B5EF4-FFF2-40B4-BE49-F238E27FC236}">
                <a16:creationId xmlns:a16="http://schemas.microsoft.com/office/drawing/2014/main" id="{C852F22D-FA05-7657-9F3A-3EDF2CA2629F}"/>
              </a:ext>
            </a:extLst>
          </p:cNvPr>
          <p:cNvSpPr txBox="1">
            <a:spLocks/>
          </p:cNvSpPr>
          <p:nvPr/>
        </p:nvSpPr>
        <p:spPr>
          <a:xfrm>
            <a:off x="603187" y="5477483"/>
            <a:ext cx="3323072" cy="772189"/>
          </a:xfrm>
          <a:prstGeom prst="rect">
            <a:avLst/>
          </a:prstGeom>
        </p:spPr>
        <p:txBody>
          <a:bodyPr vert="horz" lIns="91440" tIns="45720" rIns="91440" bIns="45720" rtlCol="0" anchor="t">
            <a:norm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t>Heather Cook</a:t>
            </a:r>
            <a:br>
              <a:rPr kumimoji="0" lang="en-US" sz="2400" b="0" i="0"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br>
            <a:endParaRPr kumimoji="0" lang="en-US" sz="2400" b="0" i="1"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endParaRPr>
          </a:p>
        </p:txBody>
      </p:sp>
      <p:sp>
        <p:nvSpPr>
          <p:cNvPr id="9" name="Title 9">
            <a:extLst>
              <a:ext uri="{FF2B5EF4-FFF2-40B4-BE49-F238E27FC236}">
                <a16:creationId xmlns:a16="http://schemas.microsoft.com/office/drawing/2014/main" id="{D78AB2E7-BED0-F74D-9A9F-E0DC6A134B13}"/>
              </a:ext>
            </a:extLst>
          </p:cNvPr>
          <p:cNvSpPr txBox="1">
            <a:spLocks/>
          </p:cNvSpPr>
          <p:nvPr/>
        </p:nvSpPr>
        <p:spPr>
          <a:xfrm>
            <a:off x="4199257" y="1383075"/>
            <a:ext cx="7259637" cy="140176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t>Monday’s at Microsoft</a:t>
            </a:r>
            <a:br>
              <a:rPr kumimoji="0" lang="en-US" sz="5600" b="0" i="0"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br>
            <a:r>
              <a:rPr kumimoji="0" lang="en-US" sz="3600" b="0" i="1"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t>with Karuana &amp; Heather</a:t>
            </a:r>
            <a:endParaRPr kumimoji="0" lang="en-US" sz="5600" b="0" i="1"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endParaRPr>
          </a:p>
        </p:txBody>
      </p:sp>
      <p:sp>
        <p:nvSpPr>
          <p:cNvPr id="11" name="Rectangle 10">
            <a:extLst>
              <a:ext uri="{FF2B5EF4-FFF2-40B4-BE49-F238E27FC236}">
                <a16:creationId xmlns:a16="http://schemas.microsoft.com/office/drawing/2014/main" id="{B7796CF9-E8F6-39B9-0F43-883055E28BC4}"/>
              </a:ext>
            </a:extLst>
          </p:cNvPr>
          <p:cNvSpPr/>
          <p:nvPr/>
        </p:nvSpPr>
        <p:spPr>
          <a:xfrm>
            <a:off x="0" y="0"/>
            <a:ext cx="12192000" cy="876919"/>
          </a:xfrm>
          <a:prstGeom prst="rect">
            <a:avLst/>
          </a:prstGeom>
          <a:solidFill>
            <a:srgbClr val="DF5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0B828C28-45FE-BCCA-B75B-E491C22DECDE}"/>
              </a:ext>
            </a:extLst>
          </p:cNvPr>
          <p:cNvSpPr txBox="1"/>
          <p:nvPr/>
        </p:nvSpPr>
        <p:spPr>
          <a:xfrm>
            <a:off x="4199257" y="2975894"/>
            <a:ext cx="606507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Learn - Explore – Connect In the Microsoft Community</a:t>
            </a:r>
          </a:p>
        </p:txBody>
      </p:sp>
      <p:sp>
        <p:nvSpPr>
          <p:cNvPr id="12" name="Rectangle 11">
            <a:extLst>
              <a:ext uri="{FF2B5EF4-FFF2-40B4-BE49-F238E27FC236}">
                <a16:creationId xmlns:a16="http://schemas.microsoft.com/office/drawing/2014/main" id="{91CA66E1-5ADC-A28E-C6E3-6C089CB15033}"/>
              </a:ext>
            </a:extLst>
          </p:cNvPr>
          <p:cNvSpPr/>
          <p:nvPr/>
        </p:nvSpPr>
        <p:spPr>
          <a:xfrm>
            <a:off x="0" y="5981081"/>
            <a:ext cx="12192000" cy="876919"/>
          </a:xfrm>
          <a:prstGeom prst="rect">
            <a:avLst/>
          </a:prstGeom>
          <a:solidFill>
            <a:srgbClr val="DF5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descr="A person with braids smiling&#10;&#10;Description automatically generated with low confidence">
            <a:extLst>
              <a:ext uri="{FF2B5EF4-FFF2-40B4-BE49-F238E27FC236}">
                <a16:creationId xmlns:a16="http://schemas.microsoft.com/office/drawing/2014/main" id="{493D55CC-9B78-49EF-FE28-C58B8C5842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9068" y="608328"/>
            <a:ext cx="2151611" cy="2037125"/>
          </a:xfrm>
          <a:prstGeom prst="ellipse">
            <a:avLst/>
          </a:prstGeom>
        </p:spPr>
      </p:pic>
      <p:sp>
        <p:nvSpPr>
          <p:cNvPr id="13" name="TextBox 12">
            <a:extLst>
              <a:ext uri="{FF2B5EF4-FFF2-40B4-BE49-F238E27FC236}">
                <a16:creationId xmlns:a16="http://schemas.microsoft.com/office/drawing/2014/main" id="{838EB6BF-4639-4BB0-9DE5-E60040523974}"/>
              </a:ext>
            </a:extLst>
          </p:cNvPr>
          <p:cNvSpPr txBox="1"/>
          <p:nvPr/>
        </p:nvSpPr>
        <p:spPr>
          <a:xfrm>
            <a:off x="4199257" y="3575801"/>
            <a:ext cx="3739330" cy="200054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Bi-weekly @ 8am PT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Watch 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Community Linked</a:t>
            </a:r>
          </a:p>
        </p:txBody>
      </p:sp>
      <p:pic>
        <p:nvPicPr>
          <p:cNvPr id="14" name="Picture 13">
            <a:extLst>
              <a:ext uri="{FF2B5EF4-FFF2-40B4-BE49-F238E27FC236}">
                <a16:creationId xmlns:a16="http://schemas.microsoft.com/office/drawing/2014/main" id="{1A9E2E1F-E642-B87A-1ADA-5FD8D6DDB3B2}"/>
              </a:ext>
            </a:extLst>
          </p:cNvPr>
          <p:cNvPicPr>
            <a:picLocks noChangeAspect="1"/>
          </p:cNvPicPr>
          <p:nvPr/>
        </p:nvPicPr>
        <p:blipFill>
          <a:blip r:embed="rId6"/>
          <a:stretch>
            <a:fillRect/>
          </a:stretch>
        </p:blipFill>
        <p:spPr>
          <a:xfrm>
            <a:off x="5236841" y="5056301"/>
            <a:ext cx="744220" cy="418624"/>
          </a:xfrm>
          <a:prstGeom prst="rect">
            <a:avLst/>
          </a:prstGeom>
        </p:spPr>
      </p:pic>
      <p:sp>
        <p:nvSpPr>
          <p:cNvPr id="4" name="TextBox 3">
            <a:extLst>
              <a:ext uri="{FF2B5EF4-FFF2-40B4-BE49-F238E27FC236}">
                <a16:creationId xmlns:a16="http://schemas.microsoft.com/office/drawing/2014/main" id="{6BEC4A09-8C56-A2C1-B3A2-60E3EE59680B}"/>
              </a:ext>
            </a:extLst>
          </p:cNvPr>
          <p:cNvSpPr txBox="1"/>
          <p:nvPr/>
        </p:nvSpPr>
        <p:spPr>
          <a:xfrm>
            <a:off x="4199257" y="5576349"/>
            <a:ext cx="49876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hlinkClick r:id="rId7">
                  <a:extLst>
                    <a:ext uri="{A12FA001-AC4F-418D-AE19-62706E023703}">
                      <ahyp:hlinkClr xmlns:ahyp="http://schemas.microsoft.com/office/drawing/2018/hyperlinkcolor" val="tx"/>
                    </a:ext>
                  </a:extLst>
                </a:hlinkClick>
              </a:rPr>
              <a:t>https://aka.ms/microsoftcommunitylinkedin</a:t>
            </a:r>
            <a:r>
              <a:rPr kumimoji="0" lang="en-US" sz="1800" b="0" i="0" u="none" strike="noStrike" kern="1200" cap="none" spc="0" normalizeH="0" baseline="0" noProof="0">
                <a:ln>
                  <a:noFill/>
                </a:ln>
                <a:solidFill>
                  <a:srgbClr val="FFFFFF"/>
                </a:solidFill>
                <a:effectLst/>
                <a:uLnTx/>
                <a:uFillTx/>
                <a:latin typeface="Segoe UI"/>
                <a:ea typeface="+mn-ea"/>
                <a:cs typeface="+mn-cs"/>
              </a:rPr>
              <a:t> </a:t>
            </a:r>
          </a:p>
        </p:txBody>
      </p:sp>
    </p:spTree>
    <p:extLst>
      <p:ext uri="{BB962C8B-B14F-4D97-AF65-F5344CB8AC3E}">
        <p14:creationId xmlns:p14="http://schemas.microsoft.com/office/powerpoint/2010/main" val="2326954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413E8E9-93E5-3526-A4D4-28E27D639FEB}"/>
              </a:ext>
            </a:extLst>
          </p:cNvPr>
          <p:cNvPicPr>
            <a:picLocks noChangeAspect="1"/>
          </p:cNvPicPr>
          <p:nvPr/>
        </p:nvPicPr>
        <p:blipFill rotWithShape="1">
          <a:blip r:embed="rId2"/>
          <a:srcRect r="1779" b="1"/>
          <a:stretch/>
        </p:blipFill>
        <p:spPr>
          <a:xfrm>
            <a:off x="-10660" y="0"/>
            <a:ext cx="12191980" cy="6857990"/>
          </a:xfrm>
          <a:prstGeom prst="rect">
            <a:avLst/>
          </a:prstGeom>
          <a:noFill/>
        </p:spPr>
      </p:pic>
      <p:sp>
        <p:nvSpPr>
          <p:cNvPr id="12" name="Title 2">
            <a:extLst>
              <a:ext uri="{FF2B5EF4-FFF2-40B4-BE49-F238E27FC236}">
                <a16:creationId xmlns:a16="http://schemas.microsoft.com/office/drawing/2014/main" id="{F3FAE489-9480-FE0A-E7A0-A10DB0D23466}"/>
              </a:ext>
            </a:extLst>
          </p:cNvPr>
          <p:cNvSpPr>
            <a:spLocks noGrp="1"/>
          </p:cNvSpPr>
          <p:nvPr>
            <p:ph type="title"/>
          </p:nvPr>
        </p:nvSpPr>
        <p:spPr>
          <a:xfrm>
            <a:off x="-10660" y="0"/>
            <a:ext cx="5669280" cy="6858000"/>
          </a:xfrm>
        </p:spPr>
        <p:txBody>
          <a:bodyPr/>
          <a:lstStyle/>
          <a:p>
            <a:r>
              <a:rPr lang="en-US"/>
              <a:t>Stay Connected! </a:t>
            </a:r>
            <a:br>
              <a:rPr lang="en-US"/>
            </a:br>
            <a:br>
              <a:rPr lang="en-US"/>
            </a:br>
            <a:r>
              <a:rPr lang="en-US"/>
              <a:t>Engage with the best community in tech…</a:t>
            </a:r>
            <a:br>
              <a:rPr lang="en-US"/>
            </a:br>
            <a:r>
              <a:rPr lang="en-US"/>
              <a:t>There’s something for everyone! </a:t>
            </a:r>
          </a:p>
        </p:txBody>
      </p:sp>
      <p:sp>
        <p:nvSpPr>
          <p:cNvPr id="13" name="Text Placeholder 14">
            <a:extLst>
              <a:ext uri="{FF2B5EF4-FFF2-40B4-BE49-F238E27FC236}">
                <a16:creationId xmlns:a16="http://schemas.microsoft.com/office/drawing/2014/main" id="{3526F20A-C365-6AB7-151D-671A578D8C91}"/>
              </a:ext>
            </a:extLst>
          </p:cNvPr>
          <p:cNvSpPr txBox="1">
            <a:spLocks/>
          </p:cNvSpPr>
          <p:nvPr/>
        </p:nvSpPr>
        <p:spPr>
          <a:xfrm>
            <a:off x="6533382" y="4675348"/>
            <a:ext cx="4938692" cy="127727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a:solidFill>
                  <a:schemeClr val="accent3"/>
                </a:solidFill>
                <a:latin typeface="Segoe Sans Display Semibold" pitchFamily="2" charset="0"/>
                <a:cs typeface="Segoe Sans Display Semibold" pitchFamily="2" charset="0"/>
              </a:rPr>
              <a:t>Microsoft Community on LinkedIn</a:t>
            </a:r>
          </a:p>
          <a:p>
            <a:pPr marL="0" indent="0">
              <a:spcBef>
                <a:spcPts val="600"/>
              </a:spcBef>
              <a:buNone/>
            </a:pPr>
            <a:r>
              <a:rPr lang="en-US" sz="1800">
                <a:solidFill>
                  <a:schemeClr val="bg1"/>
                </a:solidFill>
              </a:rPr>
              <a:t>News, announcements and training delivered to your news feed aka.ms/microsoftcommunitylinkedin </a:t>
            </a:r>
          </a:p>
        </p:txBody>
      </p:sp>
      <p:sp>
        <p:nvSpPr>
          <p:cNvPr id="16" name="Text Placeholder 20">
            <a:extLst>
              <a:ext uri="{FF2B5EF4-FFF2-40B4-BE49-F238E27FC236}">
                <a16:creationId xmlns:a16="http://schemas.microsoft.com/office/drawing/2014/main" id="{DDD745B7-576A-CAC6-91CA-483871935403}"/>
              </a:ext>
            </a:extLst>
          </p:cNvPr>
          <p:cNvSpPr txBox="1">
            <a:spLocks/>
          </p:cNvSpPr>
          <p:nvPr/>
        </p:nvSpPr>
        <p:spPr>
          <a:xfrm>
            <a:off x="6533382" y="3374286"/>
            <a:ext cx="4218852" cy="917341"/>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Tx/>
              <a:buNone/>
              <a:defRPr sz="1400" b="0" i="0" kern="1200">
                <a:solidFill>
                  <a:schemeClr val="tx1"/>
                </a:solidFill>
                <a:latin typeface="Segoe Sans Text Semilight" pitchFamily="2" charset="0"/>
                <a:ea typeface="+mn-ea"/>
                <a:cs typeface="Segoe Sans Text Semilight" pitchFamily="2" charset="0"/>
              </a:defRPr>
            </a:lvl1pPr>
            <a:lvl2pPr marL="450850" indent="-17938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mn-lt"/>
                <a:ea typeface="+mn-ea"/>
                <a:cs typeface="Segoe UI" panose="020B0502040204020203" pitchFamily="34" charset="0"/>
              </a:defRPr>
            </a:lvl2pPr>
            <a:lvl3pPr marL="673100" indent="-179388"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mn-lt"/>
                <a:ea typeface="+mn-ea"/>
                <a:cs typeface="Segoe UI" panose="020B0502040204020203" pitchFamily="34" charset="0"/>
              </a:defRPr>
            </a:lvl3pPr>
            <a:lvl4pPr marL="893763" indent="-177800" algn="l" defTabSz="914400"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mn-lt"/>
                <a:ea typeface="+mn-ea"/>
                <a:cs typeface="Segoe UI" panose="020B0502040204020203" pitchFamily="34" charset="0"/>
              </a:defRPr>
            </a:lvl4pPr>
            <a:lvl5pPr marL="1116013" indent="-179388" algn="l" defTabSz="914400" rtl="0" eaLnBrk="1" latinLnBrk="0" hangingPunct="1">
              <a:lnSpc>
                <a:spcPct val="90000"/>
              </a:lnSpc>
              <a:spcBef>
                <a:spcPts val="500"/>
              </a:spcBef>
              <a:buFont typeface="Arial" panose="020B0604020202020204" pitchFamily="34" charset="0"/>
              <a:buChar char="•"/>
              <a:tabLst/>
              <a:defRPr sz="1200" b="0" i="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solidFill>
                  <a:schemeClr val="accent3"/>
                </a:solidFill>
                <a:latin typeface="Segoe Sans Display Semibold" pitchFamily="2" charset="0"/>
                <a:cs typeface="Segoe Sans Display Semibold" pitchFamily="2" charset="0"/>
              </a:rPr>
              <a:t>CommunityDays.org</a:t>
            </a:r>
          </a:p>
          <a:p>
            <a:pPr>
              <a:spcBef>
                <a:spcPts val="600"/>
              </a:spcBef>
            </a:pPr>
            <a:r>
              <a:rPr lang="en-US" sz="1800">
                <a:solidFill>
                  <a:schemeClr val="bg1"/>
                </a:solidFill>
              </a:rPr>
              <a:t>Find or host a local event in your area </a:t>
            </a:r>
            <a:br>
              <a:rPr lang="en-US" sz="1800">
                <a:solidFill>
                  <a:schemeClr val="bg1"/>
                </a:solidFill>
              </a:rPr>
            </a:br>
            <a:r>
              <a:rPr lang="en-US" sz="1800">
                <a:solidFill>
                  <a:schemeClr val="bg1"/>
                </a:solidFill>
              </a:rPr>
              <a:t>or to match your interests</a:t>
            </a:r>
          </a:p>
          <a:p>
            <a:endParaRPr lang="en-US"/>
          </a:p>
        </p:txBody>
      </p:sp>
      <p:sp>
        <p:nvSpPr>
          <p:cNvPr id="18" name="Oval 17">
            <a:extLst>
              <a:ext uri="{FF2B5EF4-FFF2-40B4-BE49-F238E27FC236}">
                <a16:creationId xmlns:a16="http://schemas.microsoft.com/office/drawing/2014/main" id="{0085F33C-B467-4CCE-9016-1829BA168511}"/>
              </a:ext>
            </a:extLst>
          </p:cNvPr>
          <p:cNvSpPr/>
          <p:nvPr/>
        </p:nvSpPr>
        <p:spPr>
          <a:xfrm>
            <a:off x="5508292" y="3428995"/>
            <a:ext cx="816470" cy="816470"/>
          </a:xfrm>
          <a:prstGeom prst="ellipse">
            <a:avLst/>
          </a:prstGeom>
          <a:gradFill flip="none" rotWithShape="1">
            <a:gsLst>
              <a:gs pos="100000">
                <a:srgbClr val="8DC8E8"/>
              </a:gs>
              <a:gs pos="0">
                <a:srgbClr val="D59ED7"/>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73736" tIns="173736" rIns="173736" bIns="173736" rtlCol="0" anchor="t" anchorCtr="0"/>
          <a:lstStyle/>
          <a:p>
            <a:pPr lvl="0"/>
            <a:endParaRPr lang="en-US" sz="1000">
              <a:solidFill>
                <a:srgbClr val="FFFF00"/>
              </a:solidFill>
              <a:latin typeface="Segoe UI" panose="020B0502040204020203" pitchFamily="34" charset="0"/>
              <a:cs typeface="Segoe UI" panose="020B0502040204020203" pitchFamily="34" charset="0"/>
            </a:endParaRPr>
          </a:p>
        </p:txBody>
      </p:sp>
      <p:pic>
        <p:nvPicPr>
          <p:cNvPr id="7" name="Graphic 6">
            <a:extLst>
              <a:ext uri="{FF2B5EF4-FFF2-40B4-BE49-F238E27FC236}">
                <a16:creationId xmlns:a16="http://schemas.microsoft.com/office/drawing/2014/main" id="{F805D95F-C2E7-1995-1F97-B9E473B02A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87766" y="3606519"/>
            <a:ext cx="461422" cy="461422"/>
          </a:xfrm>
          <a:prstGeom prst="rect">
            <a:avLst/>
          </a:prstGeom>
        </p:spPr>
      </p:pic>
      <p:sp>
        <p:nvSpPr>
          <p:cNvPr id="19" name="Oval 18">
            <a:extLst>
              <a:ext uri="{FF2B5EF4-FFF2-40B4-BE49-F238E27FC236}">
                <a16:creationId xmlns:a16="http://schemas.microsoft.com/office/drawing/2014/main" id="{2D2972D4-4E62-579C-186E-3EB3FD6E1BA7}"/>
              </a:ext>
            </a:extLst>
          </p:cNvPr>
          <p:cNvSpPr/>
          <p:nvPr/>
        </p:nvSpPr>
        <p:spPr>
          <a:xfrm>
            <a:off x="5537261" y="4807092"/>
            <a:ext cx="816470" cy="816470"/>
          </a:xfrm>
          <a:prstGeom prst="ellipse">
            <a:avLst/>
          </a:prstGeom>
          <a:gradFill flip="none" rotWithShape="1">
            <a:gsLst>
              <a:gs pos="100000">
                <a:srgbClr val="8DC8E8"/>
              </a:gs>
              <a:gs pos="0">
                <a:srgbClr val="D59ED7"/>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73736" tIns="173736" rIns="173736" bIns="173736" rtlCol="0" anchor="t" anchorCtr="0"/>
          <a:lstStyle/>
          <a:p>
            <a:pPr lvl="0"/>
            <a:endParaRPr lang="en-US" sz="1000">
              <a:solidFill>
                <a:srgbClr val="FFFF00"/>
              </a:solidFill>
              <a:latin typeface="Segoe UI" panose="020B0502040204020203" pitchFamily="34" charset="0"/>
              <a:cs typeface="Segoe UI" panose="020B0502040204020203" pitchFamily="34" charset="0"/>
            </a:endParaRPr>
          </a:p>
        </p:txBody>
      </p:sp>
      <p:pic>
        <p:nvPicPr>
          <p:cNvPr id="10" name="Graphic 9">
            <a:extLst>
              <a:ext uri="{FF2B5EF4-FFF2-40B4-BE49-F238E27FC236}">
                <a16:creationId xmlns:a16="http://schemas.microsoft.com/office/drawing/2014/main" id="{88A9200E-F91A-8D06-72AA-0DB13437F7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04896" y="4996639"/>
            <a:ext cx="490241" cy="490241"/>
          </a:xfrm>
          <a:prstGeom prst="rect">
            <a:avLst/>
          </a:prstGeom>
        </p:spPr>
      </p:pic>
      <p:sp>
        <p:nvSpPr>
          <p:cNvPr id="11" name="Text Placeholder 14">
            <a:extLst>
              <a:ext uri="{FF2B5EF4-FFF2-40B4-BE49-F238E27FC236}">
                <a16:creationId xmlns:a16="http://schemas.microsoft.com/office/drawing/2014/main" id="{45E4FE0E-553B-1325-6120-C97698D580CF}"/>
              </a:ext>
            </a:extLst>
          </p:cNvPr>
          <p:cNvSpPr txBox="1">
            <a:spLocks/>
          </p:cNvSpPr>
          <p:nvPr/>
        </p:nvSpPr>
        <p:spPr>
          <a:xfrm>
            <a:off x="6493625" y="1549763"/>
            <a:ext cx="4938692" cy="1354217"/>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a:solidFill>
                  <a:schemeClr val="accent3"/>
                </a:solidFill>
                <a:latin typeface="Segoe Sans Display Semibold" pitchFamily="2" charset="0"/>
                <a:cs typeface="Segoe Sans Display Semibold" pitchFamily="2" charset="0"/>
              </a:rPr>
              <a:t>Microsoft Tech Community</a:t>
            </a:r>
          </a:p>
          <a:p>
            <a:pPr marL="0" indent="0">
              <a:spcBef>
                <a:spcPts val="600"/>
              </a:spcBef>
              <a:buNone/>
            </a:pPr>
            <a:r>
              <a:rPr lang="en-US" sz="1800">
                <a:solidFill>
                  <a:schemeClr val="bg1"/>
                </a:solidFill>
              </a:rPr>
              <a:t>The community platform for Microsoft 365 – forums, blogs, and events </a:t>
            </a:r>
          </a:p>
          <a:p>
            <a:pPr marL="0" indent="0">
              <a:spcBef>
                <a:spcPts val="600"/>
              </a:spcBef>
              <a:buNone/>
            </a:pPr>
            <a:r>
              <a:rPr lang="en-US" sz="1800">
                <a:solidFill>
                  <a:schemeClr val="bg1"/>
                </a:solidFill>
              </a:rPr>
              <a:t>aka.ms/</a:t>
            </a:r>
            <a:r>
              <a:rPr lang="en-US" sz="1800" err="1">
                <a:solidFill>
                  <a:schemeClr val="bg1"/>
                </a:solidFill>
              </a:rPr>
              <a:t>joinMTC</a:t>
            </a:r>
            <a:endParaRPr lang="en-US" sz="1800">
              <a:solidFill>
                <a:schemeClr val="bg1"/>
              </a:solidFill>
            </a:endParaRPr>
          </a:p>
        </p:txBody>
      </p:sp>
      <p:sp>
        <p:nvSpPr>
          <p:cNvPr id="14" name="Oval 13">
            <a:extLst>
              <a:ext uri="{FF2B5EF4-FFF2-40B4-BE49-F238E27FC236}">
                <a16:creationId xmlns:a16="http://schemas.microsoft.com/office/drawing/2014/main" id="{33B1A967-424E-BCDB-21C9-FBCF3C6092DF}"/>
              </a:ext>
            </a:extLst>
          </p:cNvPr>
          <p:cNvSpPr/>
          <p:nvPr/>
        </p:nvSpPr>
        <p:spPr>
          <a:xfrm>
            <a:off x="5376144" y="1573888"/>
            <a:ext cx="816470" cy="816470"/>
          </a:xfrm>
          <a:prstGeom prst="ellipse">
            <a:avLst/>
          </a:prstGeom>
          <a:gradFill flip="none" rotWithShape="1">
            <a:gsLst>
              <a:gs pos="100000">
                <a:srgbClr val="8DC8E8"/>
              </a:gs>
              <a:gs pos="0">
                <a:srgbClr val="D59ED7"/>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73736" tIns="173736" rIns="173736" bIns="173736" rtlCol="0" anchor="t" anchorCtr="0"/>
          <a:lstStyle/>
          <a:p>
            <a:pPr lvl="0"/>
            <a:endParaRPr lang="en-US" sz="1000">
              <a:solidFill>
                <a:srgbClr val="FFFF00"/>
              </a:solidFill>
              <a:latin typeface="Segoe UI" panose="020B0502040204020203" pitchFamily="34" charset="0"/>
              <a:cs typeface="Segoe UI" panose="020B0502040204020203" pitchFamily="34" charset="0"/>
            </a:endParaRPr>
          </a:p>
        </p:txBody>
      </p:sp>
      <p:pic>
        <p:nvPicPr>
          <p:cNvPr id="20" name="Graphic 19">
            <a:extLst>
              <a:ext uri="{FF2B5EF4-FFF2-40B4-BE49-F238E27FC236}">
                <a16:creationId xmlns:a16="http://schemas.microsoft.com/office/drawing/2014/main" id="{734E1F62-3818-25C0-4551-BE04E2A61356}"/>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5543779" y="1763435"/>
            <a:ext cx="490241" cy="490241"/>
          </a:xfrm>
          <a:prstGeom prst="rect">
            <a:avLst/>
          </a:prstGeom>
        </p:spPr>
      </p:pic>
    </p:spTree>
    <p:extLst>
      <p:ext uri="{BB962C8B-B14F-4D97-AF65-F5344CB8AC3E}">
        <p14:creationId xmlns:p14="http://schemas.microsoft.com/office/powerpoint/2010/main" val="95557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0B5E5-2050-5637-F926-27149B0B371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7237185-B55B-6EBD-EDF3-E5BB726C3B3C}"/>
              </a:ext>
            </a:extLst>
          </p:cNvPr>
          <p:cNvSpPr>
            <a:spLocks noGrp="1"/>
          </p:cNvSpPr>
          <p:nvPr>
            <p:ph sz="quarter" idx="12"/>
          </p:nvPr>
        </p:nvSpPr>
        <p:spPr/>
        <p:txBody>
          <a:bodyPr/>
          <a:lstStyle/>
          <a:p>
            <a:endParaRPr lang="en-US"/>
          </a:p>
        </p:txBody>
      </p:sp>
      <p:sp>
        <p:nvSpPr>
          <p:cNvPr id="4" name="Content Placeholder 3">
            <a:extLst>
              <a:ext uri="{FF2B5EF4-FFF2-40B4-BE49-F238E27FC236}">
                <a16:creationId xmlns:a16="http://schemas.microsoft.com/office/drawing/2014/main" id="{C066FB7F-4BD0-B8BB-EE68-263A9F23DECC}"/>
              </a:ext>
            </a:extLst>
          </p:cNvPr>
          <p:cNvSpPr>
            <a:spLocks noGrp="1"/>
          </p:cNvSpPr>
          <p:nvPr>
            <p:ph sz="quarter" idx="13"/>
          </p:nvPr>
        </p:nvSpPr>
        <p:spPr/>
        <p:txBody>
          <a:bodyPr/>
          <a:lstStyle/>
          <a:p>
            <a:endParaRPr lang="en-US"/>
          </a:p>
        </p:txBody>
      </p:sp>
      <p:sp>
        <p:nvSpPr>
          <p:cNvPr id="5" name="Rectangle 4">
            <a:extLst>
              <a:ext uri="{FF2B5EF4-FFF2-40B4-BE49-F238E27FC236}">
                <a16:creationId xmlns:a16="http://schemas.microsoft.com/office/drawing/2014/main" id="{334DA87D-31D4-F2AA-2618-05391ADC876C}"/>
              </a:ext>
            </a:extLst>
          </p:cNvPr>
          <p:cNvSpPr/>
          <p:nvPr/>
        </p:nvSpPr>
        <p:spPr bwMode="auto">
          <a:xfrm>
            <a:off x="0" y="0"/>
            <a:ext cx="12192000" cy="6858000"/>
          </a:xfrm>
          <a:prstGeom prst="rect">
            <a:avLst/>
          </a:prstGeom>
          <a:solidFill>
            <a:srgbClr val="FF793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TextBox 5">
            <a:extLst>
              <a:ext uri="{FF2B5EF4-FFF2-40B4-BE49-F238E27FC236}">
                <a16:creationId xmlns:a16="http://schemas.microsoft.com/office/drawing/2014/main" id="{834AB90D-38B4-5977-7C76-E2431DFF84F1}"/>
              </a:ext>
            </a:extLst>
          </p:cNvPr>
          <p:cNvSpPr txBox="1"/>
          <p:nvPr/>
        </p:nvSpPr>
        <p:spPr>
          <a:xfrm>
            <a:off x="430653" y="5203231"/>
            <a:ext cx="7014333"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FFFF"/>
                </a:solidFill>
                <a:effectLst/>
                <a:uLnTx/>
                <a:uFillTx/>
                <a:latin typeface="Segoe UI"/>
                <a:ea typeface="+mn-ea"/>
                <a:cs typeface="+mn-cs"/>
              </a:rPr>
              <a:t>Thank you!</a:t>
            </a:r>
          </a:p>
        </p:txBody>
      </p:sp>
    </p:spTree>
    <p:extLst>
      <p:ext uri="{BB962C8B-B14F-4D97-AF65-F5344CB8AC3E}">
        <p14:creationId xmlns:p14="http://schemas.microsoft.com/office/powerpoint/2010/main" val="336245285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F717EB-919B-444A-AAD2-EF277D780854}"/>
              </a:ext>
            </a:extLst>
          </p:cNvPr>
          <p:cNvSpPr>
            <a:spLocks noGrp="1"/>
          </p:cNvSpPr>
          <p:nvPr>
            <p:ph type="title"/>
          </p:nvPr>
        </p:nvSpPr>
        <p:spPr/>
        <p:txBody>
          <a:bodyPr/>
          <a:lstStyle/>
          <a:p>
            <a:pPr>
              <a:lnSpc>
                <a:spcPct val="76437"/>
              </a:lnSpc>
            </a:pPr>
            <a:r>
              <a:rPr lang="en-US" sz="3600">
                <a:latin typeface="Segoe UI Semibold" panose="020B0702040204020203" pitchFamily="34" charset="0"/>
                <a:cs typeface="Segoe UI Semibold" panose="020B0702040204020203" pitchFamily="34" charset="0"/>
              </a:rPr>
              <a:t>Digital Event Code of Conduct</a:t>
            </a:r>
            <a:endParaRPr lang="en-US"/>
          </a:p>
        </p:txBody>
      </p:sp>
      <p:sp>
        <p:nvSpPr>
          <p:cNvPr id="5" name="Text Placeholder 4">
            <a:extLst>
              <a:ext uri="{FF2B5EF4-FFF2-40B4-BE49-F238E27FC236}">
                <a16:creationId xmlns:a16="http://schemas.microsoft.com/office/drawing/2014/main" id="{91CBCD24-BE5B-F882-1502-8F6DE177C49F}"/>
              </a:ext>
            </a:extLst>
          </p:cNvPr>
          <p:cNvSpPr>
            <a:spLocks noGrp="1"/>
          </p:cNvSpPr>
          <p:nvPr>
            <p:ph type="body" sz="quarter" idx="10"/>
          </p:nvPr>
        </p:nvSpPr>
        <p:spPr>
          <a:xfrm>
            <a:off x="584200" y="1307393"/>
            <a:ext cx="11018520" cy="923330"/>
          </a:xfrm>
        </p:spPr>
        <p:txBody>
          <a:bodyPr/>
          <a:lstStyle/>
          <a:p>
            <a:pPr marL="0" indent="0">
              <a:buNone/>
            </a:pP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Microsoft’s mission is to </a:t>
            </a:r>
            <a:r>
              <a:rPr kumimoji="0" lang="en-US" sz="2000" b="1"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empower every person and every organization on the planet to achieve more</a:t>
            </a: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 This includes all Microsoft events and gatherings, including on digital platforms, where we seek to create a respectful, friendly, fun and inclusive experience for all participants.​</a:t>
            </a:r>
          </a:p>
        </p:txBody>
      </p:sp>
      <p:pic>
        <p:nvPicPr>
          <p:cNvPr id="4" name="Picture 3" descr="Isometric view of cell phone with interactive motion.">
            <a:extLst>
              <a:ext uri="{FF2B5EF4-FFF2-40B4-BE49-F238E27FC236}">
                <a16:creationId xmlns:a16="http://schemas.microsoft.com/office/drawing/2014/main" id="{F9231EB6-B472-BC4E-AFE4-112756FCA546}"/>
              </a:ext>
            </a:extLst>
          </p:cNvPr>
          <p:cNvPicPr>
            <a:picLocks noChangeAspect="1"/>
          </p:cNvPicPr>
          <p:nvPr/>
        </p:nvPicPr>
        <p:blipFill>
          <a:blip r:embed="rId3"/>
          <a:stretch>
            <a:fillRect/>
          </a:stretch>
        </p:blipFill>
        <p:spPr>
          <a:xfrm>
            <a:off x="8813" y="2734366"/>
            <a:ext cx="4114800" cy="4114800"/>
          </a:xfrm>
          <a:prstGeom prst="rect">
            <a:avLst/>
          </a:prstGeom>
        </p:spPr>
      </p:pic>
      <p:sp>
        <p:nvSpPr>
          <p:cNvPr id="34" name="Text Placeholder 4">
            <a:extLst>
              <a:ext uri="{FF2B5EF4-FFF2-40B4-BE49-F238E27FC236}">
                <a16:creationId xmlns:a16="http://schemas.microsoft.com/office/drawing/2014/main" id="{07B63777-E386-E246-A843-0DCE57C79838}"/>
              </a:ext>
            </a:extLst>
          </p:cNvPr>
          <p:cNvSpPr txBox="1">
            <a:spLocks/>
          </p:cNvSpPr>
          <p:nvPr/>
        </p:nvSpPr>
        <p:spPr>
          <a:xfrm>
            <a:off x="4608631" y="2526748"/>
            <a:ext cx="7100126" cy="389172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2">
                    <a:lumMod val="25000"/>
                  </a:schemeClr>
                </a:soli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2">
                    <a:lumMod val="25000"/>
                  </a:schemeClr>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2">
                    <a:lumMod val="25000"/>
                  </a:schemeClr>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bg2">
                    <a:lumMod val="25000"/>
                  </a:schemeClr>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chemeClr val="bg2">
                    <a:lumMod val="25000"/>
                  </a:schemeClr>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expect all digital event participants to uphold the principles of this Code of Conduct, which covers the main digital event and all related activities. We do not tolerate disruptive or disrespectful behavior, messages, images, or interactions by any party participant, in any form, at any aspect of the program including business and social activities, regardless of location.​</a:t>
            </a:r>
          </a:p>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 will not tolerate harassment or discrimination based on age, ancestry, color, gender identity or expression, national origin, physical or mental disability, religion, sexual orientation, or any other characteristic protected by applicable local laws, regulations, and ordinances.​ </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encourage everyone to assist in creating a welcoming and safe environment.</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For more info, click </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hlinkClick r:id="rId4"/>
              </a:rPr>
              <a:t>here</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a:t>
            </a:r>
          </a:p>
        </p:txBody>
      </p:sp>
    </p:spTree>
    <p:extLst>
      <p:ext uri="{BB962C8B-B14F-4D97-AF65-F5344CB8AC3E}">
        <p14:creationId xmlns:p14="http://schemas.microsoft.com/office/powerpoint/2010/main" val="131465576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B1EB30-1C90-35C4-697C-30A9CFA33A1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t="5319" b="5319"/>
          <a:stretch/>
        </p:blipFill>
        <p:spPr>
          <a:xfrm>
            <a:off x="6717013" y="1152130"/>
            <a:ext cx="5474988" cy="5705870"/>
          </a:xfrm>
          <a:prstGeom prst="rect">
            <a:avLst/>
          </a:prstGeom>
        </p:spPr>
      </p:pic>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normAutofit fontScale="90000"/>
          </a:bodyPr>
          <a:lstStyle/>
          <a:p>
            <a:r>
              <a:rPr lang="en-US">
                <a:cs typeface="Segoe UI"/>
              </a:rPr>
              <a:t>Mission</a:t>
            </a:r>
            <a:endParaRPr lang="en-US" sz="3600">
              <a:solidFill>
                <a:schemeClr val="bg1"/>
              </a:solidFill>
            </a:endParaRPr>
          </a:p>
        </p:txBody>
      </p:sp>
      <p:sp>
        <p:nvSpPr>
          <p:cNvPr id="3" name="Text Placeholder 2">
            <a:extLst>
              <a:ext uri="{FF2B5EF4-FFF2-40B4-BE49-F238E27FC236}">
                <a16:creationId xmlns:a16="http://schemas.microsoft.com/office/drawing/2014/main" id="{5A3FEB64-8B46-FB3A-A8AA-87EC94F59EAA}"/>
              </a:ext>
            </a:extLst>
          </p:cNvPr>
          <p:cNvSpPr>
            <a:spLocks noGrp="1"/>
          </p:cNvSpPr>
          <p:nvPr>
            <p:ph type="body" sz="quarter" idx="10"/>
          </p:nvPr>
        </p:nvSpPr>
        <p:spPr>
          <a:xfrm>
            <a:off x="273509" y="2164852"/>
            <a:ext cx="6087035" cy="2251001"/>
          </a:xfrm>
        </p:spPr>
        <p:txBody>
          <a:bodyPr vert="horz" wrap="square" lIns="0" tIns="0" rIns="0" bIns="0" rtlCol="0" anchor="t">
            <a:spAutoFit/>
          </a:bodyPr>
          <a:lstStyle/>
          <a:p>
            <a:pPr marL="0" indent="0">
              <a:lnSpc>
                <a:spcPct val="150000"/>
              </a:lnSpc>
              <a:spcBef>
                <a:spcPts val="0"/>
              </a:spcBef>
              <a:buNone/>
            </a:pPr>
            <a:r>
              <a:rPr lang="en-US" spc="-50">
                <a:ln w="3175">
                  <a:noFill/>
                </a:ln>
                <a:solidFill>
                  <a:srgbClr val="262626"/>
                </a:solidFill>
                <a:ea typeface="+mn-lt"/>
                <a:cs typeface="+mn-lt"/>
              </a:rPr>
              <a:t>The Microsoft Global Community Initiative (MGCI) features event amplification, event production training, blogs, networking, technology and tools best practices, resources, playbooks, and more for the Microsoft Community.</a:t>
            </a:r>
          </a:p>
        </p:txBody>
      </p:sp>
      <p:graphicFrame>
        <p:nvGraphicFramePr>
          <p:cNvPr id="5" name="Table 4">
            <a:extLst>
              <a:ext uri="{FF2B5EF4-FFF2-40B4-BE49-F238E27FC236}">
                <a16:creationId xmlns:a16="http://schemas.microsoft.com/office/drawing/2014/main" id="{DD9D057C-90A6-799A-ADBF-DEFBAFEB90B1}"/>
              </a:ext>
            </a:extLst>
          </p:cNvPr>
          <p:cNvGraphicFramePr>
            <a:graphicFrameLocks noGrp="1"/>
          </p:cNvGraphicFramePr>
          <p:nvPr/>
        </p:nvGraphicFramePr>
        <p:xfrm>
          <a:off x="382895" y="5993341"/>
          <a:ext cx="4466242" cy="640080"/>
        </p:xfrm>
        <a:graphic>
          <a:graphicData uri="http://schemas.openxmlformats.org/drawingml/2006/table">
            <a:tbl>
              <a:tblPr bandRow="1">
                <a:tableStyleId>{5C22544A-7EE6-4342-B048-85BDC9FD1C3A}</a:tableStyleId>
              </a:tblPr>
              <a:tblGrid>
                <a:gridCol w="4466242">
                  <a:extLst>
                    <a:ext uri="{9D8B030D-6E8A-4147-A177-3AD203B41FA5}">
                      <a16:colId xmlns:a16="http://schemas.microsoft.com/office/drawing/2014/main" val="1464470149"/>
                    </a:ext>
                  </a:extLst>
                </a:gridCol>
              </a:tblGrid>
              <a:tr h="390604">
                <a:tc>
                  <a:txBody>
                    <a:bodyPr/>
                    <a:lstStyle/>
                    <a:p>
                      <a:pPr lvl="0">
                        <a:lnSpc>
                          <a:spcPct val="100000"/>
                        </a:lnSpc>
                        <a:buNone/>
                      </a:pPr>
                      <a:r>
                        <a:rPr lang="en-US" sz="1800" b="1" i="0" spc="0">
                          <a:solidFill>
                            <a:schemeClr val="bg1"/>
                          </a:solidFill>
                          <a:effectLst/>
                          <a:latin typeface="Segoe UI Semibold"/>
                          <a:cs typeface="Segoe UI Semibold"/>
                        </a:rPr>
                        <a:t>Join MGCI today!</a:t>
                      </a:r>
                      <a:endParaRPr lang="en-US" sz="1800" b="1" i="0" spc="0">
                        <a:solidFill>
                          <a:schemeClr val="bg1"/>
                        </a:solidFill>
                        <a:effectLst/>
                        <a:latin typeface="Segoe UI Semibold" panose="020B0502040204020203" pitchFamily="34" charset="0"/>
                        <a:cs typeface="Segoe UI Semibold" panose="020B0502040204020203" pitchFamily="34" charset="0"/>
                      </a:endParaRPr>
                    </a:p>
                    <a:p>
                      <a:pPr lvl="0">
                        <a:lnSpc>
                          <a:spcPct val="100000"/>
                        </a:lnSpc>
                        <a:buNone/>
                      </a:pPr>
                      <a:r>
                        <a:rPr lang="en-US" sz="1800" b="0" i="0" spc="0">
                          <a:solidFill>
                            <a:schemeClr val="bg1"/>
                          </a:solidFill>
                          <a:effectLst/>
                          <a:latin typeface="Segoe UI"/>
                          <a:cs typeface="Segoe UI"/>
                          <a:hlinkClick r:id="rId3">
                            <a:extLst>
                              <a:ext uri="{A12FA001-AC4F-418D-AE19-62706E023703}">
                                <ahyp:hlinkClr xmlns:ahyp="http://schemas.microsoft.com/office/drawing/2018/hyperlinkcolor" val="tx"/>
                              </a:ext>
                            </a:extLst>
                          </a:hlinkClick>
                        </a:rPr>
                        <a:t>https://aka.ms/MGCI</a:t>
                      </a:r>
                      <a:endParaRPr lang="en-US" sz="1800" b="0" i="0" spc="0">
                        <a:solidFill>
                          <a:schemeClr val="bg1"/>
                        </a:solidFill>
                        <a:effectLst/>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endParaRP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spTree>
    <p:extLst>
      <p:ext uri="{BB962C8B-B14F-4D97-AF65-F5344CB8AC3E}">
        <p14:creationId xmlns:p14="http://schemas.microsoft.com/office/powerpoint/2010/main" val="235555323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miling woman waving at camera">
            <a:extLst>
              <a:ext uri="{FF2B5EF4-FFF2-40B4-BE49-F238E27FC236}">
                <a16:creationId xmlns:a16="http://schemas.microsoft.com/office/drawing/2014/main" id="{B013F235-CE58-A6DC-AFB4-40A5229C30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61212"/>
            <a:ext cx="4792338" cy="3194892"/>
          </a:xfrm>
          <a:prstGeom prst="rect">
            <a:avLst/>
          </a:prstGeom>
        </p:spPr>
      </p:pic>
      <p:sp>
        <p:nvSpPr>
          <p:cNvPr id="8" name="TextBox 7">
            <a:extLst>
              <a:ext uri="{FF2B5EF4-FFF2-40B4-BE49-F238E27FC236}">
                <a16:creationId xmlns:a16="http://schemas.microsoft.com/office/drawing/2014/main" id="{AA2646F8-7ADC-D43C-48B8-EFE1837B01F6}"/>
              </a:ext>
            </a:extLst>
          </p:cNvPr>
          <p:cNvSpPr txBox="1"/>
          <p:nvPr/>
        </p:nvSpPr>
        <p:spPr>
          <a:xfrm>
            <a:off x="5063077" y="2535219"/>
            <a:ext cx="6915150" cy="2646878"/>
          </a:xfrm>
          <a:prstGeom prst="rect">
            <a:avLst/>
          </a:prstGeom>
          <a:noFill/>
        </p:spPr>
        <p:txBody>
          <a:bodyPr wrap="square" lIns="0" tIns="0" rIns="0" bIns="0" rtlCol="0">
            <a:spAutoFit/>
          </a:bodyPr>
          <a:lstStyle/>
          <a:p>
            <a:pPr algn="l"/>
            <a:r>
              <a:rPr lang="en-US" sz="4000"/>
              <a:t>Introduce yourself in chat!</a:t>
            </a:r>
          </a:p>
          <a:p>
            <a:pPr algn="l"/>
            <a:endParaRPr lang="en-US" sz="2000"/>
          </a:p>
          <a:p>
            <a:pPr algn="l"/>
            <a:r>
              <a:rPr lang="en-US" sz="2800"/>
              <a:t>What’s your name?</a:t>
            </a:r>
          </a:p>
          <a:p>
            <a:pPr algn="l"/>
            <a:r>
              <a:rPr lang="en-US" sz="2800"/>
              <a:t>Where are you from?</a:t>
            </a:r>
          </a:p>
          <a:p>
            <a:pPr algn="l"/>
            <a:r>
              <a:rPr lang="en-US" sz="2800"/>
              <a:t>What events do you work on?</a:t>
            </a:r>
          </a:p>
          <a:p>
            <a:pPr algn="l"/>
            <a:r>
              <a:rPr lang="en-US" sz="2800"/>
              <a:t>What’s the link to your LinkedIn profile?</a:t>
            </a:r>
          </a:p>
        </p:txBody>
      </p:sp>
      <p:sp>
        <p:nvSpPr>
          <p:cNvPr id="9" name="Rectangle: Rounded Corners 8">
            <a:extLst>
              <a:ext uri="{FF2B5EF4-FFF2-40B4-BE49-F238E27FC236}">
                <a16:creationId xmlns:a16="http://schemas.microsoft.com/office/drawing/2014/main" id="{0C46A8EC-9389-7D0D-2CFF-CD5743F115CB}"/>
              </a:ext>
            </a:extLst>
          </p:cNvPr>
          <p:cNvSpPr/>
          <p:nvPr/>
        </p:nvSpPr>
        <p:spPr bwMode="auto">
          <a:xfrm>
            <a:off x="55347" y="110170"/>
            <a:ext cx="12074487" cy="958467"/>
          </a:xfrm>
          <a:prstGeom prst="roundRect">
            <a:avLst/>
          </a:prstGeom>
          <a:solidFill>
            <a:srgbClr val="CA3F43"/>
          </a:solidFill>
          <a:ln>
            <a:solidFill>
              <a:srgbClr val="CA3F4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TextBox 11">
            <a:extLst>
              <a:ext uri="{FF2B5EF4-FFF2-40B4-BE49-F238E27FC236}">
                <a16:creationId xmlns:a16="http://schemas.microsoft.com/office/drawing/2014/main" id="{B7C76E56-4971-95E4-133D-38F357ADCC4B}"/>
              </a:ext>
            </a:extLst>
          </p:cNvPr>
          <p:cNvSpPr txBox="1"/>
          <p:nvPr/>
        </p:nvSpPr>
        <p:spPr>
          <a:xfrm>
            <a:off x="195942" y="206829"/>
            <a:ext cx="7609115" cy="677108"/>
          </a:xfrm>
          <a:prstGeom prst="rect">
            <a:avLst/>
          </a:prstGeom>
          <a:noFill/>
        </p:spPr>
        <p:txBody>
          <a:bodyPr wrap="square" lIns="0" tIns="0" rIns="0" bIns="0" rtlCol="0">
            <a:spAutoFit/>
          </a:bodyPr>
          <a:lstStyle/>
          <a:p>
            <a:pPr algn="l"/>
            <a:r>
              <a:rPr lang="en-US" sz="4400">
                <a:solidFill>
                  <a:schemeClr val="bg1"/>
                </a:solidFill>
              </a:rPr>
              <a:t>Introductions</a:t>
            </a:r>
          </a:p>
        </p:txBody>
      </p:sp>
    </p:spTree>
    <p:extLst>
      <p:ext uri="{BB962C8B-B14F-4D97-AF65-F5344CB8AC3E}">
        <p14:creationId xmlns:p14="http://schemas.microsoft.com/office/powerpoint/2010/main" val="128013651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0C46A8EC-9389-7D0D-2CFF-CD5743F115CB}"/>
              </a:ext>
            </a:extLst>
          </p:cNvPr>
          <p:cNvSpPr/>
          <p:nvPr/>
        </p:nvSpPr>
        <p:spPr bwMode="auto">
          <a:xfrm>
            <a:off x="55347" y="110170"/>
            <a:ext cx="12074487" cy="958467"/>
          </a:xfrm>
          <a:prstGeom prst="roundRect">
            <a:avLst/>
          </a:prstGeom>
          <a:solidFill>
            <a:srgbClr val="CA3F43"/>
          </a:solidFill>
          <a:ln>
            <a:solidFill>
              <a:srgbClr val="CA3F4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TextBox 11">
            <a:extLst>
              <a:ext uri="{FF2B5EF4-FFF2-40B4-BE49-F238E27FC236}">
                <a16:creationId xmlns:a16="http://schemas.microsoft.com/office/drawing/2014/main" id="{B7C76E56-4971-95E4-133D-38F357ADCC4B}"/>
              </a:ext>
            </a:extLst>
          </p:cNvPr>
          <p:cNvSpPr txBox="1"/>
          <p:nvPr/>
        </p:nvSpPr>
        <p:spPr>
          <a:xfrm>
            <a:off x="217714" y="206829"/>
            <a:ext cx="7609115" cy="67710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Segoe UI"/>
                <a:ea typeface="+mn-ea"/>
                <a:cs typeface="+mn-cs"/>
              </a:rPr>
              <a:t>Meet your trainers</a:t>
            </a:r>
          </a:p>
        </p:txBody>
      </p:sp>
      <p:grpSp>
        <p:nvGrpSpPr>
          <p:cNvPr id="8" name="Group 7">
            <a:extLst>
              <a:ext uri="{FF2B5EF4-FFF2-40B4-BE49-F238E27FC236}">
                <a16:creationId xmlns:a16="http://schemas.microsoft.com/office/drawing/2014/main" id="{F9ACFE14-EDD4-8E43-8DBA-9DE02FAE221F}"/>
              </a:ext>
            </a:extLst>
          </p:cNvPr>
          <p:cNvGrpSpPr/>
          <p:nvPr/>
        </p:nvGrpSpPr>
        <p:grpSpPr>
          <a:xfrm>
            <a:off x="1782966" y="1738277"/>
            <a:ext cx="3352800" cy="4463143"/>
            <a:chOff x="696686" y="1752600"/>
            <a:chExt cx="3352800" cy="4463143"/>
          </a:xfrm>
        </p:grpSpPr>
        <p:pic>
          <p:nvPicPr>
            <p:cNvPr id="1026" name="Picture 2">
              <a:extLst>
                <a:ext uri="{FF2B5EF4-FFF2-40B4-BE49-F238E27FC236}">
                  <a16:creationId xmlns:a16="http://schemas.microsoft.com/office/drawing/2014/main" id="{A34035CC-17C8-B592-B8F9-0ABB1646FD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38905" y="1950268"/>
              <a:ext cx="1438275" cy="14382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124CD8B-6EE1-58B6-1EE5-256A340FF62C}"/>
                </a:ext>
              </a:extLst>
            </p:cNvPr>
            <p:cNvSpPr txBox="1"/>
            <p:nvPr/>
          </p:nvSpPr>
          <p:spPr>
            <a:xfrm>
              <a:off x="789729" y="3548743"/>
              <a:ext cx="3124619" cy="2277547"/>
            </a:xfrm>
            <a:prstGeom prst="rect">
              <a:avLst/>
            </a:prstGeom>
            <a:noFill/>
          </p:spPr>
          <p:txBody>
            <a:bodyPr wrap="square" lIns="0" tIns="0" rIns="0" bIns="0" rtlCol="0" anchor="t">
              <a:spAutoFit/>
            </a:bodyPr>
            <a:lstStyle/>
            <a:p>
              <a:pPr algn="l"/>
              <a:r>
                <a:rPr lang="en-US" sz="2000" b="1"/>
                <a:t>Sharon Weaver</a:t>
              </a:r>
            </a:p>
            <a:p>
              <a:r>
                <a:rPr lang="en-US" sz="1600" b="0" i="0">
                  <a:effectLst/>
                  <a:latin typeface="-apple-system"/>
                </a:rPr>
                <a:t>Founder</a:t>
              </a:r>
              <a:r>
                <a:rPr lang="en-US" sz="1600">
                  <a:latin typeface="-apple-system"/>
                </a:rPr>
                <a:t>, </a:t>
              </a:r>
              <a:r>
                <a:rPr lang="en-US" sz="1600" b="0" i="0">
                  <a:effectLst/>
                  <a:latin typeface="-apple-system"/>
                </a:rPr>
                <a:t>CEO Smarter Consulting</a:t>
              </a:r>
              <a:endParaRPr lang="en-US" sz="1600"/>
            </a:p>
            <a:p>
              <a:r>
                <a:rPr lang="en-US" sz="1600"/>
                <a:t>Microsoft RD | MVP | MCT</a:t>
              </a:r>
              <a:endParaRPr lang="en-US" sz="1600">
                <a:cs typeface="Segoe UI"/>
              </a:endParaRPr>
            </a:p>
            <a:p>
              <a:pPr algn="l"/>
              <a:endParaRPr lang="en-US" sz="1600">
                <a:cs typeface="Segoe UI"/>
              </a:endParaRPr>
            </a:p>
            <a:p>
              <a:r>
                <a:rPr lang="en-US" sz="1600">
                  <a:cs typeface="Segoe UI"/>
                </a:rPr>
                <a:t>Primary Event:</a:t>
              </a:r>
            </a:p>
            <a:p>
              <a:r>
                <a:rPr lang="en-US" sz="1600">
                  <a:ea typeface="+mn-lt"/>
                  <a:cs typeface="+mn-lt"/>
                  <a:hlinkClick r:id="rId4"/>
                </a:rPr>
                <a:t>CollabCon - https://www.collabconforall.com/</a:t>
              </a:r>
              <a:endParaRPr lang="en-US">
                <a:hlinkClick r:id="rId4"/>
              </a:endParaRPr>
            </a:p>
            <a:p>
              <a:endParaRPr lang="en-US" sz="1600">
                <a:cs typeface="Segoe UI"/>
              </a:endParaRPr>
            </a:p>
            <a:p>
              <a:r>
                <a:rPr lang="en-US" sz="1600">
                  <a:hlinkClick r:id="rId5"/>
                </a:rPr>
                <a:t>Sharon Weaver | LinkedIn</a:t>
              </a:r>
              <a:endParaRPr lang="en-US" sz="1600"/>
            </a:p>
          </p:txBody>
        </p:sp>
        <p:sp>
          <p:nvSpPr>
            <p:cNvPr id="6" name="Rectangle 5">
              <a:extLst>
                <a:ext uri="{FF2B5EF4-FFF2-40B4-BE49-F238E27FC236}">
                  <a16:creationId xmlns:a16="http://schemas.microsoft.com/office/drawing/2014/main" id="{2086283E-614B-8E43-7C6E-ADF80E21AC56}"/>
                </a:ext>
              </a:extLst>
            </p:cNvPr>
            <p:cNvSpPr/>
            <p:nvPr/>
          </p:nvSpPr>
          <p:spPr bwMode="auto">
            <a:xfrm>
              <a:off x="696686" y="1752600"/>
              <a:ext cx="3352800" cy="4463143"/>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7" name="Group 6">
            <a:extLst>
              <a:ext uri="{FF2B5EF4-FFF2-40B4-BE49-F238E27FC236}">
                <a16:creationId xmlns:a16="http://schemas.microsoft.com/office/drawing/2014/main" id="{75DE6BAB-C9A3-AC7F-D701-8FD6447CF35C}"/>
              </a:ext>
            </a:extLst>
          </p:cNvPr>
          <p:cNvGrpSpPr/>
          <p:nvPr/>
        </p:nvGrpSpPr>
        <p:grpSpPr>
          <a:xfrm>
            <a:off x="6776347" y="1738277"/>
            <a:ext cx="3352800" cy="4463143"/>
            <a:chOff x="4548786" y="1752598"/>
            <a:chExt cx="3352800" cy="4463143"/>
          </a:xfrm>
        </p:grpSpPr>
        <p:pic>
          <p:nvPicPr>
            <p:cNvPr id="1028" name="Picture 4">
              <a:extLst>
                <a:ext uri="{FF2B5EF4-FFF2-40B4-BE49-F238E27FC236}">
                  <a16:creationId xmlns:a16="http://schemas.microsoft.com/office/drawing/2014/main" id="{34134A41-3256-6ADB-4A43-7B86FF8797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1001" y="1865656"/>
              <a:ext cx="1464238" cy="14356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346EC9C-C60C-7A0C-B6A9-9D6965A1C871}"/>
                </a:ext>
              </a:extLst>
            </p:cNvPr>
            <p:cNvSpPr txBox="1"/>
            <p:nvPr/>
          </p:nvSpPr>
          <p:spPr>
            <a:xfrm>
              <a:off x="4644700" y="3548742"/>
              <a:ext cx="3182129" cy="2277547"/>
            </a:xfrm>
            <a:prstGeom prst="rect">
              <a:avLst/>
            </a:prstGeom>
            <a:noFill/>
          </p:spPr>
          <p:txBody>
            <a:bodyPr wrap="square" lIns="0" tIns="0" rIns="0" bIns="0" rtlCol="0" anchor="t">
              <a:spAutoFit/>
            </a:bodyPr>
            <a:lstStyle/>
            <a:p>
              <a:pPr algn="l"/>
              <a:r>
                <a:rPr lang="en-US" sz="2000" b="1"/>
                <a:t>Wes Preston</a:t>
              </a:r>
            </a:p>
            <a:p>
              <a:pPr algn="l"/>
              <a:r>
                <a:rPr lang="en-US" sz="1600"/>
                <a:t>Minneapolis, MN</a:t>
              </a:r>
              <a:endParaRPr lang="en-US" sz="1600">
                <a:cs typeface="Segoe UI"/>
              </a:endParaRPr>
            </a:p>
            <a:p>
              <a:pPr algn="l"/>
              <a:r>
                <a:rPr lang="en-US" sz="1600"/>
                <a:t>Owner, </a:t>
              </a:r>
              <a:r>
                <a:rPr lang="en-US" sz="1600" err="1"/>
                <a:t>TrecStone</a:t>
              </a:r>
              <a:endParaRPr lang="en-US" sz="1600"/>
            </a:p>
            <a:p>
              <a:endParaRPr lang="en-US" sz="1600"/>
            </a:p>
            <a:p>
              <a:pPr algn="l"/>
              <a:r>
                <a:rPr lang="en-US" sz="1600"/>
                <a:t>Primary event: </a:t>
              </a:r>
            </a:p>
            <a:p>
              <a:pPr algn="l"/>
              <a:r>
                <a:rPr lang="en-US" sz="1600">
                  <a:effectLst/>
                  <a:hlinkClick r:id="rId7"/>
                </a:rPr>
                <a:t>M365 Saturday - Twin Cities (m365tc.com)</a:t>
              </a:r>
              <a:endParaRPr lang="en-US" sz="1600">
                <a:effectLst/>
              </a:endParaRPr>
            </a:p>
            <a:p>
              <a:endParaRPr lang="en-US" sz="1600"/>
            </a:p>
            <a:p>
              <a:pPr algn="l"/>
              <a:r>
                <a:rPr lang="en-US" sz="1600">
                  <a:hlinkClick r:id="rId8"/>
                </a:rPr>
                <a:t>Wes Preston | LinkedIn</a:t>
              </a:r>
              <a:endParaRPr lang="en-US" sz="1600"/>
            </a:p>
          </p:txBody>
        </p:sp>
        <p:sp>
          <p:nvSpPr>
            <p:cNvPr id="10" name="Rectangle 9">
              <a:extLst>
                <a:ext uri="{FF2B5EF4-FFF2-40B4-BE49-F238E27FC236}">
                  <a16:creationId xmlns:a16="http://schemas.microsoft.com/office/drawing/2014/main" id="{140214A1-9F64-83A2-261E-0CB1CFE4D683}"/>
                </a:ext>
              </a:extLst>
            </p:cNvPr>
            <p:cNvSpPr/>
            <p:nvPr/>
          </p:nvSpPr>
          <p:spPr bwMode="auto">
            <a:xfrm>
              <a:off x="4548786" y="1752598"/>
              <a:ext cx="3352800" cy="4463143"/>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Tree>
    <p:extLst>
      <p:ext uri="{BB962C8B-B14F-4D97-AF65-F5344CB8AC3E}">
        <p14:creationId xmlns:p14="http://schemas.microsoft.com/office/powerpoint/2010/main" val="94536907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4CE1CEB-EEE3-307F-ACAC-14ECBBF26790}"/>
              </a:ext>
            </a:extLst>
          </p:cNvPr>
          <p:cNvSpPr/>
          <p:nvPr/>
        </p:nvSpPr>
        <p:spPr bwMode="auto">
          <a:xfrm>
            <a:off x="55347" y="110170"/>
            <a:ext cx="12074487" cy="958467"/>
          </a:xfrm>
          <a:prstGeom prst="roundRect">
            <a:avLst/>
          </a:prstGeom>
          <a:solidFill>
            <a:srgbClr val="CA3F43"/>
          </a:solidFill>
          <a:ln>
            <a:solidFill>
              <a:srgbClr val="CA3F4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TextBox 11">
            <a:extLst>
              <a:ext uri="{FF2B5EF4-FFF2-40B4-BE49-F238E27FC236}">
                <a16:creationId xmlns:a16="http://schemas.microsoft.com/office/drawing/2014/main" id="{B7C76E56-4971-95E4-133D-38F357ADCC4B}"/>
              </a:ext>
            </a:extLst>
          </p:cNvPr>
          <p:cNvSpPr txBox="1"/>
          <p:nvPr/>
        </p:nvSpPr>
        <p:spPr>
          <a:xfrm>
            <a:off x="221123" y="194761"/>
            <a:ext cx="7609115" cy="67710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Segoe UI"/>
                <a:ea typeface="+mn-ea"/>
                <a:cs typeface="+mn-cs"/>
              </a:rPr>
              <a:t>Meet the Microsoft Team</a:t>
            </a:r>
          </a:p>
        </p:txBody>
      </p:sp>
      <p:grpSp>
        <p:nvGrpSpPr>
          <p:cNvPr id="9" name="Group 8">
            <a:extLst>
              <a:ext uri="{FF2B5EF4-FFF2-40B4-BE49-F238E27FC236}">
                <a16:creationId xmlns:a16="http://schemas.microsoft.com/office/drawing/2014/main" id="{A5424021-836D-55D4-AC96-5F53F59FB49C}"/>
              </a:ext>
            </a:extLst>
          </p:cNvPr>
          <p:cNvGrpSpPr/>
          <p:nvPr/>
        </p:nvGrpSpPr>
        <p:grpSpPr>
          <a:xfrm>
            <a:off x="5005831" y="1743067"/>
            <a:ext cx="2178636" cy="4463143"/>
            <a:chOff x="4195902" y="1743066"/>
            <a:chExt cx="2178636" cy="4463143"/>
          </a:xfrm>
        </p:grpSpPr>
        <p:sp>
          <p:nvSpPr>
            <p:cNvPr id="4" name="TextBox 3">
              <a:extLst>
                <a:ext uri="{FF2B5EF4-FFF2-40B4-BE49-F238E27FC236}">
                  <a16:creationId xmlns:a16="http://schemas.microsoft.com/office/drawing/2014/main" id="{F346EC9C-C60C-7A0C-B6A9-9D6965A1C871}"/>
                </a:ext>
              </a:extLst>
            </p:cNvPr>
            <p:cNvSpPr txBox="1"/>
            <p:nvPr/>
          </p:nvSpPr>
          <p:spPr>
            <a:xfrm>
              <a:off x="4417336" y="3544392"/>
              <a:ext cx="1709317" cy="109260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Heather Cook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Community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Marina del Rey, CA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hlinkClick r:id="rId4"/>
                </a:rPr>
                <a:t>Heather (Heather Newman) Cook | LinkedIn</a:t>
              </a: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5C71C799-D8F0-EAA4-4124-55EDEF29736C}"/>
                </a:ext>
              </a:extLst>
            </p:cNvPr>
            <p:cNvSpPr/>
            <p:nvPr/>
          </p:nvSpPr>
          <p:spPr bwMode="auto">
            <a:xfrm>
              <a:off x="4195902" y="1743066"/>
              <a:ext cx="2178636" cy="4463143"/>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9" name="Picture 18" descr="A person with long hair&#10;&#10;Description automatically generated with low confidence">
              <a:extLst>
                <a:ext uri="{FF2B5EF4-FFF2-40B4-BE49-F238E27FC236}">
                  <a16:creationId xmlns:a16="http://schemas.microsoft.com/office/drawing/2014/main" id="{7B18BD98-CF60-B7BE-2FFF-BCC284813679}"/>
                </a:ext>
              </a:extLst>
            </p:cNvPr>
            <p:cNvPicPr>
              <a:picLocks noChangeAspect="1"/>
            </p:cNvPicPr>
            <p:nvPr/>
          </p:nvPicPr>
          <p:blipFill rotWithShape="1">
            <a:blip r:embed="rId5"/>
            <a:srcRect t="9516" b="9516"/>
            <a:stretch/>
          </p:blipFill>
          <p:spPr>
            <a:xfrm>
              <a:off x="4469332" y="1860117"/>
              <a:ext cx="1463040" cy="1415391"/>
            </a:xfrm>
            <a:prstGeom prst="flowChartConnector">
              <a:avLst/>
            </a:prstGeom>
          </p:spPr>
        </p:pic>
      </p:grpSp>
      <p:grpSp>
        <p:nvGrpSpPr>
          <p:cNvPr id="11" name="Group 10">
            <a:extLst>
              <a:ext uri="{FF2B5EF4-FFF2-40B4-BE49-F238E27FC236}">
                <a16:creationId xmlns:a16="http://schemas.microsoft.com/office/drawing/2014/main" id="{8DB56F7B-88DF-2E23-D96E-13E475424B6F}"/>
              </a:ext>
            </a:extLst>
          </p:cNvPr>
          <p:cNvGrpSpPr/>
          <p:nvPr/>
        </p:nvGrpSpPr>
        <p:grpSpPr>
          <a:xfrm>
            <a:off x="2062964" y="1743067"/>
            <a:ext cx="2514455" cy="4463143"/>
            <a:chOff x="1755017" y="1750213"/>
            <a:chExt cx="2514455" cy="4463143"/>
          </a:xfrm>
        </p:grpSpPr>
        <p:sp>
          <p:nvSpPr>
            <p:cNvPr id="3" name="TextBox 2">
              <a:extLst>
                <a:ext uri="{FF2B5EF4-FFF2-40B4-BE49-F238E27FC236}">
                  <a16:creationId xmlns:a16="http://schemas.microsoft.com/office/drawing/2014/main" id="{0124CD8B-6EE1-58B6-1EE5-256A340FF62C}"/>
                </a:ext>
              </a:extLst>
            </p:cNvPr>
            <p:cNvSpPr txBox="1"/>
            <p:nvPr/>
          </p:nvSpPr>
          <p:spPr>
            <a:xfrm>
              <a:off x="1932673" y="3543846"/>
              <a:ext cx="2336799" cy="109260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Karuana Gatimu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Community Lead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Olympia, Washington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Phoenix, AZ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hlinkClick r:id="rId6"/>
                </a:rPr>
                <a:t>Karuana Gatimu | LinkedIn</a:t>
              </a:r>
              <a:endPar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E17DE87-7717-14E3-8A97-652194749BE2}"/>
                </a:ext>
              </a:extLst>
            </p:cNvPr>
            <p:cNvSpPr/>
            <p:nvPr/>
          </p:nvSpPr>
          <p:spPr bwMode="auto">
            <a:xfrm>
              <a:off x="1755017" y="1750213"/>
              <a:ext cx="2178636" cy="4463143"/>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21" name="Picture 20">
              <a:extLst>
                <a:ext uri="{FF2B5EF4-FFF2-40B4-BE49-F238E27FC236}">
                  <a16:creationId xmlns:a16="http://schemas.microsoft.com/office/drawing/2014/main" id="{134CB3C2-772B-85EA-C660-947EE1AE228B}"/>
                </a:ext>
              </a:extLst>
            </p:cNvPr>
            <p:cNvPicPr>
              <a:picLocks noChangeAspect="1"/>
            </p:cNvPicPr>
            <p:nvPr/>
          </p:nvPicPr>
          <p:blipFill>
            <a:blip r:embed="rId7"/>
            <a:stretch>
              <a:fillRect/>
            </a:stretch>
          </p:blipFill>
          <p:spPr>
            <a:xfrm>
              <a:off x="2159309" y="1838064"/>
              <a:ext cx="1280160" cy="1439321"/>
            </a:xfrm>
            <a:prstGeom prst="flowChartConnector">
              <a:avLst/>
            </a:prstGeom>
          </p:spPr>
        </p:pic>
      </p:grpSp>
      <p:grpSp>
        <p:nvGrpSpPr>
          <p:cNvPr id="6" name="Group 5">
            <a:extLst>
              <a:ext uri="{FF2B5EF4-FFF2-40B4-BE49-F238E27FC236}">
                <a16:creationId xmlns:a16="http://schemas.microsoft.com/office/drawing/2014/main" id="{F402B3B0-38AD-1830-5D57-85ED8BA0A8B5}"/>
              </a:ext>
            </a:extLst>
          </p:cNvPr>
          <p:cNvGrpSpPr/>
          <p:nvPr/>
        </p:nvGrpSpPr>
        <p:grpSpPr>
          <a:xfrm>
            <a:off x="7948698" y="1739836"/>
            <a:ext cx="2178636" cy="4463143"/>
            <a:chOff x="8985568" y="1743068"/>
            <a:chExt cx="2178636" cy="4463143"/>
          </a:xfrm>
        </p:grpSpPr>
        <p:sp>
          <p:nvSpPr>
            <p:cNvPr id="14" name="Rectangle 13">
              <a:extLst>
                <a:ext uri="{FF2B5EF4-FFF2-40B4-BE49-F238E27FC236}">
                  <a16:creationId xmlns:a16="http://schemas.microsoft.com/office/drawing/2014/main" id="{6BF08187-0225-B555-136E-4D34E8A27468}"/>
                </a:ext>
              </a:extLst>
            </p:cNvPr>
            <p:cNvSpPr/>
            <p:nvPr/>
          </p:nvSpPr>
          <p:spPr bwMode="auto">
            <a:xfrm>
              <a:off x="8985568" y="1743068"/>
              <a:ext cx="2178636" cy="4463143"/>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7" name="Picture 6">
              <a:extLst>
                <a:ext uri="{FF2B5EF4-FFF2-40B4-BE49-F238E27FC236}">
                  <a16:creationId xmlns:a16="http://schemas.microsoft.com/office/drawing/2014/main" id="{60B21CCF-4CD3-B883-D836-D2D6AA55D9EB}"/>
                </a:ext>
              </a:extLst>
            </p:cNvPr>
            <p:cNvPicPr>
              <a:picLocks noChangeAspect="1"/>
            </p:cNvPicPr>
            <p:nvPr/>
          </p:nvPicPr>
          <p:blipFill>
            <a:blip r:embed="rId8"/>
            <a:stretch>
              <a:fillRect/>
            </a:stretch>
          </p:blipFill>
          <p:spPr>
            <a:xfrm>
              <a:off x="9403029" y="1855470"/>
              <a:ext cx="1371600" cy="1371600"/>
            </a:xfrm>
            <a:prstGeom prst="ellipse">
              <a:avLst/>
            </a:prstGeom>
          </p:spPr>
        </p:pic>
        <p:sp>
          <p:nvSpPr>
            <p:cNvPr id="8" name="TextBox 7">
              <a:extLst>
                <a:ext uri="{FF2B5EF4-FFF2-40B4-BE49-F238E27FC236}">
                  <a16:creationId xmlns:a16="http://schemas.microsoft.com/office/drawing/2014/main" id="{16E139CC-303C-17DD-A1A8-D1C87C34FDDD}"/>
                </a:ext>
              </a:extLst>
            </p:cNvPr>
            <p:cNvSpPr txBox="1"/>
            <p:nvPr/>
          </p:nvSpPr>
          <p:spPr>
            <a:xfrm>
              <a:off x="9255279" y="3543846"/>
              <a:ext cx="1626091"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Bryan Hart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Technology Lead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Shoreline, WA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hlinkClick r:id="rId9"/>
                </a:rPr>
                <a:t>Bryan Hart | LinkedIn</a:t>
              </a: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068806119"/>
      </p:ext>
    </p:extLst>
  </p:cSld>
  <p:clrMapOvr>
    <a:masterClrMapping/>
  </p:clrMapOvr>
  <p:transition>
    <p:fade/>
  </p:transition>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1060C"/>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5B31512-87F1-0584-CA11-78E1BF231FAE}"/>
              </a:ext>
            </a:extLst>
          </p:cNvPr>
          <p:cNvSpPr txBox="1"/>
          <p:nvPr/>
        </p:nvSpPr>
        <p:spPr>
          <a:xfrm>
            <a:off x="708917" y="2575981"/>
            <a:ext cx="8996998" cy="1569660"/>
          </a:xfrm>
          <a:prstGeom prst="rect">
            <a:avLst/>
          </a:prstGeom>
          <a:noFill/>
        </p:spPr>
        <p:txBody>
          <a:bodyPr wrap="square" lIns="91440" tIns="45720" rIns="91440" bIns="45720" rtlCol="0" anchor="t">
            <a:spAutoFit/>
          </a:bodyPr>
          <a:lstStyle/>
          <a:p>
            <a:r>
              <a:rPr lang="en-US" sz="4800" dirty="0">
                <a:solidFill>
                  <a:schemeClr val="bg1"/>
                </a:solidFill>
                <a:latin typeface="Segoe UI"/>
                <a:ea typeface="+mn-lt"/>
                <a:cs typeface="Segoe UI"/>
              </a:rPr>
              <a:t>Topic - </a:t>
            </a:r>
          </a:p>
          <a:p>
            <a:r>
              <a:rPr lang="en-US" sz="4800" dirty="0">
                <a:solidFill>
                  <a:schemeClr val="bg1"/>
                </a:solidFill>
                <a:latin typeface="Segoe UI"/>
                <a:ea typeface="+mn-lt"/>
                <a:cs typeface="Segoe UI"/>
              </a:rPr>
              <a:t>Speaker and Session Selection</a:t>
            </a:r>
            <a:endParaRPr lang="en-US" sz="4800" dirty="0">
              <a:solidFill>
                <a:schemeClr val="bg1"/>
              </a:solidFill>
              <a:latin typeface="Segoe UI"/>
              <a:ea typeface="Calibri"/>
              <a:cs typeface="Segoe UI"/>
            </a:endParaRPr>
          </a:p>
        </p:txBody>
      </p:sp>
    </p:spTree>
    <p:extLst>
      <p:ext uri="{BB962C8B-B14F-4D97-AF65-F5344CB8AC3E}">
        <p14:creationId xmlns:p14="http://schemas.microsoft.com/office/powerpoint/2010/main" val="815645614"/>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3.xml><?xml version="1.0" encoding="utf-8"?>
<a:theme xmlns:a="http://schemas.openxmlformats.org/drawingml/2006/main" name="1_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4.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9c30713-af12-44e2-9e41-c108ae8adae4">
      <Terms xmlns="http://schemas.microsoft.com/office/infopath/2007/PartnerControls"/>
    </lcf76f155ced4ddcb4097134ff3c332f>
    <PublishingExpirationDate xmlns="http://schemas.microsoft.com/sharepoint/v3" xsi:nil="true"/>
    <PublishingStartDate xmlns="http://schemas.microsoft.com/sharepoint/v3" xsi:nil="true"/>
    <TaxCatchAll xmlns="287f6557-18c0-4370-ae54-94b6b987281a" xsi:nil="true"/>
    <MediaLengthInSeconds xmlns="69c30713-af12-44e2-9e41-c108ae8adae4" xsi:nil="true"/>
    <SharedWithUsers xmlns="287f6557-18c0-4370-ae54-94b6b987281a">
      <UserInfo>
        <DisplayName/>
        <AccountId xsi:nil="true"/>
        <AccountType/>
      </UserInfo>
    </SharedWithUsers>
    <MeetingDate xmlns="69c30713-af12-44e2-9e41-c108ae8adae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5F7E1CF81D4474482883740FD559BFA" ma:contentTypeVersion="18" ma:contentTypeDescription="Create a new document." ma:contentTypeScope="" ma:versionID="603431f14195c76fcd82b6b50e6caed6">
  <xsd:schema xmlns:xsd="http://www.w3.org/2001/XMLSchema" xmlns:xs="http://www.w3.org/2001/XMLSchema" xmlns:p="http://schemas.microsoft.com/office/2006/metadata/properties" xmlns:ns1="http://schemas.microsoft.com/sharepoint/v3" xmlns:ns2="69c30713-af12-44e2-9e41-c108ae8adae4" xmlns:ns3="287f6557-18c0-4370-ae54-94b6b987281a" targetNamespace="http://schemas.microsoft.com/office/2006/metadata/properties" ma:root="true" ma:fieldsID="1b92e9929a892815f60341fb6e07f092" ns1:_="" ns2:_="" ns3:_="">
    <xsd:import namespace="http://schemas.microsoft.com/sharepoint/v3"/>
    <xsd:import namespace="69c30713-af12-44e2-9e41-c108ae8adae4"/>
    <xsd:import namespace="287f6557-18c0-4370-ae54-94b6b987281a"/>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SearchProperties" minOccurs="0"/>
                <xsd:element ref="ns1:PublishingStartDate" minOccurs="0"/>
                <xsd:element ref="ns1:PublishingExpirationDate" minOccurs="0"/>
                <xsd:element ref="ns2:MediaServiceObjectDetectorVersions" minOccurs="0"/>
                <xsd:element ref="ns2:MeetingDat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2"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23"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9c30713-af12-44e2-9e41-c108ae8adae4"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9a67c07f-dccb-43db-a12a-df4e5df68473"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etingDate" ma:index="25" nillable="true" ma:displayName="Meeting Date" ma:format="DateOnly" ma:internalName="MeetingDate">
      <xsd:simpleType>
        <xsd:restriction base="dms:DateTim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87f6557-18c0-4370-ae54-94b6b987281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d8502372-ea9a-4a82-a456-77cd451784c1}" ma:internalName="TaxCatchAll" ma:showField="CatchAllData" ma:web="287f6557-18c0-4370-ae54-94b6b987281a">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E5AA82-F494-4821-801F-322F1F490CE1}">
  <ds:schemaRefs>
    <ds:schemaRef ds:uri="287f6557-18c0-4370-ae54-94b6b987281a"/>
    <ds:schemaRef ds:uri="69c30713-af12-44e2-9e41-c108ae8adae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DA13923-7B10-42CE-A631-392405565D61}">
  <ds:schemaRefs>
    <ds:schemaRef ds:uri="287f6557-18c0-4370-ae54-94b6b987281a"/>
    <ds:schemaRef ds:uri="69c30713-af12-44e2-9e41-c108ae8adae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4833609-4DF3-49D0-9B37-CD00A72A57DE}">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33</Slides>
  <Notes>19</Notes>
  <HiddenSlides>1</HiddenSlides>
  <ScaleCrop>false</ScaleCrop>
  <HeadingPairs>
    <vt:vector size="4" baseType="variant">
      <vt:variant>
        <vt:lpstr>Theme</vt:lpstr>
      </vt:variant>
      <vt:variant>
        <vt:i4>4</vt:i4>
      </vt:variant>
      <vt:variant>
        <vt:lpstr>Slide Titles</vt:lpstr>
      </vt:variant>
      <vt:variant>
        <vt:i4>33</vt:i4>
      </vt:variant>
    </vt:vector>
  </HeadingPairs>
  <TitlesOfParts>
    <vt:vector size="37" baseType="lpstr">
      <vt:lpstr>2_Office Theme</vt:lpstr>
      <vt:lpstr>2_White Template</vt:lpstr>
      <vt:lpstr>1_LIGHT GRAY TEMPLATE</vt:lpstr>
      <vt:lpstr>DashVTI</vt:lpstr>
      <vt:lpstr>PowerPoint Presentation</vt:lpstr>
      <vt:lpstr>PowerPoint Presentation</vt:lpstr>
      <vt:lpstr>PowerPoint Presentation</vt:lpstr>
      <vt:lpstr>Digital Event Code of Conduct</vt:lpstr>
      <vt:lpstr>Mission</vt:lpstr>
      <vt:lpstr>PowerPoint Presentation</vt:lpstr>
      <vt:lpstr>PowerPoint Presentation</vt:lpstr>
      <vt:lpstr>PowerPoint Presentation</vt:lpstr>
      <vt:lpstr>PowerPoint Presentation</vt:lpstr>
      <vt:lpstr>What is your Session and Speaker Selection Process?</vt:lpstr>
      <vt:lpstr>Criteria for Selecting Sessions</vt:lpstr>
      <vt:lpstr>Criteria for Selecting Speakers</vt:lpstr>
      <vt:lpstr>What Tools and Platforms Do You Use?</vt:lpstr>
      <vt:lpstr>Speaker &amp; Session Submission Tools</vt:lpstr>
      <vt:lpstr>Do you have Selection Committees?</vt:lpstr>
      <vt:lpstr>Speaker Selection Committee</vt:lpstr>
      <vt:lpstr>Session Scheduling Team</vt:lpstr>
      <vt:lpstr>Timeline and Milestones for Planning</vt:lpstr>
      <vt:lpstr>What are your Best Practices and Challenge tips?</vt:lpstr>
      <vt:lpstr>Best Practices for Session and Speaker Selection</vt:lpstr>
      <vt:lpstr>Lessons Learned From Past Events</vt:lpstr>
      <vt:lpstr>Q&amp;A</vt:lpstr>
      <vt:lpstr>Request Community Amplification </vt:lpstr>
      <vt:lpstr>PowerPoint Presentation</vt:lpstr>
      <vt:lpstr>Training Workstream Update</vt:lpstr>
      <vt:lpstr>Training Workstream Update</vt:lpstr>
      <vt:lpstr>MGCI General Sessions – The Third Tuesday of the Month </vt:lpstr>
      <vt:lpstr>MGCI General Sessions – The Third Tuesday of the Month </vt:lpstr>
      <vt:lpstr>MGCI on MTC </vt:lpstr>
      <vt:lpstr>PowerPoint Presentation</vt:lpstr>
      <vt:lpstr>PowerPoint Presentation</vt:lpstr>
      <vt:lpstr>Stay Connected!   Engage with the best community in tech… There’s something for everyone!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Stowell</dc:creator>
  <cp:revision>85</cp:revision>
  <dcterms:created xsi:type="dcterms:W3CDTF">2024-03-05T22:07:20Z</dcterms:created>
  <dcterms:modified xsi:type="dcterms:W3CDTF">2025-07-18T21:14:04Z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0x01010005F7E1CF81D4474482883740FD559BFA</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