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248_B6EA43E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3672" r:id="rId6"/>
  </p:sldMasterIdLst>
  <p:notesMasterIdLst>
    <p:notesMasterId r:id="rId37"/>
  </p:notesMasterIdLst>
  <p:sldIdLst>
    <p:sldId id="2147478720" r:id="rId7"/>
    <p:sldId id="2147481287" r:id="rId8"/>
    <p:sldId id="258" r:id="rId9"/>
    <p:sldId id="2147481278" r:id="rId10"/>
    <p:sldId id="2147481279" r:id="rId11"/>
    <p:sldId id="2147478729" r:id="rId12"/>
    <p:sldId id="2147478730" r:id="rId13"/>
    <p:sldId id="2147480136" r:id="rId14"/>
    <p:sldId id="2147480128" r:id="rId15"/>
    <p:sldId id="2147481298" r:id="rId16"/>
    <p:sldId id="2147481299" r:id="rId17"/>
    <p:sldId id="2147481300" r:id="rId18"/>
    <p:sldId id="2147481301" r:id="rId19"/>
    <p:sldId id="2147481302" r:id="rId20"/>
    <p:sldId id="2147481303" r:id="rId21"/>
    <p:sldId id="2147481304" r:id="rId22"/>
    <p:sldId id="2147481305" r:id="rId23"/>
    <p:sldId id="2147481306" r:id="rId24"/>
    <p:sldId id="2147480153" r:id="rId25"/>
    <p:sldId id="2147481297" r:id="rId26"/>
    <p:sldId id="2147480115" r:id="rId27"/>
    <p:sldId id="2147481285" r:id="rId28"/>
    <p:sldId id="2147480200" r:id="rId29"/>
    <p:sldId id="2147481281" r:id="rId30"/>
    <p:sldId id="2147481282" r:id="rId31"/>
    <p:sldId id="2147481284" r:id="rId32"/>
    <p:sldId id="2147480129" r:id="rId33"/>
    <p:sldId id="2147480214" r:id="rId34"/>
    <p:sldId id="2147481277" r:id="rId35"/>
    <p:sldId id="21474787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287"/>
            <p14:sldId id="258"/>
            <p14:sldId id="2147481278"/>
            <p14:sldId id="2147481279"/>
          </p14:sldIdLst>
        </p14:section>
        <p14:section name="Introductions" id="{CA5D3B7B-DC55-4F94-9483-3F3BBFCEC6CE}">
          <p14:sldIdLst>
            <p14:sldId id="2147478729"/>
            <p14:sldId id="2147478730"/>
            <p14:sldId id="2147480136"/>
          </p14:sldIdLst>
        </p14:section>
        <p14:section name="Monthly Topic" id="{5E9228A9-7438-44C1-8A22-5AEA0AE69434}">
          <p14:sldIdLst>
            <p14:sldId id="2147480128"/>
            <p14:sldId id="2147481298"/>
            <p14:sldId id="2147481299"/>
            <p14:sldId id="2147481300"/>
            <p14:sldId id="2147481301"/>
            <p14:sldId id="2147481302"/>
            <p14:sldId id="2147481303"/>
            <p14:sldId id="2147481304"/>
            <p14:sldId id="2147481305"/>
            <p14:sldId id="2147481306"/>
            <p14:sldId id="2147480153"/>
            <p14:sldId id="2147481297"/>
            <p14:sldId id="2147480115"/>
            <p14:sldId id="2147481285"/>
            <p14:sldId id="2147480200"/>
            <p14:sldId id="2147481281"/>
            <p14:sldId id="2147481282"/>
            <p14:sldId id="2147481284"/>
          </p14:sldIdLst>
        </p14:section>
        <p14:section name="Lessons Learned" id="{0921D2A5-5CA7-469E-8D5B-6CA1C68B67D0}">
          <p14:sldIdLst>
            <p14:sldId id="2147480129"/>
          </p14:sldIdLst>
        </p14:section>
        <p14:section name="Q&amp;A" id="{5D187D58-6247-4A51-908E-5B805F88D1C0}">
          <p14:sldIdLst/>
        </p14:section>
        <p14:section name="Upcoming Events" id="{48C70552-BB62-406E-B84A-85893DB3EE59}">
          <p14:sldIdLst>
            <p14:sldId id="2147480214"/>
          </p14:sldIdLst>
        </p14:section>
        <p14:section name="Wrap up" id="{15485E60-DF8D-4164-92E8-AEB18907B393}">
          <p14:sldIdLst>
            <p14:sldId id="2147481277"/>
            <p14:sldId id="21474787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E0CE4160-CF03-B739-20B6-75BE27E1F119}" name="Nicolas Georgeault" initials="NG" userId="S::Nicolas.Georgeault@msftcommunity.com::19b671a4-7e51-446d-bce6-616cd14b5984"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09DAC-9B26-6ABA-5150-B36D2A2AC0E6}" v="48" dt="2025-05-29T00:46:29.642"/>
    <p1510:client id="{23133906-C00D-89F6-15BD-7E65D55BBFEC}" v="9" dt="2025-05-28T20:38:22.052"/>
    <p1510:client id="{4B94A65D-B83F-40FE-B9D1-EC37F38898F4}" v="253" dt="2025-05-29T15:05:24.357"/>
    <p1510:client id="{79F50ABF-7F84-F331-6721-AE0E3129CABA}" v="4" dt="2025-05-29T15:05:20.749"/>
    <p1510:client id="{A3C7F990-DC66-70DF-4AB5-516145D90C3A}" v="97" dt="2025-05-29T15:00:43.026"/>
    <p1510:client id="{DDD38054-ABEA-BEDE-AB34-41F2EE3049B1}" v="1" dt="2025-05-29T03:49:57.690"/>
    <p1510:client id="{FA15C4A8-C848-63F5-DD85-1073EB86C808}" v="1" dt="2025-05-29T14:50:00.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Cook" userId="S::heather.cook@msftcommunity.com::7f6a0c67-470c-404b-901d-efae19d6ffa5" providerId="AD" clId="Web-{01B09DAC-9B26-6ABA-5150-B36D2A2AC0E6}"/>
    <pc:docChg chg="delSld modSld sldOrd modSection">
      <pc:chgData name="Heather Cook" userId="S::heather.cook@msftcommunity.com::7f6a0c67-470c-404b-901d-efae19d6ffa5" providerId="AD" clId="Web-{01B09DAC-9B26-6ABA-5150-B36D2A2AC0E6}" dt="2025-05-29T00:46:29.642" v="44"/>
      <pc:docMkLst>
        <pc:docMk/>
      </pc:docMkLst>
      <pc:sldChg chg="modSp modCm">
        <pc:chgData name="Heather Cook" userId="S::heather.cook@msftcommunity.com::7f6a0c67-470c-404b-901d-efae19d6ffa5" providerId="AD" clId="Web-{01B09DAC-9B26-6ABA-5150-B36D2A2AC0E6}" dt="2025-05-29T00:46:26.392" v="43" actId="20577"/>
        <pc:sldMkLst>
          <pc:docMk/>
          <pc:sldMk cId="815645614" sldId="2147480128"/>
        </pc:sldMkLst>
        <pc:spChg chg="mod">
          <ac:chgData name="Heather Cook" userId="S::heather.cook@msftcommunity.com::7f6a0c67-470c-404b-901d-efae19d6ffa5" providerId="AD" clId="Web-{01B09DAC-9B26-6ABA-5150-B36D2A2AC0E6}" dt="2025-05-29T00:46:26.392" v="43" actId="20577"/>
          <ac:spMkLst>
            <pc:docMk/>
            <pc:sldMk cId="815645614" sldId="2147480128"/>
            <ac:spMk id="5" creationId="{35B31512-87F1-0584-CA11-78E1BF231FAE}"/>
          </ac:spMkLst>
        </pc:spChg>
        <pc:extLst>
          <p:ext xmlns:p="http://schemas.openxmlformats.org/presentationml/2006/main" uri="{D6D511B9-2390-475A-947B-AFAB55BFBCF1}">
            <pc226:cmChg xmlns:pc226="http://schemas.microsoft.com/office/powerpoint/2022/06/main/command" chg="mod">
              <pc226:chgData name="Heather Cook" userId="S::heather.cook@msftcommunity.com::7f6a0c67-470c-404b-901d-efae19d6ffa5" providerId="AD" clId="Web-{01B09DAC-9B26-6ABA-5150-B36D2A2AC0E6}" dt="2025-05-29T00:46:14.454" v="40" actId="20577"/>
              <pc2:cmMkLst xmlns:pc2="http://schemas.microsoft.com/office/powerpoint/2019/9/main/command">
                <pc:docMk/>
                <pc:sldMk cId="815645614" sldId="2147480128"/>
                <pc2:cmMk id="{0095E0B6-CA91-4EF1-950C-77F98F010AE1}"/>
              </pc2:cmMkLst>
            </pc226:cmChg>
          </p:ext>
        </pc:extLst>
      </pc:sldChg>
      <pc:sldChg chg="del">
        <pc:chgData name="Heather Cook" userId="S::heather.cook@msftcommunity.com::7f6a0c67-470c-404b-901d-efae19d6ffa5" providerId="AD" clId="Web-{01B09DAC-9B26-6ABA-5150-B36D2A2AC0E6}" dt="2025-05-29T00:45:54.173" v="4"/>
        <pc:sldMkLst>
          <pc:docMk/>
          <pc:sldMk cId="2523814999" sldId="2147481286"/>
        </pc:sldMkLst>
      </pc:sldChg>
      <pc:sldChg chg="del">
        <pc:chgData name="Heather Cook" userId="S::heather.cook@msftcommunity.com::7f6a0c67-470c-404b-901d-efae19d6ffa5" providerId="AD" clId="Web-{01B09DAC-9B26-6ABA-5150-B36D2A2AC0E6}" dt="2025-05-29T00:45:54.173" v="5"/>
        <pc:sldMkLst>
          <pc:docMk/>
          <pc:sldMk cId="1277954104" sldId="2147481288"/>
        </pc:sldMkLst>
      </pc:sldChg>
      <pc:sldChg chg="del">
        <pc:chgData name="Heather Cook" userId="S::heather.cook@msftcommunity.com::7f6a0c67-470c-404b-901d-efae19d6ffa5" providerId="AD" clId="Web-{01B09DAC-9B26-6ABA-5150-B36D2A2AC0E6}" dt="2025-05-29T00:45:54.173" v="3"/>
        <pc:sldMkLst>
          <pc:docMk/>
          <pc:sldMk cId="2971107357" sldId="2147481293"/>
        </pc:sldMkLst>
      </pc:sldChg>
      <pc:sldChg chg="del">
        <pc:chgData name="Heather Cook" userId="S::heather.cook@msftcommunity.com::7f6a0c67-470c-404b-901d-efae19d6ffa5" providerId="AD" clId="Web-{01B09DAC-9B26-6ABA-5150-B36D2A2AC0E6}" dt="2025-05-29T00:45:54.157" v="2"/>
        <pc:sldMkLst>
          <pc:docMk/>
          <pc:sldMk cId="2896517383" sldId="2147481294"/>
        </pc:sldMkLst>
      </pc:sldChg>
      <pc:sldChg chg="del">
        <pc:chgData name="Heather Cook" userId="S::heather.cook@msftcommunity.com::7f6a0c67-470c-404b-901d-efae19d6ffa5" providerId="AD" clId="Web-{01B09DAC-9B26-6ABA-5150-B36D2A2AC0E6}" dt="2025-05-29T00:45:54.157" v="1"/>
        <pc:sldMkLst>
          <pc:docMk/>
          <pc:sldMk cId="2780818746" sldId="2147481295"/>
        </pc:sldMkLst>
      </pc:sldChg>
      <pc:sldChg chg="del">
        <pc:chgData name="Heather Cook" userId="S::heather.cook@msftcommunity.com::7f6a0c67-470c-404b-901d-efae19d6ffa5" providerId="AD" clId="Web-{01B09DAC-9B26-6ABA-5150-B36D2A2AC0E6}" dt="2025-05-29T00:45:54.157" v="0"/>
        <pc:sldMkLst>
          <pc:docMk/>
          <pc:sldMk cId="557959297" sldId="2147481296"/>
        </pc:sldMkLst>
      </pc:sldChg>
      <pc:sldChg chg="ord">
        <pc:chgData name="Heather Cook" userId="S::heather.cook@msftcommunity.com::7f6a0c67-470c-404b-901d-efae19d6ffa5" providerId="AD" clId="Web-{01B09DAC-9B26-6ABA-5150-B36D2A2AC0E6}" dt="2025-05-29T00:46:29.642" v="44"/>
        <pc:sldMkLst>
          <pc:docMk/>
          <pc:sldMk cId="3313128690" sldId="2147481297"/>
        </pc:sldMkLst>
      </pc:sldChg>
    </pc:docChg>
  </pc:docChgLst>
  <pc:docChgLst>
    <pc:chgData name="Sharon Weaver" userId="03b30050-bdf3-4d19-bc70-626c0fe90708" providerId="ADAL" clId="{4B94A65D-B83F-40FE-B9D1-EC37F38898F4}"/>
    <pc:docChg chg="undo custSel addSld modSld sldOrd modSection">
      <pc:chgData name="Sharon Weaver" userId="03b30050-bdf3-4d19-bc70-626c0fe90708" providerId="ADAL" clId="{4B94A65D-B83F-40FE-B9D1-EC37F38898F4}" dt="2025-05-29T15:05:24.357" v="252" actId="20577"/>
      <pc:docMkLst>
        <pc:docMk/>
      </pc:docMkLst>
      <pc:sldChg chg="modSp mod">
        <pc:chgData name="Sharon Weaver" userId="03b30050-bdf3-4d19-bc70-626c0fe90708" providerId="ADAL" clId="{4B94A65D-B83F-40FE-B9D1-EC37F38898F4}" dt="2025-05-28T20:39:54.246" v="48" actId="6549"/>
        <pc:sldMkLst>
          <pc:docMk/>
          <pc:sldMk cId="235856716" sldId="258"/>
        </pc:sldMkLst>
        <pc:spChg chg="mod">
          <ac:chgData name="Sharon Weaver" userId="03b30050-bdf3-4d19-bc70-626c0fe90708" providerId="ADAL" clId="{4B94A65D-B83F-40FE-B9D1-EC37F38898F4}" dt="2025-05-28T20:39:54.246" v="48" actId="6549"/>
          <ac:spMkLst>
            <pc:docMk/>
            <pc:sldMk cId="235856716" sldId="258"/>
            <ac:spMk id="3" creationId="{CC04E8E9-763B-3216-E245-7B92C3A6F30C}"/>
          </ac:spMkLst>
        </pc:spChg>
        <pc:spChg chg="mod">
          <ac:chgData name="Sharon Weaver" userId="03b30050-bdf3-4d19-bc70-626c0fe90708" providerId="ADAL" clId="{4B94A65D-B83F-40FE-B9D1-EC37F38898F4}" dt="2025-05-28T20:39:43.657" v="47" actId="20577"/>
          <ac:spMkLst>
            <pc:docMk/>
            <pc:sldMk cId="235856716" sldId="258"/>
            <ac:spMk id="6" creationId="{88E8FB1E-3F2A-7557-013A-198F574EBE58}"/>
          </ac:spMkLst>
        </pc:spChg>
      </pc:sldChg>
      <pc:sldChg chg="modSp mod">
        <pc:chgData name="Sharon Weaver" userId="03b30050-bdf3-4d19-bc70-626c0fe90708" providerId="ADAL" clId="{4B94A65D-B83F-40FE-B9D1-EC37F38898F4}" dt="2025-05-29T15:05:24.357" v="252" actId="20577"/>
        <pc:sldMkLst>
          <pc:docMk/>
          <pc:sldMk cId="1154252966" sldId="2147480200"/>
        </pc:sldMkLst>
        <pc:graphicFrameChg chg="mod modGraphic">
          <ac:chgData name="Sharon Weaver" userId="03b30050-bdf3-4d19-bc70-626c0fe90708" providerId="ADAL" clId="{4B94A65D-B83F-40FE-B9D1-EC37F38898F4}" dt="2025-05-29T15:05:24.357" v="252" actId="20577"/>
          <ac:graphicFrameMkLst>
            <pc:docMk/>
            <pc:sldMk cId="1154252966" sldId="2147480200"/>
            <ac:graphicFrameMk id="9" creationId="{F5E2458B-13A7-5C8D-B97E-35CC86263EC7}"/>
          </ac:graphicFrameMkLst>
        </pc:graphicFrameChg>
      </pc:sldChg>
      <pc:sldChg chg="modSp mod">
        <pc:chgData name="Sharon Weaver" userId="03b30050-bdf3-4d19-bc70-626c0fe90708" providerId="ADAL" clId="{4B94A65D-B83F-40FE-B9D1-EC37F38898F4}" dt="2025-05-29T14:51:09.532" v="53" actId="27636"/>
        <pc:sldMkLst>
          <pc:docMk/>
          <pc:sldMk cId="2355553235" sldId="2147481279"/>
        </pc:sldMkLst>
        <pc:spChg chg="mod">
          <ac:chgData name="Sharon Weaver" userId="03b30050-bdf3-4d19-bc70-626c0fe90708" providerId="ADAL" clId="{4B94A65D-B83F-40FE-B9D1-EC37F38898F4}" dt="2025-05-29T14:51:09.532" v="53" actId="27636"/>
          <ac:spMkLst>
            <pc:docMk/>
            <pc:sldMk cId="2355553235" sldId="2147481279"/>
            <ac:spMk id="13" creationId="{73D89FBF-C512-0478-6BD8-6F6B1BC1DA4B}"/>
          </ac:spMkLst>
        </pc:spChg>
      </pc:sldChg>
      <pc:sldChg chg="modSp mod">
        <pc:chgData name="Sharon Weaver" userId="03b30050-bdf3-4d19-bc70-626c0fe90708" providerId="ADAL" clId="{4B94A65D-B83F-40FE-B9D1-EC37F38898F4}" dt="2025-05-29T15:04:45.591" v="231" actId="1076"/>
        <pc:sldMkLst>
          <pc:docMk/>
          <pc:sldMk cId="1081244110" sldId="2147481285"/>
        </pc:sldMkLst>
        <pc:spChg chg="mod">
          <ac:chgData name="Sharon Weaver" userId="03b30050-bdf3-4d19-bc70-626c0fe90708" providerId="ADAL" clId="{4B94A65D-B83F-40FE-B9D1-EC37F38898F4}" dt="2025-05-29T15:04:45.591" v="231" actId="1076"/>
          <ac:spMkLst>
            <pc:docMk/>
            <pc:sldMk cId="1081244110" sldId="2147481285"/>
            <ac:spMk id="3" creationId="{34D498AD-7261-5F0D-249F-4069920DC8B4}"/>
          </ac:spMkLst>
        </pc:spChg>
        <pc:graphicFrameChg chg="mod modGraphic">
          <ac:chgData name="Sharon Weaver" userId="03b30050-bdf3-4d19-bc70-626c0fe90708" providerId="ADAL" clId="{4B94A65D-B83F-40FE-B9D1-EC37F38898F4}" dt="2025-05-29T15:04:45.591" v="231" actId="1076"/>
          <ac:graphicFrameMkLst>
            <pc:docMk/>
            <pc:sldMk cId="1081244110" sldId="2147481285"/>
            <ac:graphicFrameMk id="2" creationId="{3DA559A0-9288-E501-BD0B-8065C604B66C}"/>
          </ac:graphicFrameMkLst>
        </pc:graphicFrameChg>
      </pc:sldChg>
      <pc:sldChg chg="addSp delSp modSp add mod ord modTransition setBg">
        <pc:chgData name="Sharon Weaver" userId="03b30050-bdf3-4d19-bc70-626c0fe90708" providerId="ADAL" clId="{4B94A65D-B83F-40FE-B9D1-EC37F38898F4}" dt="2025-05-29T14:57:30.588" v="192" actId="6549"/>
        <pc:sldMkLst>
          <pc:docMk/>
          <pc:sldMk cId="766979211" sldId="2147481298"/>
        </pc:sldMkLst>
        <pc:spChg chg="mod">
          <ac:chgData name="Sharon Weaver" userId="03b30050-bdf3-4d19-bc70-626c0fe90708" providerId="ADAL" clId="{4B94A65D-B83F-40FE-B9D1-EC37F38898F4}" dt="2025-05-29T14:56:34.390" v="184" actId="26606"/>
          <ac:spMkLst>
            <pc:docMk/>
            <pc:sldMk cId="766979211" sldId="2147481298"/>
            <ac:spMk id="2" creationId="{0E629A3A-5AE1-735F-1705-1577F480867B}"/>
          </ac:spMkLst>
        </pc:spChg>
        <pc:spChg chg="mod">
          <ac:chgData name="Sharon Weaver" userId="03b30050-bdf3-4d19-bc70-626c0fe90708" providerId="ADAL" clId="{4B94A65D-B83F-40FE-B9D1-EC37F38898F4}" dt="2025-05-29T14:57:30.588" v="192" actId="6549"/>
          <ac:spMkLst>
            <pc:docMk/>
            <pc:sldMk cId="766979211" sldId="2147481298"/>
            <ac:spMk id="3" creationId="{95B2F074-3071-E80B-E27F-EB5636E8975A}"/>
          </ac:spMkLst>
        </pc:spChg>
        <pc:spChg chg="add del">
          <ac:chgData name="Sharon Weaver" userId="03b30050-bdf3-4d19-bc70-626c0fe90708" providerId="ADAL" clId="{4B94A65D-B83F-40FE-B9D1-EC37F38898F4}" dt="2025-05-29T14:56:34.390" v="184" actId="26606"/>
          <ac:spMkLst>
            <pc:docMk/>
            <pc:sldMk cId="766979211" sldId="2147481298"/>
            <ac:spMk id="8" creationId="{DDD1D22E-5996-E45B-92B2-659F701A4A3B}"/>
          </ac:spMkLst>
        </pc:spChg>
        <pc:spChg chg="add del">
          <ac:chgData name="Sharon Weaver" userId="03b30050-bdf3-4d19-bc70-626c0fe90708" providerId="ADAL" clId="{4B94A65D-B83F-40FE-B9D1-EC37F38898F4}" dt="2025-05-29T14:56:30.031" v="180" actId="26606"/>
          <ac:spMkLst>
            <pc:docMk/>
            <pc:sldMk cId="766979211" sldId="2147481298"/>
            <ac:spMk id="13" creationId="{5A0118C5-4F8D-4CF4-BADD-53FEACC6C42A}"/>
          </ac:spMkLst>
        </pc:spChg>
        <pc:spChg chg="add del">
          <ac:chgData name="Sharon Weaver" userId="03b30050-bdf3-4d19-bc70-626c0fe90708" providerId="ADAL" clId="{4B94A65D-B83F-40FE-B9D1-EC37F38898F4}" dt="2025-05-29T14:56:30.031" v="180" actId="26606"/>
          <ac:spMkLst>
            <pc:docMk/>
            <pc:sldMk cId="766979211" sldId="2147481298"/>
            <ac:spMk id="15" creationId="{4E0A5C5C-2A95-428E-9F6A-0D29EBD57C9F}"/>
          </ac:spMkLst>
        </pc:spChg>
        <pc:spChg chg="add del">
          <ac:chgData name="Sharon Weaver" userId="03b30050-bdf3-4d19-bc70-626c0fe90708" providerId="ADAL" clId="{4B94A65D-B83F-40FE-B9D1-EC37F38898F4}" dt="2025-05-29T14:56:30.031" v="180" actId="26606"/>
          <ac:spMkLst>
            <pc:docMk/>
            <pc:sldMk cId="766979211" sldId="2147481298"/>
            <ac:spMk id="17" creationId="{1056F38F-7C4E-461D-8709-7D0024AE1F79}"/>
          </ac:spMkLst>
        </pc:spChg>
        <pc:spChg chg="add del">
          <ac:chgData name="Sharon Weaver" userId="03b30050-bdf3-4d19-bc70-626c0fe90708" providerId="ADAL" clId="{4B94A65D-B83F-40FE-B9D1-EC37F38898F4}" dt="2025-05-29T14:56:30.031" v="180" actId="26606"/>
          <ac:spMkLst>
            <pc:docMk/>
            <pc:sldMk cId="766979211" sldId="2147481298"/>
            <ac:spMk id="19" creationId="{C7278469-3C3C-49CE-AEEE-E176A4900B78}"/>
          </ac:spMkLst>
        </pc:spChg>
        <pc:spChg chg="add del">
          <ac:chgData name="Sharon Weaver" userId="03b30050-bdf3-4d19-bc70-626c0fe90708" providerId="ADAL" clId="{4B94A65D-B83F-40FE-B9D1-EC37F38898F4}" dt="2025-05-29T14:56:34.390" v="184" actId="26606"/>
          <ac:spMkLst>
            <pc:docMk/>
            <pc:sldMk cId="766979211" sldId="2147481298"/>
            <ac:spMk id="21" creationId="{83BA5EF5-1FE9-4BF9-83BB-269BCDDF6156}"/>
          </ac:spMkLst>
        </pc:spChg>
        <pc:spChg chg="add del">
          <ac:chgData name="Sharon Weaver" userId="03b30050-bdf3-4d19-bc70-626c0fe90708" providerId="ADAL" clId="{4B94A65D-B83F-40FE-B9D1-EC37F38898F4}" dt="2025-05-29T14:56:30.031" v="180" actId="26606"/>
          <ac:spMkLst>
            <pc:docMk/>
            <pc:sldMk cId="766979211" sldId="2147481298"/>
            <ac:spMk id="25" creationId="{4C6598AB-1C17-4D54-951C-A082D94ACB7A}"/>
          </ac:spMkLst>
        </pc:spChg>
        <pc:spChg chg="add del">
          <ac:chgData name="Sharon Weaver" userId="03b30050-bdf3-4d19-bc70-626c0fe90708" providerId="ADAL" clId="{4B94A65D-B83F-40FE-B9D1-EC37F38898F4}" dt="2025-05-29T14:56:30.031" v="180" actId="26606"/>
          <ac:spMkLst>
            <pc:docMk/>
            <pc:sldMk cId="766979211" sldId="2147481298"/>
            <ac:spMk id="27" creationId="{C83B66D7-137D-4AC1-B172-53D60F08BEB5}"/>
          </ac:spMkLst>
        </pc:spChg>
        <pc:spChg chg="add del">
          <ac:chgData name="Sharon Weaver" userId="03b30050-bdf3-4d19-bc70-626c0fe90708" providerId="ADAL" clId="{4B94A65D-B83F-40FE-B9D1-EC37F38898F4}" dt="2025-05-29T14:56:30.031" v="180" actId="26606"/>
          <ac:spMkLst>
            <pc:docMk/>
            <pc:sldMk cId="766979211" sldId="2147481298"/>
            <ac:spMk id="29" creationId="{F6B92503-6984-4D15-8B98-8718709B785D}"/>
          </ac:spMkLst>
        </pc:spChg>
        <pc:spChg chg="add del">
          <ac:chgData name="Sharon Weaver" userId="03b30050-bdf3-4d19-bc70-626c0fe90708" providerId="ADAL" clId="{4B94A65D-B83F-40FE-B9D1-EC37F38898F4}" dt="2025-05-29T14:56:31.396" v="182" actId="26606"/>
          <ac:spMkLst>
            <pc:docMk/>
            <pc:sldMk cId="766979211" sldId="2147481298"/>
            <ac:spMk id="40" creationId="{C2554CA6-288E-4202-BC52-2E5A8F0C0AED}"/>
          </ac:spMkLst>
        </pc:spChg>
        <pc:spChg chg="add del">
          <ac:chgData name="Sharon Weaver" userId="03b30050-bdf3-4d19-bc70-626c0fe90708" providerId="ADAL" clId="{4B94A65D-B83F-40FE-B9D1-EC37F38898F4}" dt="2025-05-29T14:56:31.396" v="182" actId="26606"/>
          <ac:spMkLst>
            <pc:docMk/>
            <pc:sldMk cId="766979211" sldId="2147481298"/>
            <ac:spMk id="41" creationId="{B10BB131-AC8E-4A8E-A5D1-36260F720C3B}"/>
          </ac:spMkLst>
        </pc:spChg>
        <pc:spChg chg="add del">
          <ac:chgData name="Sharon Weaver" userId="03b30050-bdf3-4d19-bc70-626c0fe90708" providerId="ADAL" clId="{4B94A65D-B83F-40FE-B9D1-EC37F38898F4}" dt="2025-05-29T14:56:31.396" v="182" actId="26606"/>
          <ac:spMkLst>
            <pc:docMk/>
            <pc:sldMk cId="766979211" sldId="2147481298"/>
            <ac:spMk id="42" creationId="{5B7778FC-632E-4DCA-A7CB-0D7731CCF970}"/>
          </ac:spMkLst>
        </pc:spChg>
        <pc:spChg chg="add del">
          <ac:chgData name="Sharon Weaver" userId="03b30050-bdf3-4d19-bc70-626c0fe90708" providerId="ADAL" clId="{4B94A65D-B83F-40FE-B9D1-EC37F38898F4}" dt="2025-05-29T14:56:31.396" v="182" actId="26606"/>
          <ac:spMkLst>
            <pc:docMk/>
            <pc:sldMk cId="766979211" sldId="2147481298"/>
            <ac:spMk id="43" creationId="{FA23A907-97FB-4A8F-880A-DD77401C4296}"/>
          </ac:spMkLst>
        </pc:spChg>
        <pc:spChg chg="add del">
          <ac:chgData name="Sharon Weaver" userId="03b30050-bdf3-4d19-bc70-626c0fe90708" providerId="ADAL" clId="{4B94A65D-B83F-40FE-B9D1-EC37F38898F4}" dt="2025-05-29T14:56:34.390" v="184" actId="26606"/>
          <ac:spMkLst>
            <pc:docMk/>
            <pc:sldMk cId="766979211" sldId="2147481298"/>
            <ac:spMk id="45" creationId="{F837543A-6020-4505-A233-C9DB4BF74011}"/>
          </ac:spMkLst>
        </pc:spChg>
        <pc:spChg chg="add del">
          <ac:chgData name="Sharon Weaver" userId="03b30050-bdf3-4d19-bc70-626c0fe90708" providerId="ADAL" clId="{4B94A65D-B83F-40FE-B9D1-EC37F38898F4}" dt="2025-05-29T14:56:34.390" v="184" actId="26606"/>
          <ac:spMkLst>
            <pc:docMk/>
            <pc:sldMk cId="766979211" sldId="2147481298"/>
            <ac:spMk id="46" creationId="{35B16301-FB18-48BA-A6DD-C37CAF6F9A18}"/>
          </ac:spMkLst>
        </pc:spChg>
        <pc:spChg chg="add del">
          <ac:chgData name="Sharon Weaver" userId="03b30050-bdf3-4d19-bc70-626c0fe90708" providerId="ADAL" clId="{4B94A65D-B83F-40FE-B9D1-EC37F38898F4}" dt="2025-05-29T14:56:34.390" v="184" actId="26606"/>
          <ac:spMkLst>
            <pc:docMk/>
            <pc:sldMk cId="766979211" sldId="2147481298"/>
            <ac:spMk id="48" creationId="{CABBD4C1-E6F8-46F6-8152-A8A97490BF4D}"/>
          </ac:spMkLst>
        </pc:spChg>
        <pc:spChg chg="add del">
          <ac:chgData name="Sharon Weaver" userId="03b30050-bdf3-4d19-bc70-626c0fe90708" providerId="ADAL" clId="{4B94A65D-B83F-40FE-B9D1-EC37F38898F4}" dt="2025-05-29T14:56:34.390" v="184" actId="26606"/>
          <ac:spMkLst>
            <pc:docMk/>
            <pc:sldMk cId="766979211" sldId="2147481298"/>
            <ac:spMk id="50" creationId="{88853921-7BC9-4BDE-ACAB-133C683C82D6}"/>
          </ac:spMkLst>
        </pc:spChg>
        <pc:spChg chg="add del">
          <ac:chgData name="Sharon Weaver" userId="03b30050-bdf3-4d19-bc70-626c0fe90708" providerId="ADAL" clId="{4B94A65D-B83F-40FE-B9D1-EC37F38898F4}" dt="2025-05-29T14:56:34.390" v="184" actId="26606"/>
          <ac:spMkLst>
            <pc:docMk/>
            <pc:sldMk cId="766979211" sldId="2147481298"/>
            <ac:spMk id="51" creationId="{09192968-3AE7-4470-A61C-97294BB92731}"/>
          </ac:spMkLst>
        </pc:spChg>
        <pc:spChg chg="add del">
          <ac:chgData name="Sharon Weaver" userId="03b30050-bdf3-4d19-bc70-626c0fe90708" providerId="ADAL" clId="{4B94A65D-B83F-40FE-B9D1-EC37F38898F4}" dt="2025-05-29T14:56:34.390" v="184" actId="26606"/>
          <ac:spMkLst>
            <pc:docMk/>
            <pc:sldMk cId="766979211" sldId="2147481298"/>
            <ac:spMk id="52" creationId="{3AB72E55-43E4-4356-BFE8-E2102CB0B505}"/>
          </ac:spMkLst>
        </pc:spChg>
      </pc:sldChg>
      <pc:sldChg chg="addSp delSp modSp add mod">
        <pc:chgData name="Sharon Weaver" userId="03b30050-bdf3-4d19-bc70-626c0fe90708" providerId="ADAL" clId="{4B94A65D-B83F-40FE-B9D1-EC37F38898F4}" dt="2025-05-29T15:01:03.940" v="217" actId="478"/>
        <pc:sldMkLst>
          <pc:docMk/>
          <pc:sldMk cId="3817607281" sldId="2147481299"/>
        </pc:sldMkLst>
        <pc:spChg chg="mod">
          <ac:chgData name="Sharon Weaver" userId="03b30050-bdf3-4d19-bc70-626c0fe90708" providerId="ADAL" clId="{4B94A65D-B83F-40FE-B9D1-EC37F38898F4}" dt="2025-05-29T15:00:31.196" v="214" actId="20577"/>
          <ac:spMkLst>
            <pc:docMk/>
            <pc:sldMk cId="3817607281" sldId="2147481299"/>
            <ac:spMk id="3" creationId="{BF8ABE7F-41CF-1D09-5169-6B58E972BC39}"/>
          </ac:spMkLst>
        </pc:spChg>
        <pc:spChg chg="add del mod">
          <ac:chgData name="Sharon Weaver" userId="03b30050-bdf3-4d19-bc70-626c0fe90708" providerId="ADAL" clId="{4B94A65D-B83F-40FE-B9D1-EC37F38898F4}" dt="2025-05-29T15:01:03.940" v="217" actId="478"/>
          <ac:spMkLst>
            <pc:docMk/>
            <pc:sldMk cId="3817607281" sldId="2147481299"/>
            <ac:spMk id="4" creationId="{D9708511-F71B-4F45-7023-404CB77531DF}"/>
          </ac:spMkLst>
        </pc:spChg>
      </pc:sldChg>
      <pc:sldChg chg="modSp add mod">
        <pc:chgData name="Sharon Weaver" userId="03b30050-bdf3-4d19-bc70-626c0fe90708" providerId="ADAL" clId="{4B94A65D-B83F-40FE-B9D1-EC37F38898F4}" dt="2025-05-29T14:52:57.338" v="117" actId="5793"/>
        <pc:sldMkLst>
          <pc:docMk/>
          <pc:sldMk cId="1801275542" sldId="2147481300"/>
        </pc:sldMkLst>
        <pc:spChg chg="mod">
          <ac:chgData name="Sharon Weaver" userId="03b30050-bdf3-4d19-bc70-626c0fe90708" providerId="ADAL" clId="{4B94A65D-B83F-40FE-B9D1-EC37F38898F4}" dt="2025-05-29T14:52:57.338" v="117" actId="5793"/>
          <ac:spMkLst>
            <pc:docMk/>
            <pc:sldMk cId="1801275542" sldId="2147481300"/>
            <ac:spMk id="3" creationId="{89BB5859-E002-AEAB-ECF5-20A0455554EC}"/>
          </ac:spMkLst>
        </pc:spChg>
      </pc:sldChg>
      <pc:sldChg chg="modSp add mod">
        <pc:chgData name="Sharon Weaver" userId="03b30050-bdf3-4d19-bc70-626c0fe90708" providerId="ADAL" clId="{4B94A65D-B83F-40FE-B9D1-EC37F38898F4}" dt="2025-05-29T14:53:51.475" v="130" actId="20577"/>
        <pc:sldMkLst>
          <pc:docMk/>
          <pc:sldMk cId="957996488" sldId="2147481301"/>
        </pc:sldMkLst>
        <pc:spChg chg="mod">
          <ac:chgData name="Sharon Weaver" userId="03b30050-bdf3-4d19-bc70-626c0fe90708" providerId="ADAL" clId="{4B94A65D-B83F-40FE-B9D1-EC37F38898F4}" dt="2025-05-29T14:53:51.475" v="130" actId="20577"/>
          <ac:spMkLst>
            <pc:docMk/>
            <pc:sldMk cId="957996488" sldId="2147481301"/>
            <ac:spMk id="3" creationId="{8277135C-F342-8993-E21A-A0F0BB694F43}"/>
          </ac:spMkLst>
        </pc:spChg>
      </pc:sldChg>
      <pc:sldChg chg="modSp add mod">
        <pc:chgData name="Sharon Weaver" userId="03b30050-bdf3-4d19-bc70-626c0fe90708" providerId="ADAL" clId="{4B94A65D-B83F-40FE-B9D1-EC37F38898F4}" dt="2025-05-29T14:54:39.808" v="142" actId="20577"/>
        <pc:sldMkLst>
          <pc:docMk/>
          <pc:sldMk cId="2809676876" sldId="2147481302"/>
        </pc:sldMkLst>
        <pc:spChg chg="mod">
          <ac:chgData name="Sharon Weaver" userId="03b30050-bdf3-4d19-bc70-626c0fe90708" providerId="ADAL" clId="{4B94A65D-B83F-40FE-B9D1-EC37F38898F4}" dt="2025-05-29T14:54:39.808" v="142" actId="20577"/>
          <ac:spMkLst>
            <pc:docMk/>
            <pc:sldMk cId="2809676876" sldId="2147481302"/>
            <ac:spMk id="3" creationId="{2781AF41-22E1-8E87-7293-0F66D7874726}"/>
          </ac:spMkLst>
        </pc:spChg>
      </pc:sldChg>
      <pc:sldChg chg="modSp add mod">
        <pc:chgData name="Sharon Weaver" userId="03b30050-bdf3-4d19-bc70-626c0fe90708" providerId="ADAL" clId="{4B94A65D-B83F-40FE-B9D1-EC37F38898F4}" dt="2025-05-29T14:59:05.498" v="199" actId="5793"/>
        <pc:sldMkLst>
          <pc:docMk/>
          <pc:sldMk cId="826622609" sldId="2147481303"/>
        </pc:sldMkLst>
        <pc:spChg chg="mod">
          <ac:chgData name="Sharon Weaver" userId="03b30050-bdf3-4d19-bc70-626c0fe90708" providerId="ADAL" clId="{4B94A65D-B83F-40FE-B9D1-EC37F38898F4}" dt="2025-05-29T14:59:05.498" v="199" actId="5793"/>
          <ac:spMkLst>
            <pc:docMk/>
            <pc:sldMk cId="826622609" sldId="2147481303"/>
            <ac:spMk id="3" creationId="{D13BC7C3-BC20-8BFB-A625-CAA5E2B284A7}"/>
          </ac:spMkLst>
        </pc:spChg>
      </pc:sldChg>
      <pc:sldChg chg="modSp add mod">
        <pc:chgData name="Sharon Weaver" userId="03b30050-bdf3-4d19-bc70-626c0fe90708" providerId="ADAL" clId="{4B94A65D-B83F-40FE-B9D1-EC37F38898F4}" dt="2025-05-29T14:55:22.911" v="169" actId="27636"/>
        <pc:sldMkLst>
          <pc:docMk/>
          <pc:sldMk cId="1969078068" sldId="2147481304"/>
        </pc:sldMkLst>
        <pc:spChg chg="mod">
          <ac:chgData name="Sharon Weaver" userId="03b30050-bdf3-4d19-bc70-626c0fe90708" providerId="ADAL" clId="{4B94A65D-B83F-40FE-B9D1-EC37F38898F4}" dt="2025-05-29T14:55:22.911" v="169" actId="27636"/>
          <ac:spMkLst>
            <pc:docMk/>
            <pc:sldMk cId="1969078068" sldId="2147481304"/>
            <ac:spMk id="3" creationId="{FABC42FB-3328-8351-E115-DF267158EDBB}"/>
          </ac:spMkLst>
        </pc:spChg>
      </pc:sldChg>
      <pc:sldChg chg="modSp add mod">
        <pc:chgData name="Sharon Weaver" userId="03b30050-bdf3-4d19-bc70-626c0fe90708" providerId="ADAL" clId="{4B94A65D-B83F-40FE-B9D1-EC37F38898F4}" dt="2025-05-29T14:55:44.030" v="178" actId="5793"/>
        <pc:sldMkLst>
          <pc:docMk/>
          <pc:sldMk cId="3259312845" sldId="2147481305"/>
        </pc:sldMkLst>
        <pc:spChg chg="mod">
          <ac:chgData name="Sharon Weaver" userId="03b30050-bdf3-4d19-bc70-626c0fe90708" providerId="ADAL" clId="{4B94A65D-B83F-40FE-B9D1-EC37F38898F4}" dt="2025-05-29T14:55:44.030" v="178" actId="5793"/>
          <ac:spMkLst>
            <pc:docMk/>
            <pc:sldMk cId="3259312845" sldId="2147481305"/>
            <ac:spMk id="3" creationId="{BD3333F1-630B-4429-F489-8A43FBAAA56F}"/>
          </ac:spMkLst>
        </pc:spChg>
      </pc:sldChg>
      <pc:sldChg chg="modSp add mod">
        <pc:chgData name="Sharon Weaver" userId="03b30050-bdf3-4d19-bc70-626c0fe90708" providerId="ADAL" clId="{4B94A65D-B83F-40FE-B9D1-EC37F38898F4}" dt="2025-05-29T15:02:07.951" v="222" actId="5793"/>
        <pc:sldMkLst>
          <pc:docMk/>
          <pc:sldMk cId="2148411695" sldId="2147481306"/>
        </pc:sldMkLst>
        <pc:spChg chg="mod">
          <ac:chgData name="Sharon Weaver" userId="03b30050-bdf3-4d19-bc70-626c0fe90708" providerId="ADAL" clId="{4B94A65D-B83F-40FE-B9D1-EC37F38898F4}" dt="2025-05-29T15:02:07.951" v="222" actId="5793"/>
          <ac:spMkLst>
            <pc:docMk/>
            <pc:sldMk cId="2148411695" sldId="2147481306"/>
            <ac:spMk id="3" creationId="{8DC9CF55-D2DF-DF5F-742E-F98E627CE07B}"/>
          </ac:spMkLst>
        </pc:spChg>
      </pc:sldChg>
    </pc:docChg>
  </pc:docChgLst>
  <pc:docChgLst>
    <pc:chgData name="Wes Preston" userId="S::wes_trecstone.com#ext#@msftcommunity.onmicrosoft.com::5897d9c0-0499-4cd2-84a3-e9489ba21eb0" providerId="AD" clId="Web-{DDD38054-ABEA-BEDE-AB34-41F2EE3049B1}"/>
    <pc:docChg chg="sldOrd">
      <pc:chgData name="Wes Preston" userId="S::wes_trecstone.com#ext#@msftcommunity.onmicrosoft.com::5897d9c0-0499-4cd2-84a3-e9489ba21eb0" providerId="AD" clId="Web-{DDD38054-ABEA-BEDE-AB34-41F2EE3049B1}" dt="2025-05-29T03:49:57.690" v="0"/>
      <pc:docMkLst>
        <pc:docMk/>
      </pc:docMkLst>
      <pc:sldChg chg="ord">
        <pc:chgData name="Wes Preston" userId="S::wes_trecstone.com#ext#@msftcommunity.onmicrosoft.com::5897d9c0-0499-4cd2-84a3-e9489ba21eb0" providerId="AD" clId="Web-{DDD38054-ABEA-BEDE-AB34-41F2EE3049B1}" dt="2025-05-29T03:49:57.690" v="0"/>
        <pc:sldMkLst>
          <pc:docMk/>
          <pc:sldMk cId="2355553235" sldId="2147481279"/>
        </pc:sldMkLst>
      </pc:sldChg>
    </pc:docChg>
  </pc:docChgLst>
  <pc:docChgLst>
    <pc:chgData name="Heather Cook" userId="S::heather.cook@msftcommunity.com::7f6a0c67-470c-404b-901d-efae19d6ffa5" providerId="AD" clId="Web-{A3C7F990-DC66-70DF-4AB5-516145D90C3A}"/>
    <pc:docChg chg="modSld">
      <pc:chgData name="Heather Cook" userId="S::heather.cook@msftcommunity.com::7f6a0c67-470c-404b-901d-efae19d6ffa5" providerId="AD" clId="Web-{A3C7F990-DC66-70DF-4AB5-516145D90C3A}" dt="2025-05-29T15:00:43.026" v="63"/>
      <pc:docMkLst>
        <pc:docMk/>
      </pc:docMkLst>
      <pc:sldChg chg="addSp delSp modSp">
        <pc:chgData name="Heather Cook" userId="S::heather.cook@msftcommunity.com::7f6a0c67-470c-404b-901d-efae19d6ffa5" providerId="AD" clId="Web-{A3C7F990-DC66-70DF-4AB5-516145D90C3A}" dt="2025-05-29T15:00:43.026" v="63"/>
        <pc:sldMkLst>
          <pc:docMk/>
          <pc:sldMk cId="2326954336" sldId="2147480214"/>
        </pc:sldMkLst>
        <pc:picChg chg="add del mod">
          <ac:chgData name="Heather Cook" userId="S::heather.cook@msftcommunity.com::7f6a0c67-470c-404b-901d-efae19d6ffa5" providerId="AD" clId="Web-{A3C7F990-DC66-70DF-4AB5-516145D90C3A}" dt="2025-05-29T15:00:43.026" v="63"/>
          <ac:picMkLst>
            <pc:docMk/>
            <pc:sldMk cId="2326954336" sldId="2147480214"/>
            <ac:picMk id="15" creationId="{ED2FDBA5-5E98-DE22-B89D-5D71C62A695D}"/>
          </ac:picMkLst>
        </pc:picChg>
      </pc:sldChg>
      <pc:sldChg chg="modSp">
        <pc:chgData name="Heather Cook" userId="S::heather.cook@msftcommunity.com::7f6a0c67-470c-404b-901d-efae19d6ffa5" providerId="AD" clId="Web-{A3C7F990-DC66-70DF-4AB5-516145D90C3A}" dt="2025-05-29T14:56:36.115" v="61"/>
        <pc:sldMkLst>
          <pc:docMk/>
          <pc:sldMk cId="1075416390" sldId="2147481281"/>
        </pc:sldMkLst>
        <pc:graphicFrameChg chg="mod modGraphic">
          <ac:chgData name="Heather Cook" userId="S::heather.cook@msftcommunity.com::7f6a0c67-470c-404b-901d-efae19d6ffa5" providerId="AD" clId="Web-{A3C7F990-DC66-70DF-4AB5-516145D90C3A}" dt="2025-05-29T14:56:36.115" v="61"/>
          <ac:graphicFrameMkLst>
            <pc:docMk/>
            <pc:sldMk cId="1075416390" sldId="2147481281"/>
            <ac:graphicFrameMk id="5" creationId="{C001042C-B287-7D7F-60C4-E6E1F1EC7E7E}"/>
          </ac:graphicFrameMkLst>
        </pc:graphicFrameChg>
      </pc:sldChg>
    </pc:docChg>
  </pc:docChgLst>
  <pc:docChgLst>
    <pc:chgData name="Wes Preston" userId="S::wes_trecstone.com#ext#@msftcommunity.onmicrosoft.com::5897d9c0-0499-4cd2-84a3-e9489ba21eb0" providerId="AD" clId="Web-{FA15C4A8-C848-63F5-DD85-1073EB86C808}"/>
    <pc:docChg chg="sldOrd">
      <pc:chgData name="Wes Preston" userId="S::wes_trecstone.com#ext#@msftcommunity.onmicrosoft.com::5897d9c0-0499-4cd2-84a3-e9489ba21eb0" providerId="AD" clId="Web-{FA15C4A8-C848-63F5-DD85-1073EB86C808}" dt="2025-05-29T14:50:00.683" v="0"/>
      <pc:docMkLst>
        <pc:docMk/>
      </pc:docMkLst>
      <pc:sldChg chg="ord">
        <pc:chgData name="Wes Preston" userId="S::wes_trecstone.com#ext#@msftcommunity.onmicrosoft.com::5897d9c0-0499-4cd2-84a3-e9489ba21eb0" providerId="AD" clId="Web-{FA15C4A8-C848-63F5-DD85-1073EB86C808}" dt="2025-05-29T14:50:00.683" v="0"/>
        <pc:sldMkLst>
          <pc:docMk/>
          <pc:sldMk cId="2610421412" sldId="2147480153"/>
        </pc:sldMkLst>
      </pc:sldChg>
    </pc:docChg>
  </pc:docChgLst>
  <pc:docChgLst>
    <pc:chgData name="Heather Cook" userId="S::heather.cook@msftcommunity.com::7f6a0c67-470c-404b-901d-efae19d6ffa5" providerId="AD" clId="Web-{23133906-C00D-89F6-15BD-7E65D55BBFEC}"/>
    <pc:docChg chg="delSld modSld modSection">
      <pc:chgData name="Heather Cook" userId="S::heather.cook@msftcommunity.com::7f6a0c67-470c-404b-901d-efae19d6ffa5" providerId="AD" clId="Web-{23133906-C00D-89F6-15BD-7E65D55BBFEC}" dt="2025-05-28T20:38:22.052" v="5"/>
      <pc:docMkLst>
        <pc:docMk/>
      </pc:docMkLst>
      <pc:sldChg chg="modSp">
        <pc:chgData name="Heather Cook" userId="S::heather.cook@msftcommunity.com::7f6a0c67-470c-404b-901d-efae19d6ffa5" providerId="AD" clId="Web-{23133906-C00D-89F6-15BD-7E65D55BBFEC}" dt="2025-05-28T20:38:00.320" v="2" actId="20577"/>
        <pc:sldMkLst>
          <pc:docMk/>
          <pc:sldMk cId="143996172" sldId="2147478720"/>
        </pc:sldMkLst>
        <pc:spChg chg="mod">
          <ac:chgData name="Heather Cook" userId="S::heather.cook@msftcommunity.com::7f6a0c67-470c-404b-901d-efae19d6ffa5" providerId="AD" clId="Web-{23133906-C00D-89F6-15BD-7E65D55BBFEC}" dt="2025-05-28T20:38:00.320" v="2" actId="20577"/>
          <ac:spMkLst>
            <pc:docMk/>
            <pc:sldMk cId="143996172" sldId="2147478720"/>
            <ac:spMk id="4" creationId="{DDB09282-12DE-5673-8128-11B0FC7036F4}"/>
          </ac:spMkLst>
        </pc:spChg>
      </pc:sldChg>
      <pc:sldChg chg="del">
        <pc:chgData name="Heather Cook" userId="S::heather.cook@msftcommunity.com::7f6a0c67-470c-404b-901d-efae19d6ffa5" providerId="AD" clId="Web-{23133906-C00D-89F6-15BD-7E65D55BBFEC}" dt="2025-05-28T20:38:22.052" v="5"/>
        <pc:sldMkLst>
          <pc:docMk/>
          <pc:sldMk cId="4286868547" sldId="2147480180"/>
        </pc:sldMkLst>
      </pc:sldChg>
      <pc:sldChg chg="modSp">
        <pc:chgData name="Heather Cook" userId="S::heather.cook@msftcommunity.com::7f6a0c67-470c-404b-901d-efae19d6ffa5" providerId="AD" clId="Web-{23133906-C00D-89F6-15BD-7E65D55BBFEC}" dt="2025-05-28T20:38:05.270" v="4"/>
        <pc:sldMkLst>
          <pc:docMk/>
          <pc:sldMk cId="3485562547" sldId="2147481287"/>
        </pc:sldMkLst>
        <pc:graphicFrameChg chg="mod modGraphic">
          <ac:chgData name="Heather Cook" userId="S::heather.cook@msftcommunity.com::7f6a0c67-470c-404b-901d-efae19d6ffa5" providerId="AD" clId="Web-{23133906-C00D-89F6-15BD-7E65D55BBFEC}" dt="2025-05-28T20:38:05.270" v="4"/>
          <ac:graphicFrameMkLst>
            <pc:docMk/>
            <pc:sldMk cId="3485562547" sldId="2147481287"/>
            <ac:graphicFrameMk id="7" creationId="{15927C40-434E-B842-3021-1B2A2AD2BE61}"/>
          </ac:graphicFrameMkLst>
        </pc:graphicFrameChg>
      </pc:sldChg>
    </pc:docChg>
  </pc:docChgLst>
  <pc:docChgLst>
    <pc:chgData name="Heather Cook" userId="S::heather.cook@msftcommunity.com::7f6a0c67-470c-404b-901d-efae19d6ffa5" providerId="AD" clId="Web-{79F50ABF-7F84-F331-6721-AE0E3129CABA}"/>
    <pc:docChg chg="modSld">
      <pc:chgData name="Heather Cook" userId="S::heather.cook@msftcommunity.com::7f6a0c67-470c-404b-901d-efae19d6ffa5" providerId="AD" clId="Web-{79F50ABF-7F84-F331-6721-AE0E3129CABA}" dt="2025-05-29T15:05:19.702" v="2" actId="20577"/>
      <pc:docMkLst>
        <pc:docMk/>
      </pc:docMkLst>
      <pc:sldChg chg="modSp">
        <pc:chgData name="Heather Cook" userId="S::heather.cook@msftcommunity.com::7f6a0c67-470c-404b-901d-efae19d6ffa5" providerId="AD" clId="Web-{79F50ABF-7F84-F331-6721-AE0E3129CABA}" dt="2025-05-29T15:05:19.702" v="2" actId="20577"/>
        <pc:sldMkLst>
          <pc:docMk/>
          <pc:sldMk cId="143996172" sldId="2147478720"/>
        </pc:sldMkLst>
        <pc:spChg chg="mod">
          <ac:chgData name="Heather Cook" userId="S::heather.cook@msftcommunity.com::7f6a0c67-470c-404b-901d-efae19d6ffa5" providerId="AD" clId="Web-{79F50ABF-7F84-F331-6721-AE0E3129CABA}" dt="2025-05-29T15:05:19.702" v="2" actId="20577"/>
          <ac:spMkLst>
            <pc:docMk/>
            <pc:sldMk cId="143996172" sldId="2147478720"/>
            <ac:spMk id="4" creationId="{DDB09282-12DE-5673-8128-11B0FC7036F4}"/>
          </ac:spMkLst>
        </pc:spChg>
      </pc:sldChg>
    </pc:docChg>
  </pc:docChgLst>
</pc:chgInfo>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73452CF2-3E97-4509-A391-05DADEB32FCA}" authorId="{97A7BC27-2F00-3DB2-8BF3-5060B73E820F}" created="2025-01-29T02:31:32.158">
    <ac:deMkLst xmlns:ac="http://schemas.microsoft.com/office/drawing/2013/main/command">
      <pc:docMk xmlns:pc="http://schemas.microsoft.com/office/powerpoint/2013/main/command"/>
      <pc:sldMk xmlns:pc="http://schemas.microsoft.com/office/powerpoint/2013/main/command" cId="3068806119" sldId="2147480136"/>
      <ac:spMk id="12" creationId="{B7C76E56-4971-95E4-133D-38F357ADCC4B}"/>
    </ac:deMkLst>
    <p188:txBody>
      <a:bodyPr/>
      <a:lstStyle/>
      <a:p>
        <a:r>
          <a:rPr lang="en-US"/>
          <a:t>[@Heather Cook] This slide is updated to reflect the current members. Please let me know if any changes. Thanks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6126F-2DBF-2EF3-0DF8-E2E70275D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1912-44D6-4F72-D65D-8D4932F6A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3DC79-98EE-138B-BD16-6C779D2540E3}"/>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442971D6-66EF-1942-0479-F9C6D6DAFD5E}"/>
              </a:ext>
            </a:extLst>
          </p:cNvPr>
          <p:cNvSpPr>
            <a:spLocks noGrp="1"/>
          </p:cNvSpPr>
          <p:nvPr>
            <p:ph type="sldNum" sz="quarter" idx="5"/>
          </p:nvPr>
        </p:nvSpPr>
        <p:spPr/>
        <p:txBody>
          <a:bodyPr/>
          <a:lstStyle/>
          <a:p>
            <a:fld id="{80844353-B7A9-4B0F-BC33-1C2D239C7098}" type="slidenum">
              <a:rPr lang="en-US" smtClean="0"/>
              <a:t>13</a:t>
            </a:fld>
            <a:endParaRPr lang="en-US"/>
          </a:p>
        </p:txBody>
      </p:sp>
    </p:spTree>
    <p:extLst>
      <p:ext uri="{BB962C8B-B14F-4D97-AF65-F5344CB8AC3E}">
        <p14:creationId xmlns:p14="http://schemas.microsoft.com/office/powerpoint/2010/main" val="200221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A30C-1DC4-60CB-BF01-159ED2D00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75B5D-C341-3026-995F-0C38BB263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307CD-8170-B1EA-A7AB-7E9435123322}"/>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581682F9-A561-3234-0F12-0693FA5DF3B8}"/>
              </a:ext>
            </a:extLst>
          </p:cNvPr>
          <p:cNvSpPr>
            <a:spLocks noGrp="1"/>
          </p:cNvSpPr>
          <p:nvPr>
            <p:ph type="sldNum" sz="quarter" idx="5"/>
          </p:nvPr>
        </p:nvSpPr>
        <p:spPr/>
        <p:txBody>
          <a:bodyPr/>
          <a:lstStyle/>
          <a:p>
            <a:fld id="{80844353-B7A9-4B0F-BC33-1C2D239C7098}" type="slidenum">
              <a:rPr lang="en-US" smtClean="0"/>
              <a:t>14</a:t>
            </a:fld>
            <a:endParaRPr lang="en-US"/>
          </a:p>
        </p:txBody>
      </p:sp>
    </p:spTree>
    <p:extLst>
      <p:ext uri="{BB962C8B-B14F-4D97-AF65-F5344CB8AC3E}">
        <p14:creationId xmlns:p14="http://schemas.microsoft.com/office/powerpoint/2010/main" val="2291434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B7872-A862-D917-B503-EAED9B0A2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02597-8E9C-240D-AA1D-EDE409005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3F4E3-13C2-E83D-8C60-191734B6EDEC}"/>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2BAF60D4-AFFA-5B15-FC47-72D930FB2B24}"/>
              </a:ext>
            </a:extLst>
          </p:cNvPr>
          <p:cNvSpPr>
            <a:spLocks noGrp="1"/>
          </p:cNvSpPr>
          <p:nvPr>
            <p:ph type="sldNum" sz="quarter" idx="5"/>
          </p:nvPr>
        </p:nvSpPr>
        <p:spPr/>
        <p:txBody>
          <a:bodyPr/>
          <a:lstStyle/>
          <a:p>
            <a:fld id="{80844353-B7A9-4B0F-BC33-1C2D239C7098}" type="slidenum">
              <a:rPr lang="en-US" smtClean="0"/>
              <a:t>15</a:t>
            </a:fld>
            <a:endParaRPr lang="en-US"/>
          </a:p>
        </p:txBody>
      </p:sp>
    </p:spTree>
    <p:extLst>
      <p:ext uri="{BB962C8B-B14F-4D97-AF65-F5344CB8AC3E}">
        <p14:creationId xmlns:p14="http://schemas.microsoft.com/office/powerpoint/2010/main" val="275317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A7D6F-D9D1-1789-1809-04F5C1D60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0305B-0B67-AFB0-2710-AB575004C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822FD-5EEF-8D86-0877-D4927AA6F96F}"/>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3CD4E5A1-B6F9-BB10-6EE2-D76F452CFF7D}"/>
              </a:ext>
            </a:extLst>
          </p:cNvPr>
          <p:cNvSpPr>
            <a:spLocks noGrp="1"/>
          </p:cNvSpPr>
          <p:nvPr>
            <p:ph type="sldNum" sz="quarter" idx="5"/>
          </p:nvPr>
        </p:nvSpPr>
        <p:spPr/>
        <p:txBody>
          <a:bodyPr/>
          <a:lstStyle/>
          <a:p>
            <a:fld id="{80844353-B7A9-4B0F-BC33-1C2D239C7098}" type="slidenum">
              <a:rPr lang="en-US" smtClean="0"/>
              <a:t>16</a:t>
            </a:fld>
            <a:endParaRPr lang="en-US"/>
          </a:p>
        </p:txBody>
      </p:sp>
    </p:spTree>
    <p:extLst>
      <p:ext uri="{BB962C8B-B14F-4D97-AF65-F5344CB8AC3E}">
        <p14:creationId xmlns:p14="http://schemas.microsoft.com/office/powerpoint/2010/main" val="43378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17D7-DA1C-05DB-BAAD-40D79FFA2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E9DF6-C136-9626-8734-D6BF901D4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B3966-E9AE-FB3B-07AB-22E57DEC46C4}"/>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008D8A54-A629-08AA-5898-D47D0C654F05}"/>
              </a:ext>
            </a:extLst>
          </p:cNvPr>
          <p:cNvSpPr>
            <a:spLocks noGrp="1"/>
          </p:cNvSpPr>
          <p:nvPr>
            <p:ph type="sldNum" sz="quarter" idx="5"/>
          </p:nvPr>
        </p:nvSpPr>
        <p:spPr/>
        <p:txBody>
          <a:bodyPr/>
          <a:lstStyle/>
          <a:p>
            <a:fld id="{80844353-B7A9-4B0F-BC33-1C2D239C7098}" type="slidenum">
              <a:rPr lang="en-US" smtClean="0"/>
              <a:t>17</a:t>
            </a:fld>
            <a:endParaRPr lang="en-US"/>
          </a:p>
        </p:txBody>
      </p:sp>
    </p:spTree>
    <p:extLst>
      <p:ext uri="{BB962C8B-B14F-4D97-AF65-F5344CB8AC3E}">
        <p14:creationId xmlns:p14="http://schemas.microsoft.com/office/powerpoint/2010/main" val="353703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22799-7EE9-BA6A-B9BA-904E47936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43686-8E97-0C78-B005-BEA7A2CE60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6458F-A134-FBB9-95D3-F1B2CCC58D5B}"/>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89CED63C-7228-E47A-B4AD-682D25703F3E}"/>
              </a:ext>
            </a:extLst>
          </p:cNvPr>
          <p:cNvSpPr>
            <a:spLocks noGrp="1"/>
          </p:cNvSpPr>
          <p:nvPr>
            <p:ph type="sldNum" sz="quarter" idx="5"/>
          </p:nvPr>
        </p:nvSpPr>
        <p:spPr/>
        <p:txBody>
          <a:bodyPr/>
          <a:lstStyle/>
          <a:p>
            <a:fld id="{80844353-B7A9-4B0F-BC33-1C2D239C7098}" type="slidenum">
              <a:rPr lang="en-US" smtClean="0"/>
              <a:t>18</a:t>
            </a:fld>
            <a:endParaRPr lang="en-US"/>
          </a:p>
        </p:txBody>
      </p:sp>
    </p:spTree>
    <p:extLst>
      <p:ext uri="{BB962C8B-B14F-4D97-AF65-F5344CB8AC3E}">
        <p14:creationId xmlns:p14="http://schemas.microsoft.com/office/powerpoint/2010/main" val="346246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5/29/2025 8:05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44353-B7A9-4B0F-BC33-1C2D239C7098}" type="slidenum">
              <a:rPr lang="en-US" smtClean="0"/>
              <a:t>9</a:t>
            </a:fld>
            <a:endParaRPr lang="en-US"/>
          </a:p>
        </p:txBody>
      </p:sp>
    </p:spTree>
    <p:extLst>
      <p:ext uri="{BB962C8B-B14F-4D97-AF65-F5344CB8AC3E}">
        <p14:creationId xmlns:p14="http://schemas.microsoft.com/office/powerpoint/2010/main" val="48172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p:cNvSpPr>
            <a:spLocks noGrp="1"/>
          </p:cNvSpPr>
          <p:nvPr>
            <p:ph type="sldNum" sz="quarter" idx="5"/>
          </p:nvPr>
        </p:nvSpPr>
        <p:spPr/>
        <p:txBody>
          <a:bodyPr/>
          <a:lstStyle/>
          <a:p>
            <a:fld id="{80844353-B7A9-4B0F-BC33-1C2D239C7098}" type="slidenum">
              <a:rPr lang="en-US" smtClean="0"/>
              <a:t>10</a:t>
            </a:fld>
            <a:endParaRPr lang="en-US"/>
          </a:p>
        </p:txBody>
      </p:sp>
    </p:spTree>
    <p:extLst>
      <p:ext uri="{BB962C8B-B14F-4D97-AF65-F5344CB8AC3E}">
        <p14:creationId xmlns:p14="http://schemas.microsoft.com/office/powerpoint/2010/main" val="19008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8DBD4-6874-4DD3-2825-284654716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68D1B-F85D-1E3A-8C76-DB392E08A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AEEED-5FF5-27E0-C7EB-F01B3BF35E28}"/>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D705934A-5686-3ED7-24EE-5887EC84CB74}"/>
              </a:ext>
            </a:extLst>
          </p:cNvPr>
          <p:cNvSpPr>
            <a:spLocks noGrp="1"/>
          </p:cNvSpPr>
          <p:nvPr>
            <p:ph type="sldNum" sz="quarter" idx="5"/>
          </p:nvPr>
        </p:nvSpPr>
        <p:spPr/>
        <p:txBody>
          <a:bodyPr/>
          <a:lstStyle/>
          <a:p>
            <a:fld id="{80844353-B7A9-4B0F-BC33-1C2D239C7098}" type="slidenum">
              <a:rPr lang="en-US" smtClean="0"/>
              <a:t>11</a:t>
            </a:fld>
            <a:endParaRPr lang="en-US"/>
          </a:p>
        </p:txBody>
      </p:sp>
    </p:spTree>
    <p:extLst>
      <p:ext uri="{BB962C8B-B14F-4D97-AF65-F5344CB8AC3E}">
        <p14:creationId xmlns:p14="http://schemas.microsoft.com/office/powerpoint/2010/main" val="60716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92FCF-1BC2-C388-1B71-194429863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E5208-E25A-5AF7-C19C-E6A7BDF62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7F293-3AE0-1153-EBD0-0F054CB947CB}"/>
              </a:ext>
            </a:extLst>
          </p:cNvPr>
          <p:cNvSpPr>
            <a:spLocks noGrp="1"/>
          </p:cNvSpPr>
          <p:nvPr>
            <p:ph type="body" idx="1"/>
          </p:nvPr>
        </p:nvSpPr>
        <p:spPr/>
        <p:txBody>
          <a:bodyPr/>
          <a:lstStyle/>
          <a:p>
            <a:r>
              <a:rPr lang="en-US"/>
              <a:t>For a community event, committee roles and responsibilities are crucial for smooth execution. Key roles include Event Chairperson, responsible for overall coordination; Treasurer, managing the budget; Volunteer Coordinator, overseeing volunteer activities; Marketing Lead, handling promotion; and Logistics Manager, ensuring all logistical aspects are covered. Each role must collaborate effectively to ensure the event's success.</a:t>
            </a:r>
          </a:p>
        </p:txBody>
      </p:sp>
      <p:sp>
        <p:nvSpPr>
          <p:cNvPr id="4" name="Slide Number Placeholder 3">
            <a:extLst>
              <a:ext uri="{FF2B5EF4-FFF2-40B4-BE49-F238E27FC236}">
                <a16:creationId xmlns:a16="http://schemas.microsoft.com/office/drawing/2014/main" id="{63D740D4-F41E-BE8F-0F0A-EDA29FD21BCB}"/>
              </a:ext>
            </a:extLst>
          </p:cNvPr>
          <p:cNvSpPr>
            <a:spLocks noGrp="1"/>
          </p:cNvSpPr>
          <p:nvPr>
            <p:ph type="sldNum" sz="quarter" idx="5"/>
          </p:nvPr>
        </p:nvSpPr>
        <p:spPr/>
        <p:txBody>
          <a:bodyPr/>
          <a:lstStyle/>
          <a:p>
            <a:fld id="{80844353-B7A9-4B0F-BC33-1C2D239C7098}" type="slidenum">
              <a:rPr lang="en-US" smtClean="0"/>
              <a:t>12</a:t>
            </a:fld>
            <a:endParaRPr lang="en-US"/>
          </a:p>
        </p:txBody>
      </p:sp>
    </p:spTree>
    <p:extLst>
      <p:ext uri="{BB962C8B-B14F-4D97-AF65-F5344CB8AC3E}">
        <p14:creationId xmlns:p14="http://schemas.microsoft.com/office/powerpoint/2010/main" val="3945268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5/29/2025</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5/29/2025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5/29/2025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5/29/2025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image" Target="../media/image3.emf"/><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28.emf"/><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5/29/2025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5274" r:id="rId1"/>
    <p:sldLayoutId id="2147485277" r:id="rId2"/>
    <p:sldLayoutId id="2147483663" r:id="rId3"/>
    <p:sldLayoutId id="2147485276" r:id="rId4"/>
    <p:sldLayoutId id="2147483665" r:id="rId5"/>
    <p:sldLayoutId id="2147483666" r:id="rId6"/>
    <p:sldLayoutId id="2147485275" r:id="rId7"/>
    <p:sldLayoutId id="2147483668" r:id="rId8"/>
    <p:sldLayoutId id="2147483669" r:id="rId9"/>
    <p:sldLayoutId id="2147483670" r:id="rId10"/>
    <p:sldLayoutId id="2147483671" r:id="rId11"/>
    <p:sldLayoutId id="2147485278" r:id="rId12"/>
    <p:sldLayoutId id="2147485323" r:id="rId13"/>
    <p:sldLayoutId id="2147485705" r:id="rId14"/>
    <p:sldLayoutId id="2147485607" r:id="rId15"/>
    <p:sldLayoutId id="2147485608" r:id="rId16"/>
    <p:sldLayoutId id="21474852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301"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3981" r:id="rId42"/>
    <p:sldLayoutId id="2147483982" r:id="rId43"/>
    <p:sldLayoutId id="2147483983"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communitysoci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aka.ms/MGCIMeetingFeedback" TargetMode="External"/><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hyperlink" Target="https://teams.microsoft.com/l/entity/26bc2873-6023-480c-a11b-76b66605ce8c/_djb2_msteams_prefix_3499013905?context=%7B%22channelId%22%3A%2219%3A2274cc06cffa4df28c9ed35b90ddb2ed%40thread.tacv2%22%7D&amp;groupId=3146bda9-fabc-4f14-b513-f02023b21b1a&amp;tenantId=b4c9f32e-da17-4ded-9c95-ce9da38f25d9" TargetMode="Externa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78.xml"/><Relationship Id="rId5" Type="http://schemas.openxmlformats.org/officeDocument/2006/relationships/hyperlink" Target="https://aka.ms/MGCI" TargetMode="External"/><Relationship Id="rId4" Type="http://schemas.openxmlformats.org/officeDocument/2006/relationships/hyperlink" Target="https://aka.ms/community/learn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GeneralSessionGues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3.pn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aka.ms/microsoftcommunitylinkedin" TargetMode="External"/><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3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hyperlink" Target="https://aka.ms/becomeachamp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in/wpreston/" TargetMode="External"/><Relationship Id="rId3" Type="http://schemas.openxmlformats.org/officeDocument/2006/relationships/image" Target="../media/image52.jpeg"/><Relationship Id="rId7" Type="http://schemas.openxmlformats.org/officeDocument/2006/relationships/hyperlink" Target="https://www.m365tc.com/" TargetMode="Externa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3.jpeg"/><Relationship Id="rId5" Type="http://schemas.openxmlformats.org/officeDocument/2006/relationships/hyperlink" Target="https://www.linkedin.com/in/sharonweaver/" TargetMode="External"/><Relationship Id="rId4" Type="http://schemas.openxmlformats.org/officeDocument/2006/relationships/hyperlink" Target="http://Collahttps:/www.collabconforall.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7FFFF248_B6EA43E7.xml"/><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linkedin.com/in/karuanagatimu/" TargetMode="External"/><Relationship Id="rId5" Type="http://schemas.openxmlformats.org/officeDocument/2006/relationships/image" Target="../media/image54.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May 29, 2025</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E629A3A-5AE1-735F-1705-1577F480867B}"/>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95B2F074-3071-E80B-E27F-EB5636E8975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a:bodyPr>
          <a:lstStyle/>
          <a:p>
            <a:pPr marL="0" indent="0">
              <a:buNone/>
            </a:pPr>
            <a:r>
              <a:rPr lang="en-US" b="1"/>
              <a:t>Committee Lead</a:t>
            </a:r>
            <a:endParaRPr lang="en-US"/>
          </a:p>
          <a:p>
            <a:pPr marL="0" indent="0">
              <a:buNone/>
            </a:pPr>
            <a:r>
              <a:rPr lang="en-US" b="1"/>
              <a:t>Responsibilities:</a:t>
            </a:r>
            <a:endParaRPr lang="en-US"/>
          </a:p>
          <a:p>
            <a:pPr fontAlgn="ctr"/>
            <a:r>
              <a:rPr lang="en-US"/>
              <a:t>Oversee the overall direction, strategy, and execution of training initiatives.</a:t>
            </a:r>
          </a:p>
          <a:p>
            <a:pPr fontAlgn="ctr"/>
            <a:r>
              <a:rPr lang="en-US"/>
              <a:t>Set meeting agendas, facilitate discussions, and ensure follow-through on action items.</a:t>
            </a:r>
          </a:p>
          <a:p>
            <a:pPr fontAlgn="ctr"/>
            <a:r>
              <a:rPr lang="en-US"/>
              <a:t>Act as the primary point of contact.</a:t>
            </a:r>
          </a:p>
          <a:p>
            <a:pPr fontAlgn="ctr"/>
            <a:r>
              <a:rPr lang="en-US"/>
              <a:t>Identify opportunities to expand or improve offerings.</a:t>
            </a:r>
          </a:p>
          <a:p>
            <a:pPr fontAlgn="ctr"/>
            <a:r>
              <a:rPr lang="en-US"/>
              <a:t>Coordinate with external stakeholders, including guest speakers, sponsors, and partner organizations.</a:t>
            </a:r>
          </a:p>
        </p:txBody>
      </p:sp>
    </p:spTree>
    <p:extLst>
      <p:ext uri="{BB962C8B-B14F-4D97-AF65-F5344CB8AC3E}">
        <p14:creationId xmlns:p14="http://schemas.microsoft.com/office/powerpoint/2010/main" val="7669792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81B241-C646-FCA8-C2C1-3663F90DED4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2FB9DC-BEAB-BC8D-DCF2-03A3DC974B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FC766ED-8B12-2278-37E7-76B8E1969384}"/>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BF8ABE7F-41CF-1D09-5169-6B58E972BC3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lnSpcReduction="10000"/>
          </a:bodyPr>
          <a:lstStyle/>
          <a:p>
            <a:pPr marL="0" indent="0">
              <a:buNone/>
            </a:pPr>
            <a:r>
              <a:rPr lang="en-US" b="1"/>
              <a:t>Event Planning Manager</a:t>
            </a:r>
            <a:endParaRPr lang="en-US"/>
          </a:p>
          <a:p>
            <a:pPr marL="0" indent="0">
              <a:buNone/>
            </a:pPr>
            <a:r>
              <a:rPr lang="en-US" b="1"/>
              <a:t>Responsibilities:</a:t>
            </a:r>
            <a:endParaRPr lang="en-US"/>
          </a:p>
          <a:p>
            <a:pPr fontAlgn="ctr"/>
            <a:r>
              <a:rPr lang="en-US"/>
              <a:t>Develop and maintain a structured </a:t>
            </a:r>
            <a:r>
              <a:rPr lang="en-US" b="1"/>
              <a:t>rolling 6-month program plan</a:t>
            </a:r>
            <a:r>
              <a:rPr lang="en-US"/>
              <a:t> for training sessions.</a:t>
            </a:r>
          </a:p>
          <a:p>
            <a:pPr fontAlgn="ctr"/>
            <a:r>
              <a:rPr lang="en-US"/>
              <a:t>Identify key training topics and ensure they align with community needs.</a:t>
            </a:r>
          </a:p>
          <a:p>
            <a:pPr fontAlgn="ctr"/>
            <a:r>
              <a:rPr lang="en-US"/>
              <a:t>Maintain a speaker pipeline and secure presenters for each session.</a:t>
            </a:r>
          </a:p>
          <a:p>
            <a:pPr fontAlgn="ctr"/>
            <a:r>
              <a:rPr lang="en-US"/>
              <a:t>Work with the Content Development Lead to ensure presentations and materials are ready.</a:t>
            </a:r>
          </a:p>
          <a:p>
            <a:pPr fontAlgn="ctr"/>
            <a:r>
              <a:rPr lang="en-US"/>
              <a:t>Track the effectiveness of past sessions and gather feedback for improvements.</a:t>
            </a:r>
          </a:p>
        </p:txBody>
      </p:sp>
    </p:spTree>
    <p:extLst>
      <p:ext uri="{BB962C8B-B14F-4D97-AF65-F5344CB8AC3E}">
        <p14:creationId xmlns:p14="http://schemas.microsoft.com/office/powerpoint/2010/main" val="38176072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EBB942-DEF2-6065-F73A-C5B8ECA1A13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92D5225-913B-CA39-3145-BE9B1ECBB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EE577DDD-1754-AA7F-B77F-BEA90AF99B58}"/>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89BB5859-E002-AEAB-ECF5-20A0455554E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fontScale="92500"/>
          </a:bodyPr>
          <a:lstStyle/>
          <a:p>
            <a:pPr marL="0" indent="0">
              <a:buNone/>
            </a:pPr>
            <a:r>
              <a:rPr lang="en-US" b="1"/>
              <a:t>Speaker &amp; Content Development Lead</a:t>
            </a:r>
            <a:endParaRPr lang="en-US"/>
          </a:p>
          <a:p>
            <a:pPr marL="0" indent="0">
              <a:buNone/>
            </a:pPr>
            <a:r>
              <a:rPr lang="en-US" b="1"/>
              <a:t>Responsibilities:</a:t>
            </a:r>
            <a:endParaRPr lang="en-US"/>
          </a:p>
          <a:p>
            <a:pPr fontAlgn="ctr"/>
            <a:r>
              <a:rPr lang="en-US"/>
              <a:t>Work with subject matter experts to </a:t>
            </a:r>
            <a:r>
              <a:rPr lang="en-US" b="1"/>
              <a:t>develop and refine training content</a:t>
            </a:r>
            <a:r>
              <a:rPr lang="en-US"/>
              <a:t>.</a:t>
            </a:r>
          </a:p>
          <a:p>
            <a:pPr fontAlgn="ctr"/>
            <a:r>
              <a:rPr lang="en-US"/>
              <a:t>Ensure training materials are high-quality, accessible, and align with best practices.</a:t>
            </a:r>
          </a:p>
          <a:p>
            <a:pPr fontAlgn="ctr"/>
            <a:r>
              <a:rPr lang="en-US"/>
              <a:t>Maintain a </a:t>
            </a:r>
            <a:r>
              <a:rPr lang="en-US" b="1"/>
              <a:t>library of reusable training materials</a:t>
            </a:r>
            <a:r>
              <a:rPr lang="en-US"/>
              <a:t> (presentations, templates, guides).</a:t>
            </a:r>
          </a:p>
          <a:p>
            <a:pPr fontAlgn="ctr"/>
            <a:r>
              <a:rPr lang="en-US"/>
              <a:t>Conduct content reviews to ensure consistency and up-to-date information.</a:t>
            </a:r>
          </a:p>
          <a:p>
            <a:pPr fontAlgn="ctr"/>
            <a:r>
              <a:rPr lang="en-US"/>
              <a:t>Support speakers with presentation preparation and delivery.</a:t>
            </a:r>
          </a:p>
        </p:txBody>
      </p:sp>
    </p:spTree>
    <p:extLst>
      <p:ext uri="{BB962C8B-B14F-4D97-AF65-F5344CB8AC3E}">
        <p14:creationId xmlns:p14="http://schemas.microsoft.com/office/powerpoint/2010/main" val="18012755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6E448E-538B-CC0C-4261-5E7076046B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7A2D86-D68D-F5CD-EC27-329D8D388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4D9FC192-3897-881F-F6CA-D980E2A3D9A3}"/>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8277135C-F342-8993-E21A-A0F0BB694F4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fontScale="92500" lnSpcReduction="20000"/>
          </a:bodyPr>
          <a:lstStyle/>
          <a:p>
            <a:pPr marL="0" indent="0">
              <a:buNone/>
            </a:pPr>
            <a:r>
              <a:rPr lang="en-US" b="1"/>
              <a:t>Promotion &amp; Engagement Lead - Work with communication team to coordinate</a:t>
            </a:r>
            <a:endParaRPr lang="en-US"/>
          </a:p>
          <a:p>
            <a:pPr marL="0" indent="0">
              <a:buNone/>
            </a:pPr>
            <a:r>
              <a:rPr lang="en-US" b="1"/>
              <a:t>Responsibilities:</a:t>
            </a:r>
            <a:endParaRPr lang="en-US"/>
          </a:p>
          <a:p>
            <a:pPr fontAlgn="ctr"/>
            <a:r>
              <a:rPr lang="en-US"/>
              <a:t>Develop marketing and promotional strategies to </a:t>
            </a:r>
            <a:r>
              <a:rPr lang="en-US" b="1"/>
              <a:t>increase attendance</a:t>
            </a:r>
            <a:r>
              <a:rPr lang="en-US"/>
              <a:t> at training sessions.</a:t>
            </a:r>
          </a:p>
          <a:p>
            <a:pPr fontAlgn="ctr"/>
            <a:r>
              <a:rPr lang="en-US"/>
              <a:t>Create and manage event promotions across MGCI channels (email, social media, website).</a:t>
            </a:r>
          </a:p>
          <a:p>
            <a:pPr fontAlgn="ctr"/>
            <a:r>
              <a:rPr lang="en-US"/>
              <a:t>Engage with the community and respond to inquiries about upcoming training events.</a:t>
            </a:r>
          </a:p>
          <a:p>
            <a:pPr fontAlgn="ctr"/>
            <a:r>
              <a:rPr lang="en-US"/>
              <a:t>Partner with the Event Logistics Lead to ensure registration and attendance tracking.</a:t>
            </a:r>
          </a:p>
          <a:p>
            <a:pPr fontAlgn="ctr"/>
            <a:r>
              <a:rPr lang="en-US"/>
              <a:t>Create promotion material to share with main communication committee</a:t>
            </a:r>
          </a:p>
        </p:txBody>
      </p:sp>
    </p:spTree>
    <p:extLst>
      <p:ext uri="{BB962C8B-B14F-4D97-AF65-F5344CB8AC3E}">
        <p14:creationId xmlns:p14="http://schemas.microsoft.com/office/powerpoint/2010/main" val="9579964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D5A42B-AD00-A1EF-B70B-0A45EC0BDBD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0A09FD-AA7B-21B5-3332-ACC4FC46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C2E9682-277E-1402-7D88-19AADC1C47BC}"/>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2781AF41-22E1-8E87-7293-0F66D787472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a:bodyPr>
          <a:lstStyle/>
          <a:p>
            <a:pPr marL="0" indent="0">
              <a:buNone/>
            </a:pPr>
            <a:r>
              <a:rPr lang="en-US" b="1"/>
              <a:t>Event Logistics Lead</a:t>
            </a:r>
            <a:endParaRPr lang="en-US"/>
          </a:p>
          <a:p>
            <a:pPr marL="0" indent="0">
              <a:buNone/>
            </a:pPr>
            <a:r>
              <a:rPr lang="en-US" b="1"/>
              <a:t>Responsibilities:</a:t>
            </a:r>
            <a:endParaRPr lang="en-US"/>
          </a:p>
          <a:p>
            <a:pPr fontAlgn="ctr"/>
            <a:r>
              <a:rPr lang="en-US"/>
              <a:t>Manage the </a:t>
            </a:r>
            <a:r>
              <a:rPr lang="en-US" b="1"/>
              <a:t>end-to-end logistics</a:t>
            </a:r>
            <a:r>
              <a:rPr lang="en-US"/>
              <a:t> of training events (virtual and in-person).</a:t>
            </a:r>
          </a:p>
          <a:p>
            <a:pPr fontAlgn="ctr"/>
            <a:r>
              <a:rPr lang="en-US"/>
              <a:t>Set up and manage event registration, Zoom/Teams/Webinar logistics, and technical support.</a:t>
            </a:r>
          </a:p>
          <a:p>
            <a:pPr fontAlgn="ctr"/>
            <a:r>
              <a:rPr lang="en-US"/>
              <a:t>Ensure smooth event execution, including handling speaker logistics and troubleshooting issues.</a:t>
            </a:r>
          </a:p>
          <a:p>
            <a:pPr fontAlgn="ctr"/>
            <a:r>
              <a:rPr lang="en-US"/>
              <a:t>Maintain an event calendar and ensure proper coordination with other MGCI events.</a:t>
            </a:r>
          </a:p>
        </p:txBody>
      </p:sp>
    </p:spTree>
    <p:extLst>
      <p:ext uri="{BB962C8B-B14F-4D97-AF65-F5344CB8AC3E}">
        <p14:creationId xmlns:p14="http://schemas.microsoft.com/office/powerpoint/2010/main" val="280967687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E4D064-59F4-C232-123B-E1CA155467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ABC1AFF-36DD-0D2F-9DC7-56688ED63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F6CA3A72-F95F-D4B8-770C-FC941B7E94BC}"/>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D13BC7C3-BC20-8BFB-A625-CAA5E2B284A7}"/>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lnSpcReduction="10000"/>
          </a:bodyPr>
          <a:lstStyle/>
          <a:p>
            <a:pPr marL="0" indent="0">
              <a:buNone/>
            </a:pPr>
            <a:r>
              <a:rPr lang="en-US" b="1"/>
              <a:t>Community Feedback &amp; Continuous Improvement Lead</a:t>
            </a:r>
            <a:endParaRPr lang="en-US"/>
          </a:p>
          <a:p>
            <a:pPr marL="0" indent="0">
              <a:buNone/>
            </a:pPr>
            <a:r>
              <a:rPr lang="en-US" b="1"/>
              <a:t>Responsibilities:</a:t>
            </a:r>
            <a:endParaRPr lang="en-US"/>
          </a:p>
          <a:p>
            <a:pPr fontAlgn="ctr"/>
            <a:r>
              <a:rPr lang="en-US"/>
              <a:t>Develop and distribute post-training surveys to measure impact and gather feedback.</a:t>
            </a:r>
          </a:p>
          <a:p>
            <a:pPr fontAlgn="ctr"/>
            <a:r>
              <a:rPr lang="en-US"/>
              <a:t>Analyze feedback data and recommend </a:t>
            </a:r>
            <a:r>
              <a:rPr lang="en-US" b="1"/>
              <a:t>improvements to training content and delivery</a:t>
            </a:r>
            <a:r>
              <a:rPr lang="en-US"/>
              <a:t>.</a:t>
            </a:r>
          </a:p>
          <a:p>
            <a:pPr fontAlgn="ctr"/>
            <a:r>
              <a:rPr lang="en-US"/>
              <a:t>Track trends and evolving needs within the event organizer community.</a:t>
            </a:r>
          </a:p>
          <a:p>
            <a:pPr fontAlgn="ctr"/>
            <a:r>
              <a:rPr lang="en-US"/>
              <a:t>Work with the Training Program Manager to refine future training topics.</a:t>
            </a:r>
          </a:p>
        </p:txBody>
      </p:sp>
    </p:spTree>
    <p:extLst>
      <p:ext uri="{BB962C8B-B14F-4D97-AF65-F5344CB8AC3E}">
        <p14:creationId xmlns:p14="http://schemas.microsoft.com/office/powerpoint/2010/main" val="8266226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8903E-AB35-F4FA-BF89-12D024202EB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5CB047-3540-7F63-784F-C31CB09E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57FBF37E-E835-FDF2-BD96-BFEF53BEDC67}"/>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FABC42FB-3328-8351-E115-DF267158EDB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a:bodyPr>
          <a:lstStyle/>
          <a:p>
            <a:pPr marL="0" indent="0">
              <a:buNone/>
            </a:pPr>
            <a:r>
              <a:rPr lang="en-US" b="1"/>
              <a:t>Volunteer &amp; Outreach Coordinator</a:t>
            </a:r>
            <a:endParaRPr lang="en-US"/>
          </a:p>
          <a:p>
            <a:pPr marL="0" indent="0">
              <a:buNone/>
            </a:pPr>
            <a:r>
              <a:rPr lang="en-US" b="1"/>
              <a:t>Responsibilities:</a:t>
            </a:r>
            <a:endParaRPr lang="en-US"/>
          </a:p>
          <a:p>
            <a:pPr fontAlgn="ctr"/>
            <a:r>
              <a:rPr lang="en-US"/>
              <a:t>Recruit and onboard new volunteers to assist with training initiatives.</a:t>
            </a:r>
          </a:p>
          <a:p>
            <a:pPr fontAlgn="ctr"/>
            <a:r>
              <a:rPr lang="en-US"/>
              <a:t>Engage with volunteers and </a:t>
            </a:r>
            <a:r>
              <a:rPr lang="en-US" b="1"/>
              <a:t>match them with appropriate tasks</a:t>
            </a:r>
            <a:r>
              <a:rPr lang="en-US"/>
              <a:t> based on skills and interests.</a:t>
            </a:r>
          </a:p>
          <a:p>
            <a:pPr fontAlgn="ctr"/>
            <a:r>
              <a:rPr lang="en-US"/>
              <a:t>Coordinate volunteer appreciation and recognition efforts.</a:t>
            </a:r>
          </a:p>
          <a:p>
            <a:pPr fontAlgn="ctr"/>
            <a:r>
              <a:rPr lang="en-US"/>
              <a:t>Maintain a </a:t>
            </a:r>
            <a:r>
              <a:rPr lang="en-US" b="1"/>
              <a:t>volunteer database</a:t>
            </a:r>
            <a:r>
              <a:rPr lang="en-US"/>
              <a:t> and ensure smooth transitions as roles change.</a:t>
            </a:r>
          </a:p>
        </p:txBody>
      </p:sp>
    </p:spTree>
    <p:extLst>
      <p:ext uri="{BB962C8B-B14F-4D97-AF65-F5344CB8AC3E}">
        <p14:creationId xmlns:p14="http://schemas.microsoft.com/office/powerpoint/2010/main" val="196907806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488373-E6C7-5C13-9590-3DC4A662F58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4ED5CC-5F06-7F1E-7992-32B23C598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96F812-7F7A-B855-EF3F-7460E0F32370}"/>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BD3333F1-630B-4429-F489-8A43FBAAA56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a:bodyPr>
          <a:lstStyle/>
          <a:p>
            <a:pPr marL="0" indent="0">
              <a:buNone/>
            </a:pPr>
            <a:r>
              <a:rPr lang="en-US" b="1"/>
              <a:t>Partnerships &amp; Sponsorships Lead (Optional, if applicable)</a:t>
            </a:r>
            <a:endParaRPr lang="en-US"/>
          </a:p>
          <a:p>
            <a:pPr marL="0" indent="0">
              <a:buNone/>
            </a:pPr>
            <a:r>
              <a:rPr lang="en-US" b="1"/>
              <a:t>Responsibilities:</a:t>
            </a:r>
            <a:endParaRPr lang="en-US"/>
          </a:p>
          <a:p>
            <a:pPr fontAlgn="ctr"/>
            <a:r>
              <a:rPr lang="en-US"/>
              <a:t>Identify potential sponsors or partners to support training initiatives.</a:t>
            </a:r>
          </a:p>
          <a:p>
            <a:pPr fontAlgn="ctr"/>
            <a:r>
              <a:rPr lang="en-US"/>
              <a:t>Develop sponsorship packages and engage potential partners.</a:t>
            </a:r>
          </a:p>
          <a:p>
            <a:pPr fontAlgn="ctr"/>
            <a:r>
              <a:rPr lang="en-US"/>
              <a:t>Manage sponsor relationships and ensure deliverables are met.</a:t>
            </a:r>
          </a:p>
          <a:p>
            <a:pPr fontAlgn="ctr"/>
            <a:r>
              <a:rPr lang="en-US"/>
              <a:t>Explore opportunities for </a:t>
            </a:r>
            <a:r>
              <a:rPr lang="en-US" b="1"/>
              <a:t>cross-collaborations with other event communities</a:t>
            </a:r>
            <a:r>
              <a:rPr lang="en-US"/>
              <a:t>.</a:t>
            </a:r>
          </a:p>
        </p:txBody>
      </p:sp>
    </p:spTree>
    <p:extLst>
      <p:ext uri="{BB962C8B-B14F-4D97-AF65-F5344CB8AC3E}">
        <p14:creationId xmlns:p14="http://schemas.microsoft.com/office/powerpoint/2010/main" val="32593128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0D4316-0788-7B8B-EBFD-1193483DA4F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FFC7A2-ABC8-7A8D-A651-6E7B3D45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608D89C-B272-210B-79A2-A9017050110A}"/>
              </a:ext>
            </a:extLst>
          </p:cNvPr>
          <p:cNvSpPr>
            <a:spLocks noGrp="1"/>
          </p:cNvSpPr>
          <p:nvPr>
            <p:ph type="title"/>
          </p:nvPr>
        </p:nvSpPr>
        <p:spPr>
          <a:xfrm>
            <a:off x="614679" y="548639"/>
            <a:ext cx="3977640" cy="5719640"/>
          </a:xfrm>
        </p:spPr>
        <p:txBody>
          <a:bodyPr anchor="t">
            <a:normAutofit/>
          </a:bodyPr>
          <a:lstStyle/>
          <a:p>
            <a:r>
              <a:rPr lang="en-US"/>
              <a:t>Committee Roles &amp; Duties</a:t>
            </a:r>
          </a:p>
        </p:txBody>
      </p:sp>
      <p:sp>
        <p:nvSpPr>
          <p:cNvPr id="3" name="Content Placeholder 2">
            <a:extLst>
              <a:ext uri="{FF2B5EF4-FFF2-40B4-BE49-F238E27FC236}">
                <a16:creationId xmlns:a16="http://schemas.microsoft.com/office/drawing/2014/main" id="{8DC9CF55-D2DF-DF5F-742E-F98E627CE07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87542" y="548639"/>
            <a:ext cx="6189780" cy="5861304"/>
          </a:xfrm>
        </p:spPr>
        <p:txBody>
          <a:bodyPr>
            <a:normAutofit fontScale="85000" lnSpcReduction="20000"/>
          </a:bodyPr>
          <a:lstStyle/>
          <a:p>
            <a:pPr marL="0" indent="0">
              <a:buNone/>
            </a:pPr>
            <a:r>
              <a:rPr lang="en-US" b="1"/>
              <a:t>Finance &amp; Operations Lead</a:t>
            </a:r>
          </a:p>
          <a:p>
            <a:pPr marL="0" indent="0">
              <a:buNone/>
            </a:pPr>
            <a:r>
              <a:rPr lang="en-US" b="1"/>
              <a:t>Responsibilities:</a:t>
            </a:r>
            <a:endParaRPr lang="en-US"/>
          </a:p>
          <a:p>
            <a:r>
              <a:rPr lang="en-US"/>
              <a:t>Develop and manage the event budget, including tracking income (e.g., sponsorships, registrations) and expenses.</a:t>
            </a:r>
          </a:p>
          <a:p>
            <a:r>
              <a:rPr lang="en-US"/>
              <a:t>Ensure timely payments for vendors, venues, and service providers.</a:t>
            </a:r>
          </a:p>
          <a:p>
            <a:r>
              <a:rPr lang="en-US"/>
              <a:t>Coordinate procurement of supplies, equipment, and materials for events.</a:t>
            </a:r>
          </a:p>
          <a:p>
            <a:r>
              <a:rPr lang="en-US"/>
              <a:t>Prepare financial summaries and reports for the Committee Lead and stakeholders.</a:t>
            </a:r>
          </a:p>
          <a:p>
            <a:r>
              <a:rPr lang="en-US"/>
              <a:t>Support contract negotiations and manage logistical agreements (e.g., venues, A/V providers).</a:t>
            </a:r>
          </a:p>
          <a:p>
            <a:r>
              <a:rPr lang="en-US"/>
              <a:t>Collaborate with the Event Logistics Lead to align financial planning with event execution.</a:t>
            </a:r>
          </a:p>
          <a:p>
            <a:r>
              <a:rPr lang="en-US"/>
              <a:t>Monitor cost-saving opportunities and ensure responsible resource allocation.</a:t>
            </a:r>
          </a:p>
        </p:txBody>
      </p:sp>
    </p:spTree>
    <p:extLst>
      <p:ext uri="{BB962C8B-B14F-4D97-AF65-F5344CB8AC3E}">
        <p14:creationId xmlns:p14="http://schemas.microsoft.com/office/powerpoint/2010/main" val="21484116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45E49-A209-4406-EE97-3893A210344A}"/>
              </a:ext>
            </a:extLst>
          </p:cNvPr>
          <p:cNvPicPr>
            <a:picLocks noChangeAspect="1"/>
          </p:cNvPicPr>
          <p:nvPr/>
        </p:nvPicPr>
        <p:blipFill rotWithShape="1">
          <a:blip r:embed="rId2"/>
          <a:srcRect r="-2" b="24999"/>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E05805C3-0921-4F3F-A623-F4A4F6C8239C}"/>
              </a:ext>
            </a:extLst>
          </p:cNvPr>
          <p:cNvSpPr>
            <a:spLocks noGrp="1"/>
          </p:cNvSpPr>
          <p:nvPr>
            <p:ph type="title"/>
          </p:nvPr>
        </p:nvSpPr>
        <p:spPr>
          <a:xfrm>
            <a:off x="-3" y="0"/>
            <a:ext cx="5669280" cy="6858000"/>
          </a:xfrm>
        </p:spPr>
        <p:txBody>
          <a:bodyPr wrap="square" anchor="ctr">
            <a:normAutofit/>
          </a:bodyPr>
          <a:lstStyle/>
          <a:p>
            <a:r>
              <a:rPr lang="en-US">
                <a:cs typeface="Segoe UI"/>
              </a:rPr>
              <a:t>Q&amp;A</a:t>
            </a:r>
            <a:endParaRPr lang="en-US"/>
          </a:p>
        </p:txBody>
      </p:sp>
    </p:spTree>
    <p:extLst>
      <p:ext uri="{BB962C8B-B14F-4D97-AF65-F5344CB8AC3E}">
        <p14:creationId xmlns:p14="http://schemas.microsoft.com/office/powerpoint/2010/main" val="26104214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FA50A5-07C2-7EFA-1A39-B9ADA7AC607C}"/>
              </a:ext>
            </a:extLst>
          </p:cNvPr>
          <p:cNvGraphicFramePr>
            <a:graphicFrameLocks noGrp="1"/>
          </p:cNvGraphicFramePr>
          <p:nvPr/>
        </p:nvGraphicFramePr>
        <p:xfrm>
          <a:off x="508405" y="1489564"/>
          <a:ext cx="10112739" cy="2411773"/>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chemeClr val="bg1"/>
                          </a:solidFill>
                          <a:effectLst/>
                          <a:latin typeface="Segoe UI Semibold"/>
                        </a:rPr>
                      </a:br>
                      <a:r>
                        <a:rPr lang="en-US" sz="6000">
                          <a:solidFill>
                            <a:schemeClr val="bg1"/>
                          </a:solidFill>
                          <a:effectLst/>
                          <a:latin typeface="Segoe UI Semibold"/>
                        </a:rPr>
                        <a:t>Community Initiative</a:t>
                      </a:r>
                      <a:br>
                        <a:rPr lang="en-US" sz="6600">
                          <a:solidFill>
                            <a:schemeClr val="bg1"/>
                          </a:solidFill>
                          <a:effectLst/>
                          <a:latin typeface="Segoe UI Semibold"/>
                        </a:rPr>
                      </a:br>
                      <a:r>
                        <a:rPr lang="en-US" sz="5400">
                          <a:solidFill>
                            <a:schemeClr val="bg1"/>
                          </a:solidFill>
                          <a:effectLst/>
                          <a:latin typeface="Segoe UI Semibold"/>
                        </a:rPr>
                        <a:t>general session</a:t>
                      </a:r>
                      <a:endParaRPr lang="en-US" sz="4000" spc="600">
                        <a:solidFill>
                          <a:schemeClr val="bg1"/>
                        </a:solidFill>
                        <a:effectLst/>
                        <a:latin typeface="+mn-lt"/>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98383" y="4282406"/>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5927C40-434E-B842-3021-1B2A2AD2BE61}"/>
              </a:ext>
            </a:extLst>
          </p:cNvPr>
          <p:cNvGraphicFramePr>
            <a:graphicFrameLocks noGrp="1"/>
          </p:cNvGraphicFramePr>
          <p:nvPr>
            <p:extLst>
              <p:ext uri="{D42A27DB-BD31-4B8C-83A1-F6EECF244321}">
                <p14:modId xmlns:p14="http://schemas.microsoft.com/office/powerpoint/2010/main" val="2559576233"/>
              </p:ext>
            </p:extLst>
          </p:nvPr>
        </p:nvGraphicFramePr>
        <p:xfrm>
          <a:off x="1527486" y="4486000"/>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May 2025</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33" y="4500040"/>
            <a:ext cx="532553" cy="500853"/>
          </a:xfrm>
          <a:prstGeom prst="rect">
            <a:avLst/>
          </a:prstGeom>
        </p:spPr>
      </p:pic>
      <p:sp>
        <p:nvSpPr>
          <p:cNvPr id="11" name="TextBox 10">
            <a:extLst>
              <a:ext uri="{FF2B5EF4-FFF2-40B4-BE49-F238E27FC236}">
                <a16:creationId xmlns:a16="http://schemas.microsoft.com/office/drawing/2014/main" id="{05D8066A-12B3-CA3E-C902-B0BF194B11B7}"/>
              </a:ext>
            </a:extLst>
          </p:cNvPr>
          <p:cNvSpPr txBox="1"/>
          <p:nvPr/>
        </p:nvSpPr>
        <p:spPr>
          <a:xfrm>
            <a:off x="6098434" y="5525579"/>
            <a:ext cx="5785865" cy="307777"/>
          </a:xfrm>
          <a:prstGeom prst="rect">
            <a:avLst/>
          </a:prstGeom>
          <a:noFill/>
        </p:spPr>
        <p:txBody>
          <a:bodyPr wrap="square" lIns="0" tIns="0" rIns="0" bIns="0" rtlCol="0" anchor="t">
            <a:spAutoFit/>
          </a:bodyPr>
          <a:lstStyle/>
          <a:p>
            <a:r>
              <a:rPr lang="en-US" sz="2000" b="1">
                <a:solidFill>
                  <a:schemeClr val="bg1"/>
                </a:solidFill>
              </a:rPr>
              <a:t>Hosts: Sharon Weaver &amp; Wes Preston</a:t>
            </a:r>
            <a:endParaRPr lang="en-US" sz="2000" b="1">
              <a:solidFill>
                <a:schemeClr val="bg1"/>
              </a:solidFill>
              <a:cs typeface="Segoe UI"/>
            </a:endParaRPr>
          </a:p>
        </p:txBody>
      </p:sp>
      <p:pic>
        <p:nvPicPr>
          <p:cNvPr id="9" name="Picture 8" descr="A colorful globe with white text&#10;&#10;AI-generated content may be incorrect.">
            <a:extLst>
              <a:ext uri="{FF2B5EF4-FFF2-40B4-BE49-F238E27FC236}">
                <a16:creationId xmlns:a16="http://schemas.microsoft.com/office/drawing/2014/main" id="{B922621E-098F-7D8A-51FC-F45F27D8004A}"/>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3BFF7580-FA71-EED5-87C8-528E23801F92}"/>
              </a:ext>
            </a:extLst>
          </p:cNvPr>
          <p:cNvPicPr>
            <a:picLocks noChangeAspect="1"/>
          </p:cNvPicPr>
          <p:nvPr/>
        </p:nvPicPr>
        <p:blipFill>
          <a:blip r:embed="rId6"/>
          <a:stretch>
            <a:fillRect/>
          </a:stretch>
        </p:blipFill>
        <p:spPr>
          <a:xfrm>
            <a:off x="8775660" y="3750318"/>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6090CB3B-2A7D-6021-D102-3EE64257B39B}"/>
              </a:ext>
            </a:extLst>
          </p:cNvPr>
          <p:cNvPicPr>
            <a:picLocks noChangeAspect="1"/>
          </p:cNvPicPr>
          <p:nvPr/>
        </p:nvPicPr>
        <p:blipFill>
          <a:blip r:embed="rId7"/>
          <a:stretch>
            <a:fillRect/>
          </a:stretch>
        </p:blipFill>
        <p:spPr>
          <a:xfrm>
            <a:off x="6304585" y="3729219"/>
            <a:ext cx="1485900" cy="1485900"/>
          </a:xfrm>
          <a:prstGeom prst="rect">
            <a:avLst/>
          </a:prstGeom>
        </p:spPr>
      </p:pic>
    </p:spTree>
    <p:extLst>
      <p:ext uri="{BB962C8B-B14F-4D97-AF65-F5344CB8AC3E}">
        <p14:creationId xmlns:p14="http://schemas.microsoft.com/office/powerpoint/2010/main" val="34855625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lstStyle/>
          <a:p>
            <a:r>
              <a:rPr lang="en-US"/>
              <a:t>Training Workstream Update</a:t>
            </a:r>
          </a:p>
        </p:txBody>
      </p:sp>
      <p:graphicFrame>
        <p:nvGraphicFramePr>
          <p:cNvPr id="2" name="Table 1">
            <a:extLst>
              <a:ext uri="{FF2B5EF4-FFF2-40B4-BE49-F238E27FC236}">
                <a16:creationId xmlns:a16="http://schemas.microsoft.com/office/drawing/2014/main" id="{3DA559A0-9288-E501-BD0B-8065C604B66C}"/>
              </a:ext>
            </a:extLst>
          </p:cNvPr>
          <p:cNvGraphicFramePr>
            <a:graphicFrameLocks noGrp="1"/>
          </p:cNvGraphicFramePr>
          <p:nvPr>
            <p:extLst>
              <p:ext uri="{D42A27DB-BD31-4B8C-83A1-F6EECF244321}">
                <p14:modId xmlns:p14="http://schemas.microsoft.com/office/powerpoint/2010/main" val="3706410017"/>
              </p:ext>
            </p:extLst>
          </p:nvPr>
        </p:nvGraphicFramePr>
        <p:xfrm>
          <a:off x="6394049" y="2380258"/>
          <a:ext cx="5458995" cy="3164653"/>
        </p:xfrm>
        <a:graphic>
          <a:graphicData uri="http://schemas.openxmlformats.org/drawingml/2006/table">
            <a:tbl>
              <a:tblPr bandRow="1"/>
              <a:tblGrid>
                <a:gridCol w="1014968">
                  <a:extLst>
                    <a:ext uri="{9D8B030D-6E8A-4147-A177-3AD203B41FA5}">
                      <a16:colId xmlns:a16="http://schemas.microsoft.com/office/drawing/2014/main" val="525883757"/>
                    </a:ext>
                  </a:extLst>
                </a:gridCol>
                <a:gridCol w="1532448">
                  <a:extLst>
                    <a:ext uri="{9D8B030D-6E8A-4147-A177-3AD203B41FA5}">
                      <a16:colId xmlns:a16="http://schemas.microsoft.com/office/drawing/2014/main" val="3304941496"/>
                    </a:ext>
                  </a:extLst>
                </a:gridCol>
                <a:gridCol w="2911579">
                  <a:extLst>
                    <a:ext uri="{9D8B030D-6E8A-4147-A177-3AD203B41FA5}">
                      <a16:colId xmlns:a16="http://schemas.microsoft.com/office/drawing/2014/main" val="1741782755"/>
                    </a:ext>
                  </a:extLst>
                </a:gridCol>
              </a:tblGrid>
              <a:tr h="38523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Date</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Presenter</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800" b="1">
                          <a:solidFill>
                            <a:srgbClr val="FFFFFF"/>
                          </a:solidFill>
                          <a:effectLst/>
                          <a:highlight>
                            <a:srgbClr val="4472C4"/>
                          </a:highlight>
                          <a:latin typeface="Segoe UI"/>
                        </a:rPr>
                        <a:t>Topic</a:t>
                      </a:r>
                      <a:endParaRPr lang="en-US" sz="18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385232">
                <a:tc>
                  <a:txBody>
                    <a:bodyPr/>
                    <a:lstStyle/>
                    <a:p>
                      <a:pPr lvl="0" algn="l">
                        <a:buNone/>
                      </a:pPr>
                      <a:r>
                        <a:rPr lang="en-US" sz="1400">
                          <a:effectLst/>
                          <a:highlight>
                            <a:srgbClr val="E9EBF5"/>
                          </a:highlight>
                          <a:latin typeface="Segoe UI"/>
                        </a:rPr>
                        <a:t>May 29</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Committee Roles &amp; Responsibilities</a:t>
                      </a: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385232">
                <a:tc>
                  <a:txBody>
                    <a:bodyPr/>
                    <a:lstStyle/>
                    <a:p>
                      <a:pPr lvl="0" algn="l">
                        <a:buNone/>
                      </a:pPr>
                      <a:r>
                        <a:rPr lang="en-US" sz="1400">
                          <a:effectLst/>
                          <a:highlight>
                            <a:srgbClr val="E9EBF5"/>
                          </a:highlight>
                          <a:latin typeface="Segoe UI"/>
                        </a:rPr>
                        <a:t>Jul 31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Speaker Selection</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2502884852"/>
                  </a:ext>
                </a:extLst>
              </a:tr>
              <a:tr h="360627">
                <a:tc>
                  <a:txBody>
                    <a:bodyPr/>
                    <a:lstStyle/>
                    <a:p>
                      <a:pPr lvl="0" algn="l">
                        <a:buNone/>
                      </a:pPr>
                      <a:r>
                        <a:rPr lang="en-US" sz="1400">
                          <a:effectLst/>
                          <a:highlight>
                            <a:srgbClr val="E9EBF5"/>
                          </a:highlight>
                          <a:latin typeface="Segoe UI"/>
                        </a:rPr>
                        <a:t>Aug 28</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SUMMER BREAK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4003358859"/>
                  </a:ext>
                </a:extLst>
              </a:tr>
              <a:tr h="385232">
                <a:tc>
                  <a:txBody>
                    <a:bodyPr/>
                    <a:lstStyle/>
                    <a:p>
                      <a:pPr lvl="0" algn="l">
                        <a:buNone/>
                      </a:pPr>
                      <a:r>
                        <a:rPr lang="en-US" sz="1400">
                          <a:effectLst/>
                          <a:highlight>
                            <a:srgbClr val="E9EBF5"/>
                          </a:highlight>
                          <a:latin typeface="Segoe UI"/>
                        </a:rPr>
                        <a:t>Sep 25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Graphics &amp; Branding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464817386"/>
                  </a:ext>
                </a:extLst>
              </a:tr>
              <a:tr h="385232">
                <a:tc>
                  <a:txBody>
                    <a:bodyPr/>
                    <a:lstStyle/>
                    <a:p>
                      <a:pPr lvl="0" algn="l">
                        <a:buNone/>
                      </a:pPr>
                      <a:r>
                        <a:rPr lang="en-US" sz="1400">
                          <a:effectLst/>
                          <a:highlight>
                            <a:srgbClr val="E9EBF5"/>
                          </a:highlight>
                          <a:latin typeface="Segoe UI"/>
                        </a:rPr>
                        <a:t>Oct 30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Panel</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Marketing &amp; Social Media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008033870"/>
                  </a:ext>
                </a:extLst>
              </a:tr>
              <a:tr h="385232">
                <a:tc>
                  <a:txBody>
                    <a:bodyPr/>
                    <a:lstStyle/>
                    <a:p>
                      <a:pPr lvl="0" algn="l">
                        <a:buNone/>
                      </a:pPr>
                      <a:r>
                        <a:rPr lang="en-US" sz="1400">
                          <a:effectLst/>
                          <a:highlight>
                            <a:srgbClr val="E9EBF5"/>
                          </a:highlight>
                          <a:latin typeface="Segoe UI"/>
                        </a:rPr>
                        <a:t>Nov 27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330794589"/>
                  </a:ext>
                </a:extLst>
              </a:tr>
              <a:tr h="385232">
                <a:tc>
                  <a:txBody>
                    <a:bodyPr/>
                    <a:lstStyle/>
                    <a:p>
                      <a:pPr lvl="0" algn="l">
                        <a:buNone/>
                      </a:pPr>
                      <a:r>
                        <a:rPr lang="en-US" sz="1400">
                          <a:effectLst/>
                          <a:highlight>
                            <a:srgbClr val="E9EBF5"/>
                          </a:highlight>
                          <a:latin typeface="Segoe UI"/>
                        </a:rPr>
                        <a:t>Dec 25</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
        <p:nvSpPr>
          <p:cNvPr id="3" name="TextBox 2">
            <a:extLst>
              <a:ext uri="{FF2B5EF4-FFF2-40B4-BE49-F238E27FC236}">
                <a16:creationId xmlns:a16="http://schemas.microsoft.com/office/drawing/2014/main" id="{34D498AD-7261-5F0D-249F-4069920DC8B4}"/>
              </a:ext>
            </a:extLst>
          </p:cNvPr>
          <p:cNvSpPr txBox="1"/>
          <p:nvPr/>
        </p:nvSpPr>
        <p:spPr>
          <a:xfrm>
            <a:off x="6397051" y="2053459"/>
            <a:ext cx="5459283" cy="30777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a:t>UPCOMING EVENTS</a:t>
            </a:r>
            <a:endParaRPr lang="en-US">
              <a:cs typeface="Segoe UI"/>
            </a:endParaRPr>
          </a:p>
        </p:txBody>
      </p:sp>
      <p:pic>
        <p:nvPicPr>
          <p:cNvPr id="6" name="Picture 5" descr="A person smiling at camera&#10;&#10;AI-generated content may be incorrect.">
            <a:extLst>
              <a:ext uri="{FF2B5EF4-FFF2-40B4-BE49-F238E27FC236}">
                <a16:creationId xmlns:a16="http://schemas.microsoft.com/office/drawing/2014/main" id="{43344A8D-9CD6-4D6A-6A9D-E7C80A359AD0}"/>
              </a:ext>
            </a:extLst>
          </p:cNvPr>
          <p:cNvPicPr>
            <a:picLocks noChangeAspect="1"/>
          </p:cNvPicPr>
          <p:nvPr/>
        </p:nvPicPr>
        <p:blipFill>
          <a:blip r:embed="rId2"/>
          <a:srcRect l="22255" t="57007" r="297" b="-238"/>
          <a:stretch/>
        </p:blipFill>
        <p:spPr>
          <a:xfrm>
            <a:off x="2515772" y="4810368"/>
            <a:ext cx="2656934" cy="1876540"/>
          </a:xfrm>
          <a:prstGeom prst="rect">
            <a:avLst/>
          </a:prstGeom>
        </p:spPr>
      </p:pic>
      <p:sp>
        <p:nvSpPr>
          <p:cNvPr id="7" name="TextBox 6">
            <a:extLst>
              <a:ext uri="{FF2B5EF4-FFF2-40B4-BE49-F238E27FC236}">
                <a16:creationId xmlns:a16="http://schemas.microsoft.com/office/drawing/2014/main" id="{88D692C3-C8DB-9DEC-F799-C2141B09AC57}"/>
              </a:ext>
            </a:extLst>
          </p:cNvPr>
          <p:cNvSpPr txBox="1"/>
          <p:nvPr/>
        </p:nvSpPr>
        <p:spPr>
          <a:xfrm>
            <a:off x="335621" y="5078739"/>
            <a:ext cx="2060992"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latin typeface="Trebuchet MS"/>
                <a:cs typeface="Segoe UI"/>
              </a:rPr>
              <a:t>After the presentation stick around for...</a:t>
            </a:r>
          </a:p>
        </p:txBody>
      </p:sp>
      <p:sp>
        <p:nvSpPr>
          <p:cNvPr id="4" name="TextBox 3">
            <a:extLst>
              <a:ext uri="{FF2B5EF4-FFF2-40B4-BE49-F238E27FC236}">
                <a16:creationId xmlns:a16="http://schemas.microsoft.com/office/drawing/2014/main" id="{CA0A48DB-2E44-97B8-EC59-22F74C0F2FDB}"/>
              </a:ext>
            </a:extLst>
          </p:cNvPr>
          <p:cNvSpPr txBox="1"/>
          <p:nvPr/>
        </p:nvSpPr>
        <p:spPr>
          <a:xfrm>
            <a:off x="335666" y="2361236"/>
            <a:ext cx="4952034"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2100"/>
              </a:lnSpc>
            </a:pPr>
            <a:r>
              <a:rPr lang="en-US"/>
              <a:t>Please join us for our monthly MGCI Event Training meeting.​</a:t>
            </a:r>
          </a:p>
          <a:p>
            <a:pPr>
              <a:lnSpc>
                <a:spcPts val="2100"/>
              </a:lnSpc>
            </a:pPr>
            <a:r>
              <a:rPr lang="en-US"/>
              <a:t>​</a:t>
            </a:r>
          </a:p>
          <a:p>
            <a:pPr>
              <a:lnSpc>
                <a:spcPts val="2100"/>
              </a:lnSpc>
            </a:pPr>
            <a:r>
              <a:rPr lang="en-US"/>
              <a:t>When: 4th Thursday of the month 8:10am PT.</a:t>
            </a:r>
          </a:p>
        </p:txBody>
      </p:sp>
    </p:spTree>
    <p:extLst>
      <p:ext uri="{BB962C8B-B14F-4D97-AF65-F5344CB8AC3E}">
        <p14:creationId xmlns:p14="http://schemas.microsoft.com/office/powerpoint/2010/main" val="10812441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4ECB742-4EEE-8BA8-A811-08D20C5F40C4}"/>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80C23B6E-6C7C-6BCB-5F2C-6B899EB0159B}"/>
              </a:ext>
            </a:extLst>
          </p:cNvPr>
          <p:cNvSpPr txBox="1"/>
          <p:nvPr/>
        </p:nvSpPr>
        <p:spPr>
          <a:xfrm>
            <a:off x="208232" y="206829"/>
            <a:ext cx="10964373" cy="615553"/>
          </a:xfrm>
          <a:prstGeom prst="rect">
            <a:avLst/>
          </a:prstGeom>
          <a:noFill/>
        </p:spPr>
        <p:txBody>
          <a:bodyPr wrap="square" lIns="0" tIns="0" rIns="0" bIns="0" rtlCol="0" anchor="t">
            <a:spAutoFit/>
          </a:bodyPr>
          <a:lstStyle/>
          <a:p>
            <a:r>
              <a:rPr lang="en-US" sz="4000">
                <a:solidFill>
                  <a:schemeClr val="bg1"/>
                </a:solidFill>
              </a:rPr>
              <a:t>MGCI Event Training Monthly Topics</a:t>
            </a:r>
            <a:endParaRPr lang="en-US" sz="4000">
              <a:solidFill>
                <a:schemeClr val="bg1"/>
              </a:solidFill>
              <a:cs typeface="Segoe UI"/>
            </a:endParaRPr>
          </a:p>
        </p:txBody>
      </p:sp>
      <p:sp>
        <p:nvSpPr>
          <p:cNvPr id="6" name="TextBox 5">
            <a:extLst>
              <a:ext uri="{FF2B5EF4-FFF2-40B4-BE49-F238E27FC236}">
                <a16:creationId xmlns:a16="http://schemas.microsoft.com/office/drawing/2014/main" id="{5A1A2382-D3B2-C86A-2659-028DCE04C3ED}"/>
              </a:ext>
            </a:extLst>
          </p:cNvPr>
          <p:cNvSpPr txBox="1"/>
          <p:nvPr/>
        </p:nvSpPr>
        <p:spPr>
          <a:xfrm>
            <a:off x="472017" y="1802765"/>
            <a:ext cx="3775587" cy="3662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000000"/>
                </a:solidFill>
                <a:latin typeface="Segoe UI"/>
                <a:cs typeface="Segoe UI"/>
              </a:rPr>
              <a:t>Please join us for our monthly MGCI Event Training meeting.</a:t>
            </a:r>
          </a:p>
          <a:p>
            <a:endParaRPr lang="en-US" sz="2000">
              <a:solidFill>
                <a:srgbClr val="000000"/>
              </a:solidFill>
              <a:latin typeface="Segoe UI"/>
              <a:cs typeface="Segoe UI"/>
            </a:endParaRPr>
          </a:p>
          <a:p>
            <a:r>
              <a:rPr lang="en-US" sz="2000">
                <a:solidFill>
                  <a:srgbClr val="000000"/>
                </a:solidFill>
                <a:latin typeface="Segoe UI"/>
                <a:cs typeface="Segoe UI"/>
              </a:rPr>
              <a:t>When: 4th Thursday of the month 8:10am PT.</a:t>
            </a:r>
            <a:endParaRPr lang="en-US">
              <a:solidFill>
                <a:srgbClr val="000000"/>
              </a:solidFill>
              <a:latin typeface="Segoe UI"/>
              <a:cs typeface="Segoe UI"/>
            </a:endParaRPr>
          </a:p>
          <a:p>
            <a:endParaRPr lang="en-US">
              <a:solidFill>
                <a:srgbClr val="000000"/>
              </a:solidFill>
              <a:latin typeface="Segoe UI"/>
              <a:cs typeface="Segoe UI"/>
            </a:endParaRPr>
          </a:p>
          <a:p>
            <a:r>
              <a:rPr lang="en-US" sz="2000" u="sng">
                <a:solidFill>
                  <a:srgbClr val="2E75B6"/>
                </a:solidFill>
                <a:latin typeface="Aptos"/>
                <a:cs typeface="Segoe UI"/>
                <a:hlinkClick r:id="rId2">
                  <a:extLst>
                    <a:ext uri="{A12FA001-AC4F-418D-AE19-62706E023703}">
                      <ahyp:hlinkClr xmlns:ahyp="http://schemas.microsoft.com/office/drawing/2018/hyperlinkcolor" val="tx"/>
                    </a:ext>
                  </a:extLst>
                </a:hlinkClick>
              </a:rPr>
              <a:t>Training &amp; Office Hours – Topics </a:t>
            </a:r>
            <a:r>
              <a:rPr lang="en-US" sz="2000">
                <a:solidFill>
                  <a:srgbClr val="2E75B6"/>
                </a:solidFill>
                <a:latin typeface="Aptos"/>
                <a:cs typeface="Segoe UI"/>
              </a:rPr>
              <a:t>​</a:t>
            </a:r>
            <a:r>
              <a:rPr lang="en-US" sz="2000">
                <a:latin typeface="Aptos"/>
                <a:cs typeface="Segoe UI"/>
              </a:rPr>
              <a:t>​</a:t>
            </a:r>
            <a:endParaRPr lang="en-US"/>
          </a:p>
          <a:p>
            <a:pPr marL="342900" indent="-342900">
              <a:buFont typeface="Arial,Sans-Serif"/>
              <a:buChar char="•"/>
            </a:pPr>
            <a:r>
              <a:rPr lang="en-US" sz="2000">
                <a:latin typeface="Aptos"/>
                <a:cs typeface="Arial"/>
              </a:rPr>
              <a:t>New presented topics list pinned to channel​</a:t>
            </a:r>
          </a:p>
          <a:p>
            <a:pPr marL="342900" indent="-342900">
              <a:buFont typeface="Arial,Sans-Serif"/>
              <a:buChar char="•"/>
            </a:pPr>
            <a:r>
              <a:rPr lang="en-US" sz="2000">
                <a:latin typeface="Aptos"/>
                <a:cs typeface="Arial"/>
              </a:rPr>
              <a:t>Links to decks and recordings ​</a:t>
            </a:r>
          </a:p>
          <a:p>
            <a:pPr marL="342900" indent="-342900">
              <a:buFont typeface="Arial,Sans-Serif"/>
              <a:buChar char="•"/>
            </a:pPr>
            <a:r>
              <a:rPr lang="en-US" sz="2000">
                <a:latin typeface="Aptos"/>
                <a:cs typeface="Arial"/>
              </a:rPr>
              <a:t>List of potential upcoming topics</a:t>
            </a:r>
          </a:p>
        </p:txBody>
      </p:sp>
      <p:graphicFrame>
        <p:nvGraphicFramePr>
          <p:cNvPr id="9" name="Table 8">
            <a:extLst>
              <a:ext uri="{FF2B5EF4-FFF2-40B4-BE49-F238E27FC236}">
                <a16:creationId xmlns:a16="http://schemas.microsoft.com/office/drawing/2014/main" id="{F5E2458B-13A7-5C8D-B97E-35CC86263EC7}"/>
              </a:ext>
            </a:extLst>
          </p:cNvPr>
          <p:cNvGraphicFramePr>
            <a:graphicFrameLocks noGrp="1"/>
          </p:cNvGraphicFramePr>
          <p:nvPr>
            <p:extLst>
              <p:ext uri="{D42A27DB-BD31-4B8C-83A1-F6EECF244321}">
                <p14:modId xmlns:p14="http://schemas.microsoft.com/office/powerpoint/2010/main" val="2317730022"/>
              </p:ext>
            </p:extLst>
          </p:nvPr>
        </p:nvGraphicFramePr>
        <p:xfrm>
          <a:off x="4525536" y="1254512"/>
          <a:ext cx="7027516" cy="5069807"/>
        </p:xfrm>
        <a:graphic>
          <a:graphicData uri="http://schemas.openxmlformats.org/drawingml/2006/table">
            <a:tbl>
              <a:tblPr bandRow="1">
                <a:tableStyleId>{5C22544A-7EE6-4342-B048-85BDC9FD1C3A}</a:tableStyleId>
              </a:tblPr>
              <a:tblGrid>
                <a:gridCol w="927789">
                  <a:extLst>
                    <a:ext uri="{9D8B030D-6E8A-4147-A177-3AD203B41FA5}">
                      <a16:colId xmlns:a16="http://schemas.microsoft.com/office/drawing/2014/main" val="1149763554"/>
                    </a:ext>
                  </a:extLst>
                </a:gridCol>
                <a:gridCol w="2103387">
                  <a:extLst>
                    <a:ext uri="{9D8B030D-6E8A-4147-A177-3AD203B41FA5}">
                      <a16:colId xmlns:a16="http://schemas.microsoft.com/office/drawing/2014/main" val="2445023619"/>
                    </a:ext>
                  </a:extLst>
                </a:gridCol>
                <a:gridCol w="3996340">
                  <a:extLst>
                    <a:ext uri="{9D8B030D-6E8A-4147-A177-3AD203B41FA5}">
                      <a16:colId xmlns:a16="http://schemas.microsoft.com/office/drawing/2014/main" val="1157311774"/>
                    </a:ext>
                  </a:extLst>
                </a:gridCol>
              </a:tblGrid>
              <a:tr h="386077">
                <a:tc>
                  <a:txBody>
                    <a:bodyPr/>
                    <a:lstStyle/>
                    <a:p>
                      <a:pPr algn="ctr" rtl="0" fontAlgn="base">
                        <a:lnSpc>
                          <a:spcPts val="1575"/>
                        </a:lnSpc>
                        <a:buNone/>
                      </a:pPr>
                      <a:r>
                        <a:rPr lang="en-US" sz="1400">
                          <a:solidFill>
                            <a:srgbClr val="FFFFFF"/>
                          </a:solidFill>
                          <a:effectLst/>
                          <a:highlight>
                            <a:srgbClr val="4472C4"/>
                          </a:highlight>
                        </a:rPr>
                        <a:t>Date</a:t>
                      </a:r>
                      <a:endParaRPr lang="en-US">
                        <a:effectLst/>
                      </a:endParaRPr>
                    </a:p>
                  </a:txBody>
                  <a:tcPr marL="61798" marR="61798" marT="30890" marB="30890">
                    <a:solidFill>
                      <a:schemeClr val="accent1"/>
                    </a:solidFill>
                  </a:tcPr>
                </a:tc>
                <a:tc>
                  <a:txBody>
                    <a:bodyPr/>
                    <a:lstStyle/>
                    <a:p>
                      <a:pPr algn="ctr" rtl="0" fontAlgn="base">
                        <a:lnSpc>
                          <a:spcPts val="1575"/>
                        </a:lnSpc>
                        <a:buNone/>
                      </a:pPr>
                      <a:r>
                        <a:rPr lang="en-US" sz="1400">
                          <a:solidFill>
                            <a:srgbClr val="FFFFFF"/>
                          </a:solidFill>
                          <a:effectLst/>
                          <a:highlight>
                            <a:srgbClr val="4472C4"/>
                          </a:highlight>
                        </a:rPr>
                        <a:t>Presenter</a:t>
                      </a:r>
                      <a:endParaRPr lang="en-US">
                        <a:effectLst/>
                      </a:endParaRPr>
                    </a:p>
                  </a:txBody>
                  <a:tcPr marL="61798" marR="61798" marT="30890" marB="30890">
                    <a:solidFill>
                      <a:schemeClr val="accent1"/>
                    </a:solidFill>
                  </a:tcPr>
                </a:tc>
                <a:tc>
                  <a:txBody>
                    <a:bodyPr/>
                    <a:lstStyle/>
                    <a:p>
                      <a:pPr algn="ctr" rtl="0" fontAlgn="base">
                        <a:lnSpc>
                          <a:spcPts val="1575"/>
                        </a:lnSpc>
                        <a:buNone/>
                      </a:pPr>
                      <a:r>
                        <a:rPr lang="en-US" sz="1400">
                          <a:solidFill>
                            <a:srgbClr val="FFFFFF"/>
                          </a:solidFill>
                          <a:effectLst/>
                          <a:highlight>
                            <a:srgbClr val="4472C4"/>
                          </a:highlight>
                        </a:rPr>
                        <a:t>Topic</a:t>
                      </a:r>
                      <a:endParaRPr lang="en-US">
                        <a:effectLst/>
                      </a:endParaRPr>
                    </a:p>
                  </a:txBody>
                  <a:tcPr marL="61798" marR="61798" marT="30890" marB="30890">
                    <a:solidFill>
                      <a:schemeClr val="accent1"/>
                    </a:solidFill>
                  </a:tcPr>
                </a:tc>
                <a:extLst>
                  <a:ext uri="{0D108BD9-81ED-4DB2-BD59-A6C34878D82A}">
                    <a16:rowId xmlns:a16="http://schemas.microsoft.com/office/drawing/2014/main" val="3685977499"/>
                  </a:ext>
                </a:extLst>
              </a:tr>
              <a:tr h="426720">
                <a:tc>
                  <a:txBody>
                    <a:bodyPr/>
                    <a:lstStyle/>
                    <a:p>
                      <a:pPr rtl="0" fontAlgn="base">
                        <a:lnSpc>
                          <a:spcPts val="1575"/>
                        </a:lnSpc>
                        <a:buNone/>
                      </a:pPr>
                      <a:r>
                        <a:rPr lang="en-US" sz="1400">
                          <a:effectLst/>
                          <a:highlight>
                            <a:srgbClr val="E9EBF5"/>
                          </a:highlight>
                        </a:rPr>
                        <a:t>Jan 30</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Sharon Weaver</a:t>
                      </a:r>
                      <a:endParaRPr lang="en-US">
                        <a:effectLst/>
                      </a:endParaRPr>
                    </a:p>
                  </a:txBody>
                  <a:tcPr marL="61798" marR="61798" marT="30890" marB="30890" anchor="ctr"/>
                </a:tc>
                <a:tc>
                  <a:txBody>
                    <a:bodyPr/>
                    <a:lstStyle/>
                    <a:p>
                      <a:pPr rtl="0" fontAlgn="base">
                        <a:lnSpc>
                          <a:spcPts val="1575"/>
                        </a:lnSpc>
                        <a:buNone/>
                      </a:pPr>
                      <a:r>
                        <a:rPr lang="en-US" sz="1400">
                          <a:effectLst/>
                        </a:rPr>
                        <a:t>Event Planning 101</a:t>
                      </a:r>
                      <a:endParaRPr lang="en-US">
                        <a:effectLst/>
                      </a:endParaRPr>
                    </a:p>
                  </a:txBody>
                  <a:tcPr marL="61798" marR="61798" marT="30890" marB="30890" anchor="ctr"/>
                </a:tc>
                <a:extLst>
                  <a:ext uri="{0D108BD9-81ED-4DB2-BD59-A6C34878D82A}">
                    <a16:rowId xmlns:a16="http://schemas.microsoft.com/office/drawing/2014/main" val="2180504947"/>
                  </a:ext>
                </a:extLst>
              </a:tr>
              <a:tr h="396240">
                <a:tc>
                  <a:txBody>
                    <a:bodyPr/>
                    <a:lstStyle/>
                    <a:p>
                      <a:pPr rtl="0" fontAlgn="base">
                        <a:lnSpc>
                          <a:spcPts val="1575"/>
                        </a:lnSpc>
                        <a:buNone/>
                      </a:pPr>
                      <a:r>
                        <a:rPr lang="en-US" sz="1400">
                          <a:effectLst/>
                          <a:highlight>
                            <a:srgbClr val="E9EBF5"/>
                          </a:highlight>
                        </a:rPr>
                        <a:t>F</a:t>
                      </a:r>
                      <a:r>
                        <a:rPr lang="en-US" sz="1400" kern="1200">
                          <a:solidFill>
                            <a:schemeClr val="dk1"/>
                          </a:solidFill>
                          <a:effectLst/>
                          <a:highlight>
                            <a:srgbClr val="E9EBF5"/>
                          </a:highlight>
                          <a:latin typeface="+mn-lt"/>
                          <a:ea typeface="+mn-ea"/>
                          <a:cs typeface="+mn-cs"/>
                        </a:rPr>
                        <a:t>eb 27 </a:t>
                      </a:r>
                    </a:p>
                  </a:txBody>
                  <a:tcPr marL="61798" marR="61798" marT="30890" marB="30890" anchor="ctr"/>
                </a:tc>
                <a:tc>
                  <a:txBody>
                    <a:bodyPr/>
                    <a:lstStyle/>
                    <a:p>
                      <a:pPr rtl="0" fontAlgn="base">
                        <a:lnSpc>
                          <a:spcPts val="1575"/>
                        </a:lnSpc>
                        <a:buNone/>
                      </a:pPr>
                      <a:r>
                        <a:rPr lang="en-US" sz="1400">
                          <a:effectLst/>
                          <a:highlight>
                            <a:srgbClr val="E9EBF5"/>
                          </a:highlight>
                        </a:rPr>
                        <a:t>Tom Daly</a:t>
                      </a:r>
                      <a:endParaRPr lang="en-US">
                        <a:effectLst/>
                      </a:endParaRPr>
                    </a:p>
                  </a:txBody>
                  <a:tcPr marL="61798" marR="61798" marT="30890" marB="30890" anchor="ctr"/>
                </a:tc>
                <a:tc>
                  <a:txBody>
                    <a:bodyPr/>
                    <a:lstStyle/>
                    <a:p>
                      <a:pPr rtl="0" fontAlgn="base">
                        <a:lnSpc>
                          <a:spcPts val="1575"/>
                        </a:lnSpc>
                        <a:buNone/>
                      </a:pPr>
                      <a:r>
                        <a:rPr lang="en-US" sz="1400">
                          <a:effectLst/>
                        </a:rPr>
                        <a:t>CommunityDays.org</a:t>
                      </a:r>
                      <a:endParaRPr lang="en-US">
                        <a:effectLst/>
                      </a:endParaRPr>
                    </a:p>
                  </a:txBody>
                  <a:tcPr marL="61798" marR="61798" marT="30890" marB="30890" anchor="ctr"/>
                </a:tc>
                <a:extLst>
                  <a:ext uri="{0D108BD9-81ED-4DB2-BD59-A6C34878D82A}">
                    <a16:rowId xmlns:a16="http://schemas.microsoft.com/office/drawing/2014/main" val="2374742518"/>
                  </a:ext>
                </a:extLst>
              </a:tr>
              <a:tr h="386077">
                <a:tc>
                  <a:txBody>
                    <a:bodyPr/>
                    <a:lstStyle/>
                    <a:p>
                      <a:pPr rtl="0" fontAlgn="base">
                        <a:lnSpc>
                          <a:spcPts val="1575"/>
                        </a:lnSpc>
                        <a:buNone/>
                      </a:pPr>
                      <a:r>
                        <a:rPr lang="en-US" sz="1400">
                          <a:effectLst/>
                          <a:highlight>
                            <a:srgbClr val="E9EBF5"/>
                          </a:highlight>
                        </a:rPr>
                        <a:t>Mar 27</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AMA Panel</a:t>
                      </a:r>
                      <a:endParaRPr lang="en-US">
                        <a:effectLst/>
                      </a:endParaRPr>
                    </a:p>
                  </a:txBody>
                  <a:tcPr marL="61798" marR="61798" marT="30890" marB="30890" anchor="ctr"/>
                </a:tc>
                <a:tc>
                  <a:txBody>
                    <a:bodyPr/>
                    <a:lstStyle/>
                    <a:p>
                      <a:pPr rtl="0" fontAlgn="base">
                        <a:lnSpc>
                          <a:spcPts val="1575"/>
                        </a:lnSpc>
                        <a:buNone/>
                      </a:pPr>
                      <a:r>
                        <a:rPr lang="en-US" sz="1400">
                          <a:effectLst/>
                        </a:rPr>
                        <a:t>Sponsors</a:t>
                      </a:r>
                      <a:endParaRPr lang="en-US">
                        <a:effectLst/>
                      </a:endParaRPr>
                    </a:p>
                  </a:txBody>
                  <a:tcPr marL="61798" marR="61798" marT="30890" marB="30890" anchor="ctr"/>
                </a:tc>
                <a:extLst>
                  <a:ext uri="{0D108BD9-81ED-4DB2-BD59-A6C34878D82A}">
                    <a16:rowId xmlns:a16="http://schemas.microsoft.com/office/drawing/2014/main" val="1484745015"/>
                  </a:ext>
                </a:extLst>
              </a:tr>
              <a:tr h="386077">
                <a:tc>
                  <a:txBody>
                    <a:bodyPr/>
                    <a:lstStyle/>
                    <a:p>
                      <a:pPr rtl="0" fontAlgn="base">
                        <a:lnSpc>
                          <a:spcPts val="1575"/>
                        </a:lnSpc>
                        <a:buNone/>
                      </a:pPr>
                      <a:r>
                        <a:rPr lang="en-US" sz="1400">
                          <a:effectLst/>
                          <a:highlight>
                            <a:srgbClr val="E9EBF5"/>
                          </a:highlight>
                        </a:rPr>
                        <a:t>Apr 24</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Venue &amp; Event Insurance</a:t>
                      </a:r>
                      <a:endParaRPr lang="en-US">
                        <a:effectLst/>
                      </a:endParaRPr>
                    </a:p>
                  </a:txBody>
                  <a:tcPr marL="61798" marR="61798" marT="30890" marB="30890" anchor="ctr"/>
                </a:tc>
                <a:extLst>
                  <a:ext uri="{0D108BD9-81ED-4DB2-BD59-A6C34878D82A}">
                    <a16:rowId xmlns:a16="http://schemas.microsoft.com/office/drawing/2014/main" val="2188646543"/>
                  </a:ext>
                </a:extLst>
              </a:tr>
              <a:tr h="386077">
                <a:tc>
                  <a:txBody>
                    <a:bodyPr/>
                    <a:lstStyle/>
                    <a:p>
                      <a:pPr rtl="0" fontAlgn="base">
                        <a:lnSpc>
                          <a:spcPts val="1575"/>
                        </a:lnSpc>
                        <a:buNone/>
                      </a:pPr>
                      <a:r>
                        <a:rPr lang="en-US" sz="1400">
                          <a:effectLst/>
                          <a:highlight>
                            <a:srgbClr val="E9EBF5"/>
                          </a:highlight>
                        </a:rPr>
                        <a:t>May 29</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Committee Roles &amp; Responsibilities</a:t>
                      </a:r>
                      <a:endParaRPr lang="en-US">
                        <a:effectLst/>
                      </a:endParaRPr>
                    </a:p>
                  </a:txBody>
                  <a:tcPr marL="61798" marR="61798" marT="30890" marB="30890" anchor="ctr"/>
                </a:tc>
                <a:extLst>
                  <a:ext uri="{0D108BD9-81ED-4DB2-BD59-A6C34878D82A}">
                    <a16:rowId xmlns:a16="http://schemas.microsoft.com/office/drawing/2014/main" val="3877079952"/>
                  </a:ext>
                </a:extLst>
              </a:tr>
              <a:tr h="386077">
                <a:tc>
                  <a:txBody>
                    <a:bodyPr/>
                    <a:lstStyle/>
                    <a:p>
                      <a:pPr rtl="0" fontAlgn="base">
                        <a:lnSpc>
                          <a:spcPts val="1575"/>
                        </a:lnSpc>
                        <a:buNone/>
                      </a:pPr>
                      <a:r>
                        <a:rPr lang="en-US" sz="1400">
                          <a:effectLst/>
                          <a:highlight>
                            <a:srgbClr val="E9EBF5"/>
                          </a:highlight>
                        </a:rPr>
                        <a:t>Jun 26</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Speaker Selection</a:t>
                      </a:r>
                      <a:endParaRPr lang="en-US">
                        <a:effectLst/>
                      </a:endParaRPr>
                    </a:p>
                  </a:txBody>
                  <a:tcPr marL="61798" marR="61798" marT="30890" marB="30890" anchor="ctr"/>
                </a:tc>
                <a:extLst>
                  <a:ext uri="{0D108BD9-81ED-4DB2-BD59-A6C34878D82A}">
                    <a16:rowId xmlns:a16="http://schemas.microsoft.com/office/drawing/2014/main" val="3275116003"/>
                  </a:ext>
                </a:extLst>
              </a:tr>
              <a:tr h="386077">
                <a:tc>
                  <a:txBody>
                    <a:bodyPr/>
                    <a:lstStyle/>
                    <a:p>
                      <a:pPr rtl="0" fontAlgn="base">
                        <a:lnSpc>
                          <a:spcPts val="1575"/>
                        </a:lnSpc>
                        <a:buNone/>
                      </a:pPr>
                      <a:r>
                        <a:rPr lang="en-US" sz="1400">
                          <a:effectLst/>
                          <a:highlight>
                            <a:srgbClr val="E9EBF5"/>
                          </a:highlight>
                        </a:rPr>
                        <a:t>Jul 31</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Communications Planning</a:t>
                      </a:r>
                      <a:endParaRPr lang="en-US">
                        <a:effectLst/>
                      </a:endParaRPr>
                    </a:p>
                  </a:txBody>
                  <a:tcPr marL="61798" marR="61798" marT="30890" marB="30890" anchor="ctr"/>
                </a:tc>
                <a:extLst>
                  <a:ext uri="{0D108BD9-81ED-4DB2-BD59-A6C34878D82A}">
                    <a16:rowId xmlns:a16="http://schemas.microsoft.com/office/drawing/2014/main" val="1419577511"/>
                  </a:ext>
                </a:extLst>
              </a:tr>
              <a:tr h="386077">
                <a:tc>
                  <a:txBody>
                    <a:bodyPr/>
                    <a:lstStyle/>
                    <a:p>
                      <a:pPr rtl="0" fontAlgn="base">
                        <a:lnSpc>
                          <a:spcPts val="1575"/>
                        </a:lnSpc>
                        <a:buNone/>
                      </a:pPr>
                      <a:r>
                        <a:rPr lang="en-US" sz="1400">
                          <a:effectLst/>
                        </a:rPr>
                        <a:t>Aug 28</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SUMMER BREAK</a:t>
                      </a:r>
                      <a:endParaRPr lang="en-US">
                        <a:effectLst/>
                      </a:endParaRPr>
                    </a:p>
                  </a:txBody>
                  <a:tcPr marL="61798" marR="61798" marT="30890" marB="30890" anchor="ctr"/>
                </a:tc>
                <a:extLst>
                  <a:ext uri="{0D108BD9-81ED-4DB2-BD59-A6C34878D82A}">
                    <a16:rowId xmlns:a16="http://schemas.microsoft.com/office/drawing/2014/main" val="819416810"/>
                  </a:ext>
                </a:extLst>
              </a:tr>
              <a:tr h="386077">
                <a:tc>
                  <a:txBody>
                    <a:bodyPr/>
                    <a:lstStyle/>
                    <a:p>
                      <a:pPr rtl="0" fontAlgn="base">
                        <a:lnSpc>
                          <a:spcPts val="1575"/>
                        </a:lnSpc>
                        <a:buNone/>
                      </a:pPr>
                      <a:r>
                        <a:rPr lang="en-US" sz="1400">
                          <a:effectLst/>
                          <a:highlight>
                            <a:srgbClr val="E9EBF5"/>
                          </a:highlight>
                        </a:rPr>
                        <a:t>Sep 25</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Graphics &amp; Branding</a:t>
                      </a:r>
                      <a:endParaRPr lang="en-US">
                        <a:effectLst/>
                      </a:endParaRPr>
                    </a:p>
                  </a:txBody>
                  <a:tcPr marL="61798" marR="61798" marT="30890" marB="30890" anchor="ctr"/>
                </a:tc>
                <a:extLst>
                  <a:ext uri="{0D108BD9-81ED-4DB2-BD59-A6C34878D82A}">
                    <a16:rowId xmlns:a16="http://schemas.microsoft.com/office/drawing/2014/main" val="3157370069"/>
                  </a:ext>
                </a:extLst>
              </a:tr>
              <a:tr h="386077">
                <a:tc>
                  <a:txBody>
                    <a:bodyPr/>
                    <a:lstStyle/>
                    <a:p>
                      <a:pPr rtl="0" fontAlgn="base">
                        <a:lnSpc>
                          <a:spcPts val="1575"/>
                        </a:lnSpc>
                        <a:buNone/>
                      </a:pPr>
                      <a:r>
                        <a:rPr lang="en-US" sz="1400">
                          <a:effectLst/>
                          <a:highlight>
                            <a:srgbClr val="E9EBF5"/>
                          </a:highlight>
                        </a:rPr>
                        <a:t>Oct 30</a:t>
                      </a:r>
                      <a:endParaRPr lang="en-US">
                        <a:effectLst/>
                      </a:endParaRPr>
                    </a:p>
                  </a:txBody>
                  <a:tcPr marL="61798" marR="61798" marT="30890" marB="30890" anchor="ctr"/>
                </a:tc>
                <a:tc>
                  <a:txBody>
                    <a:bodyPr/>
                    <a:lstStyle/>
                    <a:p>
                      <a:pPr marL="0" marR="0" lvl="0" indent="0" algn="l" defTabSz="932742" rtl="0" eaLnBrk="1" fontAlgn="base" latinLnBrk="0" hangingPunct="1">
                        <a:lnSpc>
                          <a:spcPts val="1575"/>
                        </a:lnSpc>
                        <a:spcBef>
                          <a:spcPts val="0"/>
                        </a:spcBef>
                        <a:spcAft>
                          <a:spcPts val="0"/>
                        </a:spcAft>
                        <a:buClrTx/>
                        <a:buSzTx/>
                        <a:buFontTx/>
                        <a:buNone/>
                        <a:tabLst/>
                        <a:defRPr/>
                      </a:pPr>
                      <a:r>
                        <a:rPr lang="en-US" sz="1400">
                          <a:effectLst/>
                          <a:highlight>
                            <a:srgbClr val="E9EBF5"/>
                          </a:highlight>
                        </a:rPr>
                        <a:t>AMA Panel</a:t>
                      </a:r>
                    </a:p>
                  </a:txBody>
                  <a:tcPr marL="61798" marR="61798" marT="30890" marB="30890" anchor="ctr"/>
                </a:tc>
                <a:tc>
                  <a:txBody>
                    <a:bodyPr/>
                    <a:lstStyle/>
                    <a:p>
                      <a:pPr rtl="0" fontAlgn="base">
                        <a:lnSpc>
                          <a:spcPts val="1575"/>
                        </a:lnSpc>
                        <a:buNone/>
                      </a:pPr>
                      <a:r>
                        <a:rPr lang="en-US" sz="1400">
                          <a:effectLst/>
                        </a:rPr>
                        <a:t>Marketing &amp; Social Media</a:t>
                      </a:r>
                      <a:endParaRPr lang="en-US">
                        <a:effectLst/>
                      </a:endParaRPr>
                    </a:p>
                  </a:txBody>
                  <a:tcPr marL="61798" marR="61798" marT="30890" marB="30890" anchor="ctr"/>
                </a:tc>
                <a:extLst>
                  <a:ext uri="{0D108BD9-81ED-4DB2-BD59-A6C34878D82A}">
                    <a16:rowId xmlns:a16="http://schemas.microsoft.com/office/drawing/2014/main" val="1210744345"/>
                  </a:ext>
                </a:extLst>
              </a:tr>
              <a:tr h="386077">
                <a:tc>
                  <a:txBody>
                    <a:bodyPr/>
                    <a:lstStyle/>
                    <a:p>
                      <a:pPr rtl="0" fontAlgn="base">
                        <a:lnSpc>
                          <a:spcPts val="1575"/>
                        </a:lnSpc>
                        <a:buNone/>
                      </a:pPr>
                      <a:r>
                        <a:rPr lang="en-US" sz="1400">
                          <a:effectLst/>
                          <a:highlight>
                            <a:srgbClr val="E9EBF5"/>
                          </a:highlight>
                        </a:rPr>
                        <a:t>Nov 27</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HOLIDAY BREAK</a:t>
                      </a:r>
                      <a:endParaRPr lang="en-US">
                        <a:effectLst/>
                      </a:endParaRPr>
                    </a:p>
                  </a:txBody>
                  <a:tcPr marL="61798" marR="61798" marT="30890" marB="30890" anchor="ctr"/>
                </a:tc>
                <a:extLst>
                  <a:ext uri="{0D108BD9-81ED-4DB2-BD59-A6C34878D82A}">
                    <a16:rowId xmlns:a16="http://schemas.microsoft.com/office/drawing/2014/main" val="1270739180"/>
                  </a:ext>
                </a:extLst>
              </a:tr>
              <a:tr h="386077">
                <a:tc>
                  <a:txBody>
                    <a:bodyPr/>
                    <a:lstStyle/>
                    <a:p>
                      <a:pPr rtl="0" fontAlgn="base">
                        <a:lnSpc>
                          <a:spcPts val="1575"/>
                        </a:lnSpc>
                        <a:buNone/>
                      </a:pPr>
                      <a:r>
                        <a:rPr lang="en-US" sz="1400">
                          <a:effectLst/>
                          <a:highlight>
                            <a:srgbClr val="E9EBF5"/>
                          </a:highlight>
                        </a:rPr>
                        <a:t>Dec 25</a:t>
                      </a:r>
                      <a:endParaRPr lang="en-US">
                        <a:effectLst/>
                      </a:endParaRPr>
                    </a:p>
                  </a:txBody>
                  <a:tcPr marL="61798" marR="61798" marT="30890" marB="30890" anchor="ctr"/>
                </a:tc>
                <a:tc>
                  <a:txBody>
                    <a:bodyPr/>
                    <a:lstStyle/>
                    <a:p>
                      <a:pPr rtl="0" fontAlgn="base">
                        <a:lnSpc>
                          <a:spcPts val="1575"/>
                        </a:lnSpc>
                        <a:buNone/>
                      </a:pPr>
                      <a:r>
                        <a:rPr lang="en-US" sz="1400">
                          <a:effectLst/>
                          <a:highlight>
                            <a:srgbClr val="E9EBF5"/>
                          </a:highlight>
                        </a:rPr>
                        <a:t>NO MEETING</a:t>
                      </a:r>
                      <a:endParaRPr lang="en-US">
                        <a:effectLst/>
                      </a:endParaRPr>
                    </a:p>
                  </a:txBody>
                  <a:tcPr marL="61798" marR="61798" marT="30890" marB="30890" anchor="ctr"/>
                </a:tc>
                <a:tc>
                  <a:txBody>
                    <a:bodyPr/>
                    <a:lstStyle/>
                    <a:p>
                      <a:pPr rtl="0" fontAlgn="base">
                        <a:lnSpc>
                          <a:spcPts val="1575"/>
                        </a:lnSpc>
                        <a:buNone/>
                      </a:pPr>
                      <a:r>
                        <a:rPr lang="en-US" sz="1400">
                          <a:effectLst/>
                        </a:rPr>
                        <a:t>HOLIDAY BREAK</a:t>
                      </a:r>
                      <a:endParaRPr lang="en-US">
                        <a:effectLst/>
                      </a:endParaRPr>
                    </a:p>
                  </a:txBody>
                  <a:tcPr marL="61798" marR="61798" marT="30890" marB="30890" anchor="ctr"/>
                </a:tc>
                <a:extLst>
                  <a:ext uri="{0D108BD9-81ED-4DB2-BD59-A6C34878D82A}">
                    <a16:rowId xmlns:a16="http://schemas.microsoft.com/office/drawing/2014/main" val="1528603093"/>
                  </a:ext>
                </a:extLst>
              </a:tr>
            </a:tbl>
          </a:graphicData>
        </a:graphic>
      </p:graphicFrame>
    </p:spTree>
    <p:extLst>
      <p:ext uri="{BB962C8B-B14F-4D97-AF65-F5344CB8AC3E}">
        <p14:creationId xmlns:p14="http://schemas.microsoft.com/office/powerpoint/2010/main" val="115425296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7" y="1377624"/>
            <a:ext cx="6166799" cy="3816429"/>
          </a:xfrm>
        </p:spPr>
        <p:txBody>
          <a:bodyPr vert="horz" wrap="square" lIns="0" tIns="0" rIns="0" bIns="0" rtlCol="0" anchor="t">
            <a:spAutoFit/>
          </a:bodyPr>
          <a:lstStyle/>
          <a:p>
            <a:pPr marL="0" indent="0">
              <a:lnSpc>
                <a:spcPct val="90000"/>
              </a:lnSpc>
              <a:spcBef>
                <a:spcPts val="0"/>
              </a:spcBef>
              <a:spcAft>
                <a:spcPts val="1000"/>
              </a:spcAft>
              <a:buNone/>
            </a:pPr>
            <a:r>
              <a:rPr lang="en-US">
                <a:cs typeface="Segoe UI"/>
              </a:rPr>
              <a:t>Learn from your peers and get updates on the MGCI program!</a:t>
            </a:r>
            <a:endParaRPr lang="en-US" sz="1800" b="1">
              <a:cs typeface="Segoe UI"/>
            </a:endParaRPr>
          </a:p>
          <a:p>
            <a:pPr marL="0" indent="0">
              <a:lnSpc>
                <a:spcPct val="90000"/>
              </a:lnSpc>
              <a:spcBef>
                <a:spcPts val="0"/>
              </a:spcBef>
              <a:spcAft>
                <a:spcPts val="1000"/>
              </a:spcAft>
              <a:buNone/>
            </a:pPr>
            <a:r>
              <a:rPr lang="en-US">
                <a:cs typeface="Segoe UI"/>
              </a:rPr>
              <a:t>3rd Tuesday of every month at 8:10 AM and 5:10 PM Pacific Time.</a:t>
            </a:r>
            <a:endParaRPr lang="en-US"/>
          </a:p>
          <a:p>
            <a:pPr marL="0" indent="0">
              <a:lnSpc>
                <a:spcPct val="90000"/>
              </a:lnSpc>
              <a:spcBef>
                <a:spcPts val="0"/>
              </a:spcBef>
              <a:spcAft>
                <a:spcPts val="1000"/>
              </a:spcAft>
              <a:buNone/>
            </a:pPr>
            <a:r>
              <a:rPr lang="en-US">
                <a:cs typeface="Segoe UI"/>
                <a:hlinkClick r:id="rId2"/>
              </a:rPr>
              <a:t>https://aka.ms/MGCIMtgAM</a:t>
            </a:r>
            <a:endParaRPr lang="en-US" sz="1800">
              <a:cs typeface="Segoe UI Semilight"/>
            </a:endParaRPr>
          </a:p>
          <a:p>
            <a:pPr marL="0" indent="0">
              <a:lnSpc>
                <a:spcPct val="90000"/>
              </a:lnSpc>
              <a:spcBef>
                <a:spcPts val="0"/>
              </a:spcBef>
              <a:spcAft>
                <a:spcPts val="1000"/>
              </a:spcAft>
              <a:buNone/>
            </a:pPr>
            <a:r>
              <a:rPr lang="en-US">
                <a:cs typeface="Segoe UI"/>
                <a:hlinkClick r:id="rId3"/>
              </a:rPr>
              <a:t>https://aka.ms/MGCIMtgPM</a:t>
            </a:r>
            <a:endParaRPr lang="en-US" sz="1800">
              <a:cs typeface="Segoe UI"/>
            </a:endParaRPr>
          </a:p>
          <a:p>
            <a:pPr marL="0" indent="0">
              <a:lnSpc>
                <a:spcPct val="90000"/>
              </a:lnSpc>
              <a:spcBef>
                <a:spcPts val="0"/>
              </a:spcBef>
              <a:spcAft>
                <a:spcPts val="1000"/>
              </a:spcAft>
              <a:buNone/>
            </a:pPr>
            <a:endParaRPr lang="en-US">
              <a:cs typeface="Segoe UI"/>
            </a:endParaRPr>
          </a:p>
          <a:p>
            <a:pPr marL="0" indent="0">
              <a:lnSpc>
                <a:spcPct val="90000"/>
              </a:lnSpc>
              <a:spcBef>
                <a:spcPts val="0"/>
              </a:spcBef>
              <a:spcAft>
                <a:spcPts val="1000"/>
              </a:spcAft>
              <a:buNone/>
            </a:pPr>
            <a:r>
              <a:rPr lang="en-US">
                <a:cs typeface="Segoe UI"/>
              </a:rPr>
              <a:t>All MGCI General Sessions and Event Training Sessions will be available on-demand on the </a:t>
            </a:r>
          </a:p>
          <a:p>
            <a:pPr marL="0" indent="0">
              <a:lnSpc>
                <a:spcPct val="90000"/>
              </a:lnSpc>
              <a:spcBef>
                <a:spcPts val="0"/>
              </a:spcBef>
              <a:spcAft>
                <a:spcPts val="1000"/>
              </a:spcAft>
              <a:buNone/>
            </a:pPr>
            <a:r>
              <a:rPr lang="en-US">
                <a:cs typeface="Segoe UI"/>
              </a:rPr>
              <a:t>Microsoft Community Learning YouTube Channel: </a:t>
            </a:r>
            <a:r>
              <a:rPr lang="en-US">
                <a:ea typeface="+mn-lt"/>
                <a:cs typeface="+mn-lt"/>
                <a:hlinkClick r:id="rId4"/>
              </a:rPr>
              <a:t>https://aka.ms/community/learning</a:t>
            </a:r>
            <a:endParaRPr lang="en-US"/>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5">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5" name="Table 4">
            <a:extLst>
              <a:ext uri="{FF2B5EF4-FFF2-40B4-BE49-F238E27FC236}">
                <a16:creationId xmlns:a16="http://schemas.microsoft.com/office/drawing/2014/main" id="{C001042C-B287-7D7F-60C4-E6E1F1EC7E7E}"/>
              </a:ext>
            </a:extLst>
          </p:cNvPr>
          <p:cNvGraphicFramePr>
            <a:graphicFrameLocks noGrp="1"/>
          </p:cNvGraphicFramePr>
          <p:nvPr>
            <p:extLst>
              <p:ext uri="{D42A27DB-BD31-4B8C-83A1-F6EECF244321}">
                <p14:modId xmlns:p14="http://schemas.microsoft.com/office/powerpoint/2010/main" val="2307168287"/>
              </p:ext>
            </p:extLst>
          </p:nvPr>
        </p:nvGraphicFramePr>
        <p:xfrm>
          <a:off x="6623982" y="1378183"/>
          <a:ext cx="5458995" cy="5111660"/>
        </p:xfrm>
        <a:graphic>
          <a:graphicData uri="http://schemas.openxmlformats.org/drawingml/2006/table">
            <a:tbl>
              <a:tblPr bandRow="1"/>
              <a:tblGrid>
                <a:gridCol w="1014968">
                  <a:extLst>
                    <a:ext uri="{9D8B030D-6E8A-4147-A177-3AD203B41FA5}">
                      <a16:colId xmlns:a16="http://schemas.microsoft.com/office/drawing/2014/main" val="525883757"/>
                    </a:ext>
                  </a:extLst>
                </a:gridCol>
                <a:gridCol w="1532448">
                  <a:extLst>
                    <a:ext uri="{9D8B030D-6E8A-4147-A177-3AD203B41FA5}">
                      <a16:colId xmlns:a16="http://schemas.microsoft.com/office/drawing/2014/main" val="3304941496"/>
                    </a:ext>
                  </a:extLst>
                </a:gridCol>
                <a:gridCol w="2911579">
                  <a:extLst>
                    <a:ext uri="{9D8B030D-6E8A-4147-A177-3AD203B41FA5}">
                      <a16:colId xmlns:a16="http://schemas.microsoft.com/office/drawing/2014/main" val="1741782755"/>
                    </a:ext>
                  </a:extLst>
                </a:gridCol>
              </a:tblGrid>
              <a:tr h="38523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Presenter</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429683">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400">
                          <a:effectLst/>
                          <a:highlight>
                            <a:srgbClr val="E9EBF5"/>
                          </a:highlight>
                          <a:latin typeface="Segoe UI"/>
                        </a:rPr>
                        <a:t>Jan 30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highlight>
                            <a:srgbClr val="E9EBF5"/>
                          </a:highlight>
                          <a:latin typeface="Segoe UI"/>
                        </a:rPr>
                        <a:t>Tim Balk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latin typeface="Segoe UI"/>
                        </a:rPr>
                        <a:t>Event Planning 101</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400049">
                <a:tc>
                  <a:txBody>
                    <a:bodyPr/>
                    <a:lstStyle/>
                    <a:p>
                      <a:pPr lvl="0" algn="l">
                        <a:buNone/>
                      </a:pPr>
                      <a:r>
                        <a:rPr lang="en-US" sz="1400">
                          <a:effectLst/>
                          <a:highlight>
                            <a:srgbClr val="E9EBF5"/>
                          </a:highlight>
                          <a:latin typeface="Segoe UI"/>
                        </a:rPr>
                        <a:t>Feb 27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highlight>
                            <a:srgbClr val="E9EBF5"/>
                          </a:highlight>
                        </a:rPr>
                        <a:t>Michal Ziemba</a:t>
                      </a:r>
                      <a:endParaRPr lang="en-US" sz="1400">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rPr>
                        <a:t>Automate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385232">
                <a:tc>
                  <a:txBody>
                    <a:bodyPr/>
                    <a:lstStyle/>
                    <a:p>
                      <a:pPr lvl="0" algn="l">
                        <a:buNone/>
                      </a:pPr>
                      <a:r>
                        <a:rPr lang="en-US" sz="1400">
                          <a:effectLst/>
                          <a:highlight>
                            <a:srgbClr val="E9EBF5"/>
                          </a:highlight>
                          <a:latin typeface="Segoe UI"/>
                        </a:rPr>
                        <a:t>March 18</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Pat McGown</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Amplify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65547747"/>
                  </a:ext>
                </a:extLst>
              </a:tr>
              <a:tr h="385232">
                <a:tc>
                  <a:txBody>
                    <a:bodyPr/>
                    <a:lstStyle/>
                    <a:p>
                      <a:pPr lvl="0" algn="l">
                        <a:buNone/>
                      </a:pPr>
                      <a:r>
                        <a:rPr lang="en-US" sz="1400">
                          <a:effectLst/>
                          <a:highlight>
                            <a:srgbClr val="E9EBF5"/>
                          </a:highlight>
                          <a:latin typeface="Segoe UI"/>
                        </a:rPr>
                        <a:t>April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Adam Salah</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Microsoft Loop for Content Creation &amp; Event Production</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93729445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May 20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Matt Slaga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Microsoft for Non-Profits</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June 17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Tim Balk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Unconventional Ways to Promote Community Events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July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Oluwaseyi </a:t>
                      </a:r>
                      <a:r>
                        <a:rPr lang="en-US" sz="1400" b="0" i="0" u="none" strike="noStrike" kern="1200" noProof="0" err="1">
                          <a:solidFill>
                            <a:srgbClr val="1A1A1A"/>
                          </a:solidFill>
                          <a:effectLst/>
                          <a:highlight>
                            <a:srgbClr val="E9EBF5"/>
                          </a:highlight>
                          <a:latin typeface="Segoe UI"/>
                          <a:ea typeface="+mn-ea"/>
                          <a:cs typeface="+mn-cs"/>
                        </a:rPr>
                        <a:t>Oluwawumiju</a:t>
                      </a:r>
                      <a:r>
                        <a:rPr lang="en-US" sz="1400" b="0" i="0" u="none" strike="noStrike" kern="1200" noProof="0">
                          <a:solidFill>
                            <a:srgbClr val="1A1A1A"/>
                          </a:solidFill>
                          <a:effectLst/>
                          <a:highlight>
                            <a:srgbClr val="E9EBF5"/>
                          </a:highlight>
                          <a:latin typeface="Segoe UI"/>
                          <a:ea typeface="+mn-ea"/>
                          <a:cs typeface="+mn-cs"/>
                        </a:rPr>
                        <a:t> </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Thriving Against the Odds: Building a Formidable Community in Unfavorable Environments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2502884852"/>
                  </a:ext>
                </a:extLst>
              </a:tr>
              <a:tr h="278295">
                <a:tc>
                  <a:txBody>
                    <a:bodyPr/>
                    <a:lstStyle/>
                    <a:p>
                      <a:pPr lvl="0" algn="l">
                        <a:buNone/>
                      </a:pPr>
                      <a:r>
                        <a:rPr lang="en-US" sz="1400">
                          <a:effectLst/>
                          <a:highlight>
                            <a:srgbClr val="E9EBF5"/>
                          </a:highlight>
                          <a:latin typeface="Segoe UI"/>
                        </a:rPr>
                        <a:t>Sep 16</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464817386"/>
                  </a:ext>
                </a:extLst>
              </a:tr>
              <a:tr h="385232">
                <a:tc>
                  <a:txBody>
                    <a:bodyPr/>
                    <a:lstStyle/>
                    <a:p>
                      <a:pPr lvl="0" algn="l">
                        <a:buNone/>
                      </a:pPr>
                      <a:r>
                        <a:rPr lang="en-US" sz="1400">
                          <a:effectLst/>
                          <a:highlight>
                            <a:srgbClr val="E9EBF5"/>
                          </a:highlight>
                          <a:latin typeface="Segoe UI"/>
                        </a:rPr>
                        <a:t>Oct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008033870"/>
                  </a:ext>
                </a:extLst>
              </a:tr>
              <a:tr h="385232">
                <a:tc>
                  <a:txBody>
                    <a:bodyPr/>
                    <a:lstStyle/>
                    <a:p>
                      <a:pPr lvl="0" algn="l">
                        <a:buNone/>
                      </a:pPr>
                      <a:r>
                        <a:rPr lang="en-US" sz="1400">
                          <a:effectLst/>
                          <a:highlight>
                            <a:srgbClr val="E9EBF5"/>
                          </a:highlight>
                          <a:latin typeface="Segoe UI"/>
                        </a:rPr>
                        <a:t>Nov 18</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330794589"/>
                  </a:ext>
                </a:extLst>
              </a:tr>
              <a:tr h="385232">
                <a:tc>
                  <a:txBody>
                    <a:bodyPr/>
                    <a:lstStyle/>
                    <a:p>
                      <a:pPr lvl="0" algn="l">
                        <a:buNone/>
                      </a:pPr>
                      <a:r>
                        <a:rPr lang="en-US" sz="1400">
                          <a:effectLst/>
                          <a:highlight>
                            <a:srgbClr val="E9EBF5"/>
                          </a:highlight>
                          <a:latin typeface="Segoe UI"/>
                        </a:rPr>
                        <a:t>Dec 25</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Tree>
    <p:extLst>
      <p:ext uri="{BB962C8B-B14F-4D97-AF65-F5344CB8AC3E}">
        <p14:creationId xmlns:p14="http://schemas.microsoft.com/office/powerpoint/2010/main" val="10754163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Microphone with stage lights">
            <a:extLst>
              <a:ext uri="{FF2B5EF4-FFF2-40B4-BE49-F238E27FC236}">
                <a16:creationId xmlns:a16="http://schemas.microsoft.com/office/drawing/2014/main" id="{80BCAE39-2BD5-A2AE-B3CC-8C445C684FF2}"/>
              </a:ext>
            </a:extLst>
          </p:cNvPr>
          <p:cNvPicPr>
            <a:picLocks noChangeAspect="1"/>
          </p:cNvPicPr>
          <p:nvPr/>
        </p:nvPicPr>
        <p:blipFill>
          <a:blip r:embed="rId3"/>
          <a:srcRect r="17586" b="-120"/>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C8228CFB-DB39-CED2-A5EA-002C14F4DE27}"/>
              </a:ext>
            </a:extLst>
          </p:cNvPr>
          <p:cNvSpPr txBox="1"/>
          <p:nvPr/>
        </p:nvSpPr>
        <p:spPr>
          <a:xfrm>
            <a:off x="501388" y="2506433"/>
            <a:ext cx="5338611"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extLst>
                    <a:ext uri="{A12FA001-AC4F-418D-AE19-62706E023703}">
                      <ahyp:hlinkClr xmlns:ahyp="http://schemas.microsoft.com/office/drawing/2018/hyperlinkcolor" val="tx"/>
                    </a:ext>
                  </a:extLst>
                </a:hlinkClick>
              </a:rPr>
              <a:t>https://aka.ms/GeneralSessionGuest</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We are looking for a speakers for the rest of 2025!</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u="sng">
                <a:solidFill>
                  <a:srgbClr val="0076D3"/>
                </a:solidFill>
                <a:latin typeface="Calibri"/>
                <a:cs typeface="Segoe UI"/>
                <a:hlinkClick r:id="rId3"/>
              </a:rPr>
              <a:t>https://aka.ms/MGCICommunityHub</a:t>
            </a:r>
            <a:endParaRPr lang="en-US"/>
          </a:p>
        </p:txBody>
      </p:sp>
    </p:spTree>
    <p:extLst>
      <p:ext uri="{BB962C8B-B14F-4D97-AF65-F5344CB8AC3E}">
        <p14:creationId xmlns:p14="http://schemas.microsoft.com/office/powerpoint/2010/main" val="40276804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402047" y="4879720"/>
            <a:ext cx="8215959" cy="1107996"/>
          </a:xfrm>
          <a:prstGeom prst="rect">
            <a:avLst/>
          </a:prstGeom>
          <a:noFill/>
        </p:spPr>
        <p:txBody>
          <a:bodyPr wrap="square" lIns="91440" tIns="45720" rIns="91440" bIns="45720" rtlCol="0" anchor="t">
            <a:spAutoFit/>
          </a:bodyPr>
          <a:lstStyle/>
          <a:p>
            <a:r>
              <a:rPr lang="en-US" sz="6600">
                <a:solidFill>
                  <a:schemeClr val="bg1"/>
                </a:solidFill>
                <a:latin typeface="Segoe UI"/>
                <a:cs typeface="Segoe UI"/>
              </a:rPr>
              <a:t>Lessons Learned</a:t>
            </a:r>
            <a:endParaRPr lang="en-US" sz="6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829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1948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Introductions</a:t>
            </a:r>
          </a:p>
          <a:p>
            <a:pPr>
              <a:lnSpc>
                <a:spcPct val="150000"/>
              </a:lnSpc>
              <a:defRPr/>
            </a:pPr>
            <a:r>
              <a:rPr lang="en-US">
                <a:ea typeface="+mn-lt"/>
                <a:cs typeface="Segoe UI"/>
              </a:rPr>
              <a:t>Topic: </a:t>
            </a:r>
            <a:r>
              <a:rPr lang="en-US">
                <a:ea typeface="+mn-lt"/>
                <a:cs typeface="+mn-lt"/>
              </a:rPr>
              <a:t>Committee Roles &amp; Responsibilities</a:t>
            </a:r>
          </a:p>
          <a:p>
            <a:pPr>
              <a:lnSpc>
                <a:spcPct val="150000"/>
              </a:lnSpc>
              <a:defRPr/>
            </a:pPr>
            <a:r>
              <a:rPr lang="en-US">
                <a:solidFill>
                  <a:srgbClr val="000000"/>
                </a:solidFill>
                <a:latin typeface="Segoe UI"/>
                <a:cs typeface="Segoe UI"/>
              </a:rPr>
              <a:t>Ask Me Anything </a:t>
            </a:r>
            <a:endParaRPr lang="en-US"/>
          </a:p>
        </p:txBody>
      </p:sp>
    </p:spTree>
    <p:extLst>
      <p:ext uri="{BB962C8B-B14F-4D97-AF65-F5344CB8AC3E}">
        <p14:creationId xmlns:p14="http://schemas.microsoft.com/office/powerpoint/2010/main" val="2358567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fontScale="90000"/>
          </a:bodyPr>
          <a:lstStyle/>
          <a:p>
            <a:r>
              <a:rPr lang="en-US">
                <a:cs typeface="Segoe UI"/>
              </a:rPr>
              <a:t>Mission</a:t>
            </a:r>
            <a:endParaRPr lang="en-US" sz="3600">
              <a:solidFill>
                <a:schemeClr val="bg1"/>
              </a:solidFill>
            </a:endParaRP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273509" y="2164852"/>
            <a:ext cx="6087035" cy="2251001"/>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The Microsoft Global Community Initiative (MGCI) features event amplification, event production training, blogs, networking, technology and tools best practices, resources, playbooks, and more for the Microsoft Community.</a:t>
            </a:r>
          </a:p>
        </p:txBody>
      </p:sp>
      <p:graphicFrame>
        <p:nvGraphicFramePr>
          <p:cNvPr id="5" name="Table 4">
            <a:extLst>
              <a:ext uri="{FF2B5EF4-FFF2-40B4-BE49-F238E27FC236}">
                <a16:creationId xmlns:a16="http://schemas.microsoft.com/office/drawing/2014/main" id="{DD9D057C-90A6-799A-ADBF-DEFBAFEB90B1}"/>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355553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277547"/>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4"/>
                </a:rPr>
                <a:t>CollabCon - https://www.collabconforall.com/</a:t>
              </a:r>
              <a:endParaRPr lang="en-US">
                <a:hlinkClick r:id="rId4"/>
              </a:endParaRPr>
            </a:p>
            <a:p>
              <a:endParaRPr lang="en-US" sz="1600">
                <a:cs typeface="Segoe UI"/>
              </a:endParaRPr>
            </a:p>
            <a:p>
              <a:r>
                <a:rPr lang="en-US" sz="1600">
                  <a:hlinkClick r:id="rId5"/>
                </a:rPr>
                <a:t>Sharon Weaver | LinkedIn</a:t>
              </a:r>
              <a:endParaRPr lang="en-US" sz="1600"/>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7"/>
                </a:rPr>
                <a:t>M365 Saturday - Twin Cities (m365tc.com)</a:t>
              </a:r>
              <a:endParaRPr lang="en-US" sz="1600">
                <a:effectLst/>
              </a:endParaRPr>
            </a:p>
            <a:p>
              <a:endParaRPr lang="en-US" sz="1600"/>
            </a:p>
            <a:p>
              <a:pPr algn="l"/>
              <a:r>
                <a:rPr lang="en-US" sz="1600">
                  <a:hlinkClick r:id="rId8"/>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5005831" y="1743067"/>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2062964" y="1743067"/>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Karuana Gatimu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7948698" y="1739836"/>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2308324"/>
          </a:xfrm>
          <a:prstGeom prst="rect">
            <a:avLst/>
          </a:prstGeom>
          <a:noFill/>
        </p:spPr>
        <p:txBody>
          <a:bodyPr wrap="square" lIns="91440" tIns="45720" rIns="91440" bIns="45720" rtlCol="0" anchor="t">
            <a:spAutoFit/>
          </a:bodyPr>
          <a:lstStyle/>
          <a:p>
            <a:r>
              <a:rPr lang="en-US" sz="4800">
                <a:solidFill>
                  <a:schemeClr val="bg1"/>
                </a:solidFill>
                <a:latin typeface="Segoe UI"/>
                <a:ea typeface="+mn-lt"/>
                <a:cs typeface="Segoe UI"/>
              </a:rPr>
              <a:t>Topic - </a:t>
            </a:r>
          </a:p>
          <a:p>
            <a:r>
              <a:rPr lang="en-US" sz="4800">
                <a:solidFill>
                  <a:schemeClr val="bg1"/>
                </a:solidFill>
                <a:latin typeface="Segoe UI"/>
                <a:ea typeface="+mn-lt"/>
                <a:cs typeface="Segoe UI"/>
              </a:rPr>
              <a:t>Committee Roles and Responsibilities</a:t>
            </a:r>
            <a:endParaRPr lang="en-US" sz="4800" err="1">
              <a:solidFill>
                <a:schemeClr val="bg1"/>
              </a:solidFill>
              <a:latin typeface="Segoe UI"/>
              <a:ea typeface="Calibri"/>
              <a:cs typeface="Segoe UI"/>
            </a:endParaRPr>
          </a:p>
        </p:txBody>
      </p:sp>
    </p:spTree>
    <p:extLst>
      <p:ext uri="{BB962C8B-B14F-4D97-AF65-F5344CB8AC3E}">
        <p14:creationId xmlns:p14="http://schemas.microsoft.com/office/powerpoint/2010/main" val="81564561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TaxCatchAll xmlns="287f6557-18c0-4370-ae54-94b6b987281a" xsi:nil="true"/>
    <MediaLengthInSeconds xmlns="69c30713-af12-44e2-9e41-c108ae8adae4" xsi:nil="true"/>
    <SharedWithUsers xmlns="287f6557-18c0-4370-ae54-94b6b987281a">
      <UserInfo>
        <DisplayName/>
        <AccountId xsi:nil="true"/>
        <AccountType/>
      </UserInfo>
    </SharedWithUsers>
    <MeetingDate xmlns="69c30713-af12-44e2-9e41-c108ae8ada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8" ma:contentTypeDescription="Create a new document." ma:contentTypeScope="" ma:versionID="603431f14195c76fcd82b6b50e6caed6">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1b92e9929a892815f60341fb6e07f092"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E5AA82-F494-4821-801F-322F1F490CE1}">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A13923-7B10-42CE-A631-392405565D61}">
  <ds:schemaRefs>
    <ds:schemaRef ds:uri="287f6557-18c0-4370-ae54-94b6b987281a"/>
    <ds:schemaRef ds:uri="69c30713-af12-44e2-9e41-c108ae8ada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833609-4DF3-49D0-9B37-CD00A72A57D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16</Notes>
  <HiddenSlides>1</HiddenSlide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2_Office Theme</vt:lpstr>
      <vt:lpstr>2_White Template</vt:lpstr>
      <vt:lpstr>1_LIGHT GRAY TEMPLATE</vt:lpstr>
      <vt:lpstr>PowerPoint Presentation</vt:lpstr>
      <vt:lpstr>PowerPoint Presentation</vt:lpstr>
      <vt:lpstr>PowerPoint Presentation</vt:lpstr>
      <vt:lpstr>Digital Event Code of Conduct</vt:lpstr>
      <vt:lpstr>Mission</vt:lpstr>
      <vt:lpstr>PowerPoint Presentation</vt:lpstr>
      <vt:lpstr>PowerPoint Presentation</vt:lpstr>
      <vt:lpstr>PowerPoint Presentation</vt:lpstr>
      <vt:lpstr>PowerPoint Presentation</vt:lpstr>
      <vt:lpstr>Committee Roles &amp; Duties</vt:lpstr>
      <vt:lpstr>Committee Roles &amp; Duties</vt:lpstr>
      <vt:lpstr>Committee Roles &amp; Duties</vt:lpstr>
      <vt:lpstr>Committee Roles &amp; Duties</vt:lpstr>
      <vt:lpstr>Committee Roles &amp; Duties</vt:lpstr>
      <vt:lpstr>Committee Roles &amp; Duties</vt:lpstr>
      <vt:lpstr>Committee Roles &amp; Duties</vt:lpstr>
      <vt:lpstr>Committee Roles &amp; Duties</vt:lpstr>
      <vt:lpstr>Committee Roles &amp; Duties</vt:lpstr>
      <vt:lpstr>Q&amp;A</vt:lpstr>
      <vt:lpstr>Request Community Amplification </vt:lpstr>
      <vt:lpstr>PowerPoint Presentation</vt:lpstr>
      <vt:lpstr>Training Workstream Update</vt:lpstr>
      <vt:lpstr>PowerPoint Presentation</vt:lpstr>
      <vt:lpstr>MGCI General Sessions – The Third Tuesday of the Month </vt:lpstr>
      <vt:lpstr>MGCI General Sessions – The Third Tuesday of the Month </vt:lpstr>
      <vt:lpstr>MGCI on MTC </vt:lpstr>
      <vt:lpstr>PowerPoint Presentation</vt:lpstr>
      <vt:lpstr>PowerPoint Presentation</vt:lpstr>
      <vt:lpstr>Stay Connected!   Engage with the best community in tech… There’s something for everyone!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revision>1</cp:revision>
  <dcterms:created xsi:type="dcterms:W3CDTF">2024-03-05T22:07:20Z</dcterms:created>
  <dcterms:modified xsi:type="dcterms:W3CDTF">2025-05-29T15:05:45Z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