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1520" r:id="rId5"/>
    <p:sldId id="321" r:id="rId6"/>
    <p:sldId id="1522" r:id="rId7"/>
    <p:sldId id="1523" r:id="rId8"/>
    <p:sldId id="300" r:id="rId9"/>
    <p:sldId id="1521" r:id="rId10"/>
    <p:sldId id="1524" r:id="rId11"/>
    <p:sldId id="328" r:id="rId12"/>
    <p:sldId id="329" r:id="rId13"/>
    <p:sldId id="1525" r:id="rId14"/>
    <p:sldId id="1170" r:id="rId15"/>
    <p:sldId id="1171" r:id="rId16"/>
    <p:sldId id="124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ie Wegrich" initials="AW" lastIdx="52" clrIdx="0">
    <p:extLst>
      <p:ext uri="{19B8F6BF-5375-455C-9EA6-DF929625EA0E}">
        <p15:presenceInfo xmlns:p15="http://schemas.microsoft.com/office/powerpoint/2012/main" userId="S::annie@2a.consulting::21e47c5a-be3e-4643-9dce-8fd918f590ab" providerId="AD"/>
      </p:ext>
    </p:extLst>
  </p:cmAuthor>
  <p:cmAuthor id="2" name="Kelly Schermer" initials="KS" lastIdx="14" clrIdx="1">
    <p:extLst>
      <p:ext uri="{19B8F6BF-5375-455C-9EA6-DF929625EA0E}">
        <p15:presenceInfo xmlns:p15="http://schemas.microsoft.com/office/powerpoint/2012/main" userId="S::kelly@2a.consulting::5de02e10-d631-4fcc-af0e-2ee13668d348" providerId="AD"/>
      </p:ext>
    </p:extLst>
  </p:cmAuthor>
  <p:cmAuthor id="3" name="Annie Wegrich" initials="AW [2]" lastIdx="4" clrIdx="2">
    <p:extLst>
      <p:ext uri="{19B8F6BF-5375-455C-9EA6-DF929625EA0E}">
        <p15:presenceInfo xmlns:p15="http://schemas.microsoft.com/office/powerpoint/2012/main" userId="S-1-12-1-568622170-1178844734-3650080413-2878403864" providerId="AD"/>
      </p:ext>
    </p:extLst>
  </p:cmAuthor>
  <p:cmAuthor id="4" name="Annie Unruh" initials="AU" lastIdx="5" clrIdx="3">
    <p:extLst>
      <p:ext uri="{19B8F6BF-5375-455C-9EA6-DF929625EA0E}">
        <p15:presenceInfo xmlns:p15="http://schemas.microsoft.com/office/powerpoint/2012/main" userId="S::annieu@2a.consulting::05bee5ac-fc4a-4424-b30e-eb4e96de32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FF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5146"/>
    <a:srgbClr val="DB705A"/>
    <a:srgbClr val="D77C68"/>
    <a:srgbClr val="E15800"/>
    <a:srgbClr val="6D3B6B"/>
    <a:srgbClr val="B52F08"/>
    <a:srgbClr val="83497F"/>
    <a:srgbClr val="3192DC"/>
    <a:srgbClr val="036C70"/>
    <a:srgbClr val="107C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9F41AB-3F5B-4892-B752-3AB6BC05B6E8}" v="306" dt="2020-10-09T18:28:11.1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86" autoAdjust="0"/>
    <p:restoredTop sz="72031" autoAdjust="0"/>
  </p:normalViewPr>
  <p:slideViewPr>
    <p:cSldViewPr snapToGrid="0">
      <p:cViewPr varScale="1">
        <p:scale>
          <a:sx n="78" d="100"/>
          <a:sy n="78" d="100"/>
        </p:scale>
        <p:origin x="19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4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Lum" userId="89002afe-ac3a-4767-b9c9-147d574dba1b" providerId="ADAL" clId="{619F41AB-3F5B-4892-B752-3AB6BC05B6E8}"/>
    <pc:docChg chg="undo custSel addSld delSld modSld delSection modSection">
      <pc:chgData name="Andrea Lum" userId="89002afe-ac3a-4767-b9c9-147d574dba1b" providerId="ADAL" clId="{619F41AB-3F5B-4892-B752-3AB6BC05B6E8}" dt="2020-10-09T18:28:11.174" v="3307"/>
      <pc:docMkLst>
        <pc:docMk/>
      </pc:docMkLst>
      <pc:sldChg chg="modSp add mod">
        <pc:chgData name="Andrea Lum" userId="89002afe-ac3a-4767-b9c9-147d574dba1b" providerId="ADAL" clId="{619F41AB-3F5B-4892-B752-3AB6BC05B6E8}" dt="2020-10-08T22:39:25.506" v="614" actId="20577"/>
        <pc:sldMkLst>
          <pc:docMk/>
          <pc:sldMk cId="2611821155" sldId="300"/>
        </pc:sldMkLst>
        <pc:graphicFrameChg chg="modGraphic">
          <ac:chgData name="Andrea Lum" userId="89002afe-ac3a-4767-b9c9-147d574dba1b" providerId="ADAL" clId="{619F41AB-3F5B-4892-B752-3AB6BC05B6E8}" dt="2020-10-08T22:39:25.506" v="614" actId="20577"/>
          <ac:graphicFrameMkLst>
            <pc:docMk/>
            <pc:sldMk cId="2611821155" sldId="300"/>
            <ac:graphicFrameMk id="58" creationId="{00000000-0000-0000-0000-000000000000}"/>
          </ac:graphicFrameMkLst>
        </pc:graphicFrameChg>
      </pc:sldChg>
      <pc:sldChg chg="add">
        <pc:chgData name="Andrea Lum" userId="89002afe-ac3a-4767-b9c9-147d574dba1b" providerId="ADAL" clId="{619F41AB-3F5B-4892-B752-3AB6BC05B6E8}" dt="2020-10-08T22:20:54.722" v="1"/>
        <pc:sldMkLst>
          <pc:docMk/>
          <pc:sldMk cId="3738624057" sldId="321"/>
        </pc:sldMkLst>
      </pc:sldChg>
      <pc:sldChg chg="modSp add mod">
        <pc:chgData name="Andrea Lum" userId="89002afe-ac3a-4767-b9c9-147d574dba1b" providerId="ADAL" clId="{619F41AB-3F5B-4892-B752-3AB6BC05B6E8}" dt="2020-10-08T22:42:37.709" v="948" actId="20577"/>
        <pc:sldMkLst>
          <pc:docMk/>
          <pc:sldMk cId="3930945160" sldId="328"/>
        </pc:sldMkLst>
        <pc:spChg chg="mod">
          <ac:chgData name="Andrea Lum" userId="89002afe-ac3a-4767-b9c9-147d574dba1b" providerId="ADAL" clId="{619F41AB-3F5B-4892-B752-3AB6BC05B6E8}" dt="2020-10-08T22:42:37.709" v="948" actId="20577"/>
          <ac:spMkLst>
            <pc:docMk/>
            <pc:sldMk cId="3930945160" sldId="328"/>
            <ac:spMk id="16" creationId="{00000000-0000-0000-0000-000000000000}"/>
          </ac:spMkLst>
        </pc:spChg>
      </pc:sldChg>
      <pc:sldChg chg="add">
        <pc:chgData name="Andrea Lum" userId="89002afe-ac3a-4767-b9c9-147d574dba1b" providerId="ADAL" clId="{619F41AB-3F5B-4892-B752-3AB6BC05B6E8}" dt="2020-10-08T22:20:54.722" v="1"/>
        <pc:sldMkLst>
          <pc:docMk/>
          <pc:sldMk cId="3019453084" sldId="329"/>
        </pc:sldMkLst>
      </pc:sldChg>
      <pc:sldChg chg="modSp add mod">
        <pc:chgData name="Andrea Lum" userId="89002afe-ac3a-4767-b9c9-147d574dba1b" providerId="ADAL" clId="{619F41AB-3F5B-4892-B752-3AB6BC05B6E8}" dt="2020-10-09T16:33:53.873" v="2645" actId="2165"/>
        <pc:sldMkLst>
          <pc:docMk/>
          <pc:sldMk cId="1040534047" sldId="1170"/>
        </pc:sldMkLst>
        <pc:spChg chg="mod">
          <ac:chgData name="Andrea Lum" userId="89002afe-ac3a-4767-b9c9-147d574dba1b" providerId="ADAL" clId="{619F41AB-3F5B-4892-B752-3AB6BC05B6E8}" dt="2020-10-08T22:43:03.806" v="949" actId="207"/>
          <ac:spMkLst>
            <pc:docMk/>
            <pc:sldMk cId="1040534047" sldId="1170"/>
            <ac:spMk id="3" creationId="{748B06F7-FB29-458F-9ACC-61990B000F53}"/>
          </ac:spMkLst>
        </pc:spChg>
        <pc:graphicFrameChg chg="mod modGraphic">
          <ac:chgData name="Andrea Lum" userId="89002afe-ac3a-4767-b9c9-147d574dba1b" providerId="ADAL" clId="{619F41AB-3F5B-4892-B752-3AB6BC05B6E8}" dt="2020-10-09T16:33:53.873" v="2645" actId="2165"/>
          <ac:graphicFrameMkLst>
            <pc:docMk/>
            <pc:sldMk cId="1040534047" sldId="1170"/>
            <ac:graphicFrameMk id="4" creationId="{61DEF67C-E680-4F34-B1C8-BB287202A836}"/>
          </ac:graphicFrameMkLst>
        </pc:graphicFrameChg>
      </pc:sldChg>
      <pc:sldChg chg="modSp add mod">
        <pc:chgData name="Andrea Lum" userId="89002afe-ac3a-4767-b9c9-147d574dba1b" providerId="ADAL" clId="{619F41AB-3F5B-4892-B752-3AB6BC05B6E8}" dt="2020-10-09T18:28:11.174" v="3307"/>
        <pc:sldMkLst>
          <pc:docMk/>
          <pc:sldMk cId="4068522677" sldId="1171"/>
        </pc:sldMkLst>
        <pc:spChg chg="mod">
          <ac:chgData name="Andrea Lum" userId="89002afe-ac3a-4767-b9c9-147d574dba1b" providerId="ADAL" clId="{619F41AB-3F5B-4892-B752-3AB6BC05B6E8}" dt="2020-10-08T22:43:06.467" v="950" actId="207"/>
          <ac:spMkLst>
            <pc:docMk/>
            <pc:sldMk cId="4068522677" sldId="1171"/>
            <ac:spMk id="3" creationId="{61328756-1C2E-47A9-86F7-389FE5A77D36}"/>
          </ac:spMkLst>
        </pc:spChg>
        <pc:graphicFrameChg chg="mod modGraphic">
          <ac:chgData name="Andrea Lum" userId="89002afe-ac3a-4767-b9c9-147d574dba1b" providerId="ADAL" clId="{619F41AB-3F5B-4892-B752-3AB6BC05B6E8}" dt="2020-10-09T18:28:11.174" v="3307"/>
          <ac:graphicFrameMkLst>
            <pc:docMk/>
            <pc:sldMk cId="4068522677" sldId="1171"/>
            <ac:graphicFrameMk id="4" creationId="{61DEF67C-E680-4F34-B1C8-BB287202A836}"/>
          </ac:graphicFrameMkLst>
        </pc:graphicFrameChg>
      </pc:sldChg>
      <pc:sldChg chg="modSp add del mod">
        <pc:chgData name="Andrea Lum" userId="89002afe-ac3a-4767-b9c9-147d574dba1b" providerId="ADAL" clId="{619F41AB-3F5B-4892-B752-3AB6BC05B6E8}" dt="2020-10-09T16:25:58.446" v="1999" actId="47"/>
        <pc:sldMkLst>
          <pc:docMk/>
          <pc:sldMk cId="481575738" sldId="1174"/>
        </pc:sldMkLst>
        <pc:spChg chg="mod">
          <ac:chgData name="Andrea Lum" userId="89002afe-ac3a-4767-b9c9-147d574dba1b" providerId="ADAL" clId="{619F41AB-3F5B-4892-B752-3AB6BC05B6E8}" dt="2020-10-08T22:43:08.998" v="951" actId="207"/>
          <ac:spMkLst>
            <pc:docMk/>
            <pc:sldMk cId="481575738" sldId="1174"/>
            <ac:spMk id="3" creationId="{7C8EFBAB-2580-49F4-BECF-A0D3DF7CE6F5}"/>
          </ac:spMkLst>
        </pc:spChg>
      </pc:sldChg>
      <pc:sldChg chg="modSp add mod">
        <pc:chgData name="Andrea Lum" userId="89002afe-ac3a-4767-b9c9-147d574dba1b" providerId="ADAL" clId="{619F41AB-3F5B-4892-B752-3AB6BC05B6E8}" dt="2020-10-09T18:28:02.390" v="3305" actId="21"/>
        <pc:sldMkLst>
          <pc:docMk/>
          <pc:sldMk cId="164819143" sldId="1243"/>
        </pc:sldMkLst>
        <pc:spChg chg="mod">
          <ac:chgData name="Andrea Lum" userId="89002afe-ac3a-4767-b9c9-147d574dba1b" providerId="ADAL" clId="{619F41AB-3F5B-4892-B752-3AB6BC05B6E8}" dt="2020-10-08T22:43:11.678" v="952" actId="207"/>
          <ac:spMkLst>
            <pc:docMk/>
            <pc:sldMk cId="164819143" sldId="1243"/>
            <ac:spMk id="3" creationId="{F9314F9C-C1FA-4FE7-9AD9-5A374D5ACD05}"/>
          </ac:spMkLst>
        </pc:spChg>
        <pc:graphicFrameChg chg="mod modGraphic">
          <ac:chgData name="Andrea Lum" userId="89002afe-ac3a-4767-b9c9-147d574dba1b" providerId="ADAL" clId="{619F41AB-3F5B-4892-B752-3AB6BC05B6E8}" dt="2020-10-09T18:28:02.390" v="3305" actId="21"/>
          <ac:graphicFrameMkLst>
            <pc:docMk/>
            <pc:sldMk cId="164819143" sldId="1243"/>
            <ac:graphicFrameMk id="4" creationId="{61DEF67C-E680-4F34-B1C8-BB287202A836}"/>
          </ac:graphicFrameMkLst>
        </pc:graphicFrameChg>
      </pc:sldChg>
      <pc:sldChg chg="addSp modSp add mod">
        <pc:chgData name="Andrea Lum" userId="89002afe-ac3a-4767-b9c9-147d574dba1b" providerId="ADAL" clId="{619F41AB-3F5B-4892-B752-3AB6BC05B6E8}" dt="2020-10-09T16:48:17.775" v="2757" actId="20577"/>
        <pc:sldMkLst>
          <pc:docMk/>
          <pc:sldMk cId="3791138055" sldId="1520"/>
        </pc:sldMkLst>
        <pc:spChg chg="add mod">
          <ac:chgData name="Andrea Lum" userId="89002afe-ac3a-4767-b9c9-147d574dba1b" providerId="ADAL" clId="{619F41AB-3F5B-4892-B752-3AB6BC05B6E8}" dt="2020-10-09T16:48:17.775" v="2757" actId="20577"/>
          <ac:spMkLst>
            <pc:docMk/>
            <pc:sldMk cId="3791138055" sldId="1520"/>
            <ac:spMk id="2" creationId="{18B57229-E577-4417-A379-2A140B3169F1}"/>
          </ac:spMkLst>
        </pc:spChg>
        <pc:spChg chg="mod">
          <ac:chgData name="Andrea Lum" userId="89002afe-ac3a-4767-b9c9-147d574dba1b" providerId="ADAL" clId="{619F41AB-3F5B-4892-B752-3AB6BC05B6E8}" dt="2020-10-08T22:21:36.073" v="24" actId="1076"/>
          <ac:spMkLst>
            <pc:docMk/>
            <pc:sldMk cId="3791138055" sldId="1520"/>
            <ac:spMk id="4" creationId="{00000000-0000-0000-0000-000000000000}"/>
          </ac:spMkLst>
        </pc:spChg>
      </pc:sldChg>
      <pc:sldChg chg="modSp add mod">
        <pc:chgData name="Andrea Lum" userId="89002afe-ac3a-4767-b9c9-147d574dba1b" providerId="ADAL" clId="{619F41AB-3F5B-4892-B752-3AB6BC05B6E8}" dt="2020-10-08T22:41:53.235" v="933" actId="20577"/>
        <pc:sldMkLst>
          <pc:docMk/>
          <pc:sldMk cId="2915351028" sldId="1521"/>
        </pc:sldMkLst>
        <pc:spChg chg="mod">
          <ac:chgData name="Andrea Lum" userId="89002afe-ac3a-4767-b9c9-147d574dba1b" providerId="ADAL" clId="{619F41AB-3F5B-4892-B752-3AB6BC05B6E8}" dt="2020-10-08T22:41:41.078" v="911" actId="1076"/>
          <ac:spMkLst>
            <pc:docMk/>
            <pc:sldMk cId="2915351028" sldId="1521"/>
            <ac:spMk id="4" creationId="{04BB26DE-FB2C-4A08-B953-1218CCF63E62}"/>
          </ac:spMkLst>
        </pc:spChg>
        <pc:graphicFrameChg chg="mod modGraphic">
          <ac:chgData name="Andrea Lum" userId="89002afe-ac3a-4767-b9c9-147d574dba1b" providerId="ADAL" clId="{619F41AB-3F5B-4892-B752-3AB6BC05B6E8}" dt="2020-10-08T22:41:53.235" v="933" actId="20577"/>
          <ac:graphicFrameMkLst>
            <pc:docMk/>
            <pc:sldMk cId="2915351028" sldId="1521"/>
            <ac:graphicFrameMk id="58" creationId="{00000000-0000-0000-0000-000000000000}"/>
          </ac:graphicFrameMkLst>
        </pc:graphicFrameChg>
      </pc:sldChg>
      <pc:sldChg chg="delSp modSp add mod modAnim">
        <pc:chgData name="Andrea Lum" userId="89002afe-ac3a-4767-b9c9-147d574dba1b" providerId="ADAL" clId="{619F41AB-3F5B-4892-B752-3AB6BC05B6E8}" dt="2020-10-08T22:37:56.026" v="482" actId="20577"/>
        <pc:sldMkLst>
          <pc:docMk/>
          <pc:sldMk cId="2189523871" sldId="1522"/>
        </pc:sldMkLst>
        <pc:spChg chg="mod">
          <ac:chgData name="Andrea Lum" userId="89002afe-ac3a-4767-b9c9-147d574dba1b" providerId="ADAL" clId="{619F41AB-3F5B-4892-B752-3AB6BC05B6E8}" dt="2020-10-08T22:37:56.026" v="482" actId="20577"/>
          <ac:spMkLst>
            <pc:docMk/>
            <pc:sldMk cId="2189523871" sldId="1522"/>
            <ac:spMk id="5" creationId="{00000000-0000-0000-0000-000000000000}"/>
          </ac:spMkLst>
        </pc:spChg>
        <pc:spChg chg="mod">
          <ac:chgData name="Andrea Lum" userId="89002afe-ac3a-4767-b9c9-147d574dba1b" providerId="ADAL" clId="{619F41AB-3F5B-4892-B752-3AB6BC05B6E8}" dt="2020-10-08T22:35:48.591" v="442" actId="1076"/>
          <ac:spMkLst>
            <pc:docMk/>
            <pc:sldMk cId="2189523871" sldId="1522"/>
            <ac:spMk id="10" creationId="{00000000-0000-0000-0000-000000000000}"/>
          </ac:spMkLst>
        </pc:spChg>
        <pc:spChg chg="mod">
          <ac:chgData name="Andrea Lum" userId="89002afe-ac3a-4767-b9c9-147d574dba1b" providerId="ADAL" clId="{619F41AB-3F5B-4892-B752-3AB6BC05B6E8}" dt="2020-10-08T22:24:03.201" v="140" actId="207"/>
          <ac:spMkLst>
            <pc:docMk/>
            <pc:sldMk cId="2189523871" sldId="1522"/>
            <ac:spMk id="25" creationId="{00000000-0000-0000-0000-000000000000}"/>
          </ac:spMkLst>
        </pc:spChg>
        <pc:spChg chg="mod">
          <ac:chgData name="Andrea Lum" userId="89002afe-ac3a-4767-b9c9-147d574dba1b" providerId="ADAL" clId="{619F41AB-3F5B-4892-B752-3AB6BC05B6E8}" dt="2020-10-08T22:24:03.201" v="140" actId="207"/>
          <ac:spMkLst>
            <pc:docMk/>
            <pc:sldMk cId="2189523871" sldId="1522"/>
            <ac:spMk id="26" creationId="{00000000-0000-0000-0000-000000000000}"/>
          </ac:spMkLst>
        </pc:spChg>
        <pc:spChg chg="mod">
          <ac:chgData name="Andrea Lum" userId="89002afe-ac3a-4767-b9c9-147d574dba1b" providerId="ADAL" clId="{619F41AB-3F5B-4892-B752-3AB6BC05B6E8}" dt="2020-10-08T22:24:03.201" v="140" actId="207"/>
          <ac:spMkLst>
            <pc:docMk/>
            <pc:sldMk cId="2189523871" sldId="1522"/>
            <ac:spMk id="28" creationId="{00000000-0000-0000-0000-000000000000}"/>
          </ac:spMkLst>
        </pc:spChg>
        <pc:spChg chg="mod">
          <ac:chgData name="Andrea Lum" userId="89002afe-ac3a-4767-b9c9-147d574dba1b" providerId="ADAL" clId="{619F41AB-3F5B-4892-B752-3AB6BC05B6E8}" dt="2020-10-08T22:24:03.201" v="140" actId="207"/>
          <ac:spMkLst>
            <pc:docMk/>
            <pc:sldMk cId="2189523871" sldId="1522"/>
            <ac:spMk id="29" creationId="{00000000-0000-0000-0000-000000000000}"/>
          </ac:spMkLst>
        </pc:spChg>
        <pc:spChg chg="mod">
          <ac:chgData name="Andrea Lum" userId="89002afe-ac3a-4767-b9c9-147d574dba1b" providerId="ADAL" clId="{619F41AB-3F5B-4892-B752-3AB6BC05B6E8}" dt="2020-10-08T22:24:03.201" v="140" actId="207"/>
          <ac:spMkLst>
            <pc:docMk/>
            <pc:sldMk cId="2189523871" sldId="1522"/>
            <ac:spMk id="31" creationId="{00000000-0000-0000-0000-000000000000}"/>
          </ac:spMkLst>
        </pc:spChg>
        <pc:spChg chg="mod">
          <ac:chgData name="Andrea Lum" userId="89002afe-ac3a-4767-b9c9-147d574dba1b" providerId="ADAL" clId="{619F41AB-3F5B-4892-B752-3AB6BC05B6E8}" dt="2020-10-08T22:24:03.201" v="140" actId="207"/>
          <ac:spMkLst>
            <pc:docMk/>
            <pc:sldMk cId="2189523871" sldId="1522"/>
            <ac:spMk id="32" creationId="{00000000-0000-0000-0000-000000000000}"/>
          </ac:spMkLst>
        </pc:spChg>
        <pc:spChg chg="mod">
          <ac:chgData name="Andrea Lum" userId="89002afe-ac3a-4767-b9c9-147d574dba1b" providerId="ADAL" clId="{619F41AB-3F5B-4892-B752-3AB6BC05B6E8}" dt="2020-10-08T22:24:03.201" v="140" actId="207"/>
          <ac:spMkLst>
            <pc:docMk/>
            <pc:sldMk cId="2189523871" sldId="1522"/>
            <ac:spMk id="34" creationId="{00000000-0000-0000-0000-000000000000}"/>
          </ac:spMkLst>
        </pc:spChg>
        <pc:spChg chg="mod">
          <ac:chgData name="Andrea Lum" userId="89002afe-ac3a-4767-b9c9-147d574dba1b" providerId="ADAL" clId="{619F41AB-3F5B-4892-B752-3AB6BC05B6E8}" dt="2020-10-08T22:24:03.201" v="140" actId="207"/>
          <ac:spMkLst>
            <pc:docMk/>
            <pc:sldMk cId="2189523871" sldId="1522"/>
            <ac:spMk id="35" creationId="{00000000-0000-0000-0000-000000000000}"/>
          </ac:spMkLst>
        </pc:spChg>
        <pc:spChg chg="mod">
          <ac:chgData name="Andrea Lum" userId="89002afe-ac3a-4767-b9c9-147d574dba1b" providerId="ADAL" clId="{619F41AB-3F5B-4892-B752-3AB6BC05B6E8}" dt="2020-10-08T22:24:03.201" v="140" actId="207"/>
          <ac:spMkLst>
            <pc:docMk/>
            <pc:sldMk cId="2189523871" sldId="1522"/>
            <ac:spMk id="37" creationId="{00000000-0000-0000-0000-000000000000}"/>
          </ac:spMkLst>
        </pc:spChg>
        <pc:spChg chg="mod">
          <ac:chgData name="Andrea Lum" userId="89002afe-ac3a-4767-b9c9-147d574dba1b" providerId="ADAL" clId="{619F41AB-3F5B-4892-B752-3AB6BC05B6E8}" dt="2020-10-08T22:24:03.201" v="140" actId="207"/>
          <ac:spMkLst>
            <pc:docMk/>
            <pc:sldMk cId="2189523871" sldId="1522"/>
            <ac:spMk id="38" creationId="{00000000-0000-0000-0000-000000000000}"/>
          </ac:spMkLst>
        </pc:spChg>
        <pc:spChg chg="mod">
          <ac:chgData name="Andrea Lum" userId="89002afe-ac3a-4767-b9c9-147d574dba1b" providerId="ADAL" clId="{619F41AB-3F5B-4892-B752-3AB6BC05B6E8}" dt="2020-10-08T22:24:03.201" v="140" actId="207"/>
          <ac:spMkLst>
            <pc:docMk/>
            <pc:sldMk cId="2189523871" sldId="1522"/>
            <ac:spMk id="42" creationId="{00000000-0000-0000-0000-000000000000}"/>
          </ac:spMkLst>
        </pc:spChg>
        <pc:spChg chg="mod">
          <ac:chgData name="Andrea Lum" userId="89002afe-ac3a-4767-b9c9-147d574dba1b" providerId="ADAL" clId="{619F41AB-3F5B-4892-B752-3AB6BC05B6E8}" dt="2020-10-08T22:24:03.201" v="140" actId="207"/>
          <ac:spMkLst>
            <pc:docMk/>
            <pc:sldMk cId="2189523871" sldId="1522"/>
            <ac:spMk id="43" creationId="{00000000-0000-0000-0000-000000000000}"/>
          </ac:spMkLst>
        </pc:spChg>
        <pc:spChg chg="mod">
          <ac:chgData name="Andrea Lum" userId="89002afe-ac3a-4767-b9c9-147d574dba1b" providerId="ADAL" clId="{619F41AB-3F5B-4892-B752-3AB6BC05B6E8}" dt="2020-10-08T22:35:53.359" v="443" actId="1076"/>
          <ac:spMkLst>
            <pc:docMk/>
            <pc:sldMk cId="2189523871" sldId="1522"/>
            <ac:spMk id="44" creationId="{C5D266D2-BA0E-4CD1-A694-A0792BFE2957}"/>
          </ac:spMkLst>
        </pc:spChg>
        <pc:spChg chg="mod">
          <ac:chgData name="Andrea Lum" userId="89002afe-ac3a-4767-b9c9-147d574dba1b" providerId="ADAL" clId="{619F41AB-3F5B-4892-B752-3AB6BC05B6E8}" dt="2020-10-08T22:35:53.359" v="443" actId="1076"/>
          <ac:spMkLst>
            <pc:docMk/>
            <pc:sldMk cId="2189523871" sldId="1522"/>
            <ac:spMk id="45" creationId="{B9134771-87C3-47AE-AC3E-8A8513AD1BF7}"/>
          </ac:spMkLst>
        </pc:spChg>
        <pc:spChg chg="mod">
          <ac:chgData name="Andrea Lum" userId="89002afe-ac3a-4767-b9c9-147d574dba1b" providerId="ADAL" clId="{619F41AB-3F5B-4892-B752-3AB6BC05B6E8}" dt="2020-10-08T22:35:53.359" v="443" actId="1076"/>
          <ac:spMkLst>
            <pc:docMk/>
            <pc:sldMk cId="2189523871" sldId="1522"/>
            <ac:spMk id="46" creationId="{3D3F9589-2BBF-4960-9F54-8B7D95339160}"/>
          </ac:spMkLst>
        </pc:spChg>
        <pc:spChg chg="mod">
          <ac:chgData name="Andrea Lum" userId="89002afe-ac3a-4767-b9c9-147d574dba1b" providerId="ADAL" clId="{619F41AB-3F5B-4892-B752-3AB6BC05B6E8}" dt="2020-10-08T22:35:53.359" v="443" actId="1076"/>
          <ac:spMkLst>
            <pc:docMk/>
            <pc:sldMk cId="2189523871" sldId="1522"/>
            <ac:spMk id="47" creationId="{43EF25B8-3F6C-4B68-B48E-43229FE49CB6}"/>
          </ac:spMkLst>
        </pc:spChg>
        <pc:spChg chg="mod">
          <ac:chgData name="Andrea Lum" userId="89002afe-ac3a-4767-b9c9-147d574dba1b" providerId="ADAL" clId="{619F41AB-3F5B-4892-B752-3AB6BC05B6E8}" dt="2020-10-08T22:23:42.600" v="138" actId="208"/>
          <ac:spMkLst>
            <pc:docMk/>
            <pc:sldMk cId="2189523871" sldId="1522"/>
            <ac:spMk id="49" creationId="{D0470384-B39E-4B6B-9AEA-4063C35248BB}"/>
          </ac:spMkLst>
        </pc:spChg>
        <pc:spChg chg="mod">
          <ac:chgData name="Andrea Lum" userId="89002afe-ac3a-4767-b9c9-147d574dba1b" providerId="ADAL" clId="{619F41AB-3F5B-4892-B752-3AB6BC05B6E8}" dt="2020-10-08T22:23:36.689" v="137" actId="208"/>
          <ac:spMkLst>
            <pc:docMk/>
            <pc:sldMk cId="2189523871" sldId="1522"/>
            <ac:spMk id="53" creationId="{7DD5B487-0775-4E82-8BD7-E62A0C1925A1}"/>
          </ac:spMkLst>
        </pc:spChg>
        <pc:spChg chg="del mod ord">
          <ac:chgData name="Andrea Lum" userId="89002afe-ac3a-4767-b9c9-147d574dba1b" providerId="ADAL" clId="{619F41AB-3F5B-4892-B752-3AB6BC05B6E8}" dt="2020-10-08T22:35:38.721" v="440" actId="478"/>
          <ac:spMkLst>
            <pc:docMk/>
            <pc:sldMk cId="2189523871" sldId="1522"/>
            <ac:spMk id="54" creationId="{996F13D2-7EB6-410F-87C6-E6544BA329E5}"/>
          </ac:spMkLst>
        </pc:spChg>
        <pc:spChg chg="del mod">
          <ac:chgData name="Andrea Lum" userId="89002afe-ac3a-4767-b9c9-147d574dba1b" providerId="ADAL" clId="{619F41AB-3F5B-4892-B752-3AB6BC05B6E8}" dt="2020-10-08T22:35:38.721" v="440" actId="478"/>
          <ac:spMkLst>
            <pc:docMk/>
            <pc:sldMk cId="2189523871" sldId="1522"/>
            <ac:spMk id="55" creationId="{52AE13D6-60F0-464F-AA55-5537FB099A35}"/>
          </ac:spMkLst>
        </pc:spChg>
        <pc:spChg chg="del mod">
          <ac:chgData name="Andrea Lum" userId="89002afe-ac3a-4767-b9c9-147d574dba1b" providerId="ADAL" clId="{619F41AB-3F5B-4892-B752-3AB6BC05B6E8}" dt="2020-10-08T22:35:38.721" v="440" actId="478"/>
          <ac:spMkLst>
            <pc:docMk/>
            <pc:sldMk cId="2189523871" sldId="1522"/>
            <ac:spMk id="56" creationId="{F368DE01-B494-40B6-B187-FC254570FA48}"/>
          </ac:spMkLst>
        </pc:spChg>
        <pc:spChg chg="del mod">
          <ac:chgData name="Andrea Lum" userId="89002afe-ac3a-4767-b9c9-147d574dba1b" providerId="ADAL" clId="{619F41AB-3F5B-4892-B752-3AB6BC05B6E8}" dt="2020-10-08T22:35:38.721" v="440" actId="478"/>
          <ac:spMkLst>
            <pc:docMk/>
            <pc:sldMk cId="2189523871" sldId="1522"/>
            <ac:spMk id="58" creationId="{79922873-3BCC-4A0A-98DE-C822F20A8715}"/>
          </ac:spMkLst>
        </pc:spChg>
        <pc:spChg chg="mod">
          <ac:chgData name="Andrea Lum" userId="89002afe-ac3a-4767-b9c9-147d574dba1b" providerId="ADAL" clId="{619F41AB-3F5B-4892-B752-3AB6BC05B6E8}" dt="2020-10-08T22:24:03.201" v="140" actId="207"/>
          <ac:spMkLst>
            <pc:docMk/>
            <pc:sldMk cId="2189523871" sldId="1522"/>
            <ac:spMk id="60" creationId="{B0EFC25C-CC52-4C85-9612-3C876FEBDF69}"/>
          </ac:spMkLst>
        </pc:spChg>
        <pc:spChg chg="mod">
          <ac:chgData name="Andrea Lum" userId="89002afe-ac3a-4767-b9c9-147d574dba1b" providerId="ADAL" clId="{619F41AB-3F5B-4892-B752-3AB6BC05B6E8}" dt="2020-10-08T22:24:03.201" v="140" actId="207"/>
          <ac:spMkLst>
            <pc:docMk/>
            <pc:sldMk cId="2189523871" sldId="1522"/>
            <ac:spMk id="61" creationId="{2B584C17-7227-45F3-BCCC-D9F139654B51}"/>
          </ac:spMkLst>
        </pc:spChg>
        <pc:grpChg chg="mod">
          <ac:chgData name="Andrea Lum" userId="89002afe-ac3a-4767-b9c9-147d574dba1b" providerId="ADAL" clId="{619F41AB-3F5B-4892-B752-3AB6BC05B6E8}" dt="2020-10-08T22:35:48.591" v="442" actId="1076"/>
          <ac:grpSpMkLst>
            <pc:docMk/>
            <pc:sldMk cId="2189523871" sldId="1522"/>
            <ac:grpSpMk id="2" creationId="{00000000-0000-0000-0000-000000000000}"/>
          </ac:grpSpMkLst>
        </pc:grpChg>
        <pc:grpChg chg="mod">
          <ac:chgData name="Andrea Lum" userId="89002afe-ac3a-4767-b9c9-147d574dba1b" providerId="ADAL" clId="{619F41AB-3F5B-4892-B752-3AB6BC05B6E8}" dt="2020-10-08T22:35:48.591" v="442" actId="1076"/>
          <ac:grpSpMkLst>
            <pc:docMk/>
            <pc:sldMk cId="2189523871" sldId="1522"/>
            <ac:grpSpMk id="4" creationId="{00000000-0000-0000-0000-000000000000}"/>
          </ac:grpSpMkLst>
        </pc:grpChg>
        <pc:grpChg chg="mod">
          <ac:chgData name="Andrea Lum" userId="89002afe-ac3a-4767-b9c9-147d574dba1b" providerId="ADAL" clId="{619F41AB-3F5B-4892-B752-3AB6BC05B6E8}" dt="2020-10-08T22:35:48.591" v="442" actId="1076"/>
          <ac:grpSpMkLst>
            <pc:docMk/>
            <pc:sldMk cId="2189523871" sldId="1522"/>
            <ac:grpSpMk id="6" creationId="{00000000-0000-0000-0000-000000000000}"/>
          </ac:grpSpMkLst>
        </pc:grpChg>
        <pc:grpChg chg="mod">
          <ac:chgData name="Andrea Lum" userId="89002afe-ac3a-4767-b9c9-147d574dba1b" providerId="ADAL" clId="{619F41AB-3F5B-4892-B752-3AB6BC05B6E8}" dt="2020-10-08T22:35:48.591" v="442" actId="1076"/>
          <ac:grpSpMkLst>
            <pc:docMk/>
            <pc:sldMk cId="2189523871" sldId="1522"/>
            <ac:grpSpMk id="8" creationId="{00000000-0000-0000-0000-000000000000}"/>
          </ac:grpSpMkLst>
        </pc:grpChg>
        <pc:grpChg chg="mod">
          <ac:chgData name="Andrea Lum" userId="89002afe-ac3a-4767-b9c9-147d574dba1b" providerId="ADAL" clId="{619F41AB-3F5B-4892-B752-3AB6BC05B6E8}" dt="2020-10-08T22:35:48.591" v="442" actId="1076"/>
          <ac:grpSpMkLst>
            <pc:docMk/>
            <pc:sldMk cId="2189523871" sldId="1522"/>
            <ac:grpSpMk id="9" creationId="{00000000-0000-0000-0000-000000000000}"/>
          </ac:grpSpMkLst>
        </pc:grpChg>
        <pc:grpChg chg="mod">
          <ac:chgData name="Andrea Lum" userId="89002afe-ac3a-4767-b9c9-147d574dba1b" providerId="ADAL" clId="{619F41AB-3F5B-4892-B752-3AB6BC05B6E8}" dt="2020-10-08T22:35:48.591" v="442" actId="1076"/>
          <ac:grpSpMkLst>
            <pc:docMk/>
            <pc:sldMk cId="2189523871" sldId="1522"/>
            <ac:grpSpMk id="24" creationId="{00000000-0000-0000-0000-000000000000}"/>
          </ac:grpSpMkLst>
        </pc:grpChg>
        <pc:grpChg chg="del mod">
          <ac:chgData name="Andrea Lum" userId="89002afe-ac3a-4767-b9c9-147d574dba1b" providerId="ADAL" clId="{619F41AB-3F5B-4892-B752-3AB6BC05B6E8}" dt="2020-10-08T22:35:38.721" v="440" actId="478"/>
          <ac:grpSpMkLst>
            <pc:docMk/>
            <pc:sldMk cId="2189523871" sldId="1522"/>
            <ac:grpSpMk id="48" creationId="{956F912F-8FE2-40C6-AE14-489A58AC4206}"/>
          </ac:grpSpMkLst>
        </pc:grpChg>
        <pc:grpChg chg="del mod">
          <ac:chgData name="Andrea Lum" userId="89002afe-ac3a-4767-b9c9-147d574dba1b" providerId="ADAL" clId="{619F41AB-3F5B-4892-B752-3AB6BC05B6E8}" dt="2020-10-08T22:35:38.721" v="440" actId="478"/>
          <ac:grpSpMkLst>
            <pc:docMk/>
            <pc:sldMk cId="2189523871" sldId="1522"/>
            <ac:grpSpMk id="51" creationId="{42D18659-151B-45DA-9E40-F6CC5A882B2F}"/>
          </ac:grpSpMkLst>
        </pc:grpChg>
        <pc:grpChg chg="mod">
          <ac:chgData name="Andrea Lum" userId="89002afe-ac3a-4767-b9c9-147d574dba1b" providerId="ADAL" clId="{619F41AB-3F5B-4892-B752-3AB6BC05B6E8}" dt="2020-10-08T22:35:48.591" v="442" actId="1076"/>
          <ac:grpSpMkLst>
            <pc:docMk/>
            <pc:sldMk cId="2189523871" sldId="1522"/>
            <ac:grpSpMk id="59" creationId="{368F6E3B-33B5-4753-8921-DA85AF8E6996}"/>
          </ac:grpSpMkLst>
        </pc:grpChg>
      </pc:sldChg>
      <pc:sldChg chg="add">
        <pc:chgData name="Andrea Lum" userId="89002afe-ac3a-4767-b9c9-147d574dba1b" providerId="ADAL" clId="{619F41AB-3F5B-4892-B752-3AB6BC05B6E8}" dt="2020-10-08T22:20:54.722" v="1"/>
        <pc:sldMkLst>
          <pc:docMk/>
          <pc:sldMk cId="1101897557" sldId="1523"/>
        </pc:sldMkLst>
      </pc:sldChg>
      <pc:sldChg chg="add">
        <pc:chgData name="Andrea Lum" userId="89002afe-ac3a-4767-b9c9-147d574dba1b" providerId="ADAL" clId="{619F41AB-3F5B-4892-B752-3AB6BC05B6E8}" dt="2020-10-08T22:20:54.722" v="1"/>
        <pc:sldMkLst>
          <pc:docMk/>
          <pc:sldMk cId="1119959365" sldId="1524"/>
        </pc:sldMkLst>
      </pc:sldChg>
      <pc:sldChg chg="add">
        <pc:chgData name="Andrea Lum" userId="89002afe-ac3a-4767-b9c9-147d574dba1b" providerId="ADAL" clId="{619F41AB-3F5B-4892-B752-3AB6BC05B6E8}" dt="2020-10-08T22:20:54.722" v="1"/>
        <pc:sldMkLst>
          <pc:docMk/>
          <pc:sldMk cId="4053077922" sldId="1525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3792231465" sldId="2076137325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1042576514" sldId="2076137503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1839279106" sldId="2076137506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642602649" sldId="2076137507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830372451" sldId="2076137511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5221982" sldId="2076137512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702925333" sldId="2076137513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3089829471" sldId="2076137514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3540679713" sldId="2076137515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3862384957" sldId="2076137517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2543609164" sldId="2076137518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123531687" sldId="2076137520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4176268261" sldId="2076137522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702233359" sldId="2076137524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2735649306" sldId="2076137525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3691003754" sldId="2076137526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736153126" sldId="2076137528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2224453655" sldId="2076137529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291551186" sldId="2076137534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1149236647" sldId="2076137536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3712576408" sldId="2076137541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3602302379" sldId="2076137542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3702021057" sldId="2076137548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3354497137" sldId="2076137549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1078027449" sldId="2076137552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3755821568" sldId="2076137553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1185178359" sldId="2076137554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2149581343" sldId="2076137555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1833534579" sldId="2076137556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2933755957" sldId="2076137557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3937469203" sldId="2076137558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2912584870" sldId="2076137559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3506663917" sldId="2076137560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4206319834" sldId="2076137561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427805644" sldId="2076137562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2720547644" sldId="2076137563"/>
        </pc:sldMkLst>
      </pc:sldChg>
      <pc:sldChg chg="del">
        <pc:chgData name="Andrea Lum" userId="89002afe-ac3a-4767-b9c9-147d574dba1b" providerId="ADAL" clId="{619F41AB-3F5B-4892-B752-3AB6BC05B6E8}" dt="2020-10-08T22:20:47.211" v="0" actId="47"/>
        <pc:sldMkLst>
          <pc:docMk/>
          <pc:sldMk cId="3902908353" sldId="2076137564"/>
        </pc:sldMkLst>
      </pc:sldChg>
      <pc:sldMasterChg chg="delSldLayout">
        <pc:chgData name="Andrea Lum" userId="89002afe-ac3a-4767-b9c9-147d574dba1b" providerId="ADAL" clId="{619F41AB-3F5B-4892-B752-3AB6BC05B6E8}" dt="2020-10-08T22:20:47.211" v="0" actId="47"/>
        <pc:sldMasterMkLst>
          <pc:docMk/>
          <pc:sldMasterMk cId="628333783" sldId="2147483660"/>
        </pc:sldMasterMkLst>
        <pc:sldLayoutChg chg="del">
          <pc:chgData name="Andrea Lum" userId="89002afe-ac3a-4767-b9c9-147d574dba1b" providerId="ADAL" clId="{619F41AB-3F5B-4892-B752-3AB6BC05B6E8}" dt="2020-10-08T22:20:47.211" v="0" actId="47"/>
          <pc:sldLayoutMkLst>
            <pc:docMk/>
            <pc:sldMasterMk cId="628333783" sldId="2147483660"/>
            <pc:sldLayoutMk cId="1572883667" sldId="2147483678"/>
          </pc:sldLayoutMkLst>
        </pc:sldLayoutChg>
        <pc:sldLayoutChg chg="del">
          <pc:chgData name="Andrea Lum" userId="89002afe-ac3a-4767-b9c9-147d574dba1b" providerId="ADAL" clId="{619F41AB-3F5B-4892-B752-3AB6BC05B6E8}" dt="2020-10-08T22:20:47.211" v="0" actId="47"/>
          <pc:sldLayoutMkLst>
            <pc:docMk/>
            <pc:sldMasterMk cId="628333783" sldId="2147483660"/>
            <pc:sldLayoutMk cId="3311658429" sldId="214748367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11397F-158B-4BA3-A3DA-2823F236CE59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15B2E-A02C-41CF-8BDD-1FEEC6C6C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513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EFE13E35-98FA-43E7-9827-24FFDECD3DCE}" type="datetime8">
              <a:rPr lang="en-US" smtClean="0"/>
              <a:t>10/9/2020 11:17 AM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09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CB7BBB-23C8-43F6-B9D8-0ECAC3AC2AD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9469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CB7BBB-23C8-43F6-B9D8-0ECAC3AC2AD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3610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CB7BBB-23C8-43F6-B9D8-0ECAC3AC2AD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9630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CB7BBB-23C8-43F6-B9D8-0ECAC3AC2AD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2067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3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008EB6-D09E-4580-8CD6-DDB14511944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5330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3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008EB6-D09E-4580-8CD6-DDB14511944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3426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3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008EB6-D09E-4580-8CD6-DDB14511944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0321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29545" y="3029995"/>
            <a:ext cx="9401560" cy="1793104"/>
          </a:xfrm>
          <a:noFill/>
        </p:spPr>
        <p:txBody>
          <a:bodyPr lIns="0" tIns="0" rIns="0" bIns="182880" anchor="b" anchorCtr="0"/>
          <a:lstStyle>
            <a:lvl1pPr>
              <a:defRPr sz="5294" strike="noStrike" spc="-147" baseline="0">
                <a:solidFill>
                  <a:srgbClr val="000000"/>
                </a:solidFill>
              </a:defRPr>
            </a:lvl1pPr>
          </a:lstStyle>
          <a:p>
            <a:r>
              <a:rPr lang="en-US"/>
              <a:t>Microsoft 365</a:t>
            </a:r>
            <a:br>
              <a:rPr lang="en-US"/>
            </a:br>
            <a:r>
              <a:rPr lang="en-US"/>
              <a:t>title or event name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429545" y="4826339"/>
            <a:ext cx="9401560" cy="945435"/>
          </a:xfrm>
          <a:noFill/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68" spc="0" baseline="0">
                <a:solidFill>
                  <a:srgbClr val="000000"/>
                </a:solidFill>
                <a:latin typeface="+mn-lt"/>
              </a:defRPr>
            </a:lvl1pPr>
          </a:lstStyle>
          <a:p>
            <a:pPr lvl="0"/>
            <a:r>
              <a:rPr lang="en-US"/>
              <a:t>Author name</a:t>
            </a:r>
          </a:p>
          <a:p>
            <a:pPr lvl="0"/>
            <a:r>
              <a:rPr lang="en-US"/>
              <a:t>Date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BE12B07-9970-40CE-ACF8-D61A3F3F1BA2}"/>
              </a:ext>
            </a:extLst>
          </p:cNvPr>
          <p:cNvGrpSpPr>
            <a:grpSpLocks noChangeAspect="1"/>
          </p:cNvGrpSpPr>
          <p:nvPr userDrawn="1"/>
        </p:nvGrpSpPr>
        <p:grpSpPr bwMode="black">
          <a:xfrm>
            <a:off x="426425" y="438484"/>
            <a:ext cx="1043869" cy="224138"/>
            <a:chOff x="457200" y="1643393"/>
            <a:chExt cx="4492753" cy="96454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4719D43-411B-4704-8F3F-FF07A8F9A1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black">
            <a:xfrm>
              <a:off x="457200" y="1643393"/>
              <a:ext cx="964540" cy="964540"/>
            </a:xfrm>
            <a:prstGeom prst="rect">
              <a:avLst/>
            </a:prstGeom>
          </p:spPr>
        </p:pic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149D71ED-6F6E-48AC-85DE-ADB1F5BC383C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1703514" y="1792710"/>
              <a:ext cx="3246439" cy="635329"/>
            </a:xfrm>
            <a:custGeom>
              <a:avLst/>
              <a:gdLst>
                <a:gd name="T0" fmla="*/ 218 w 1139"/>
                <a:gd name="T1" fmla="*/ 217 h 220"/>
                <a:gd name="T2" fmla="*/ 185 w 1139"/>
                <a:gd name="T3" fmla="*/ 52 h 220"/>
                <a:gd name="T4" fmla="*/ 120 w 1139"/>
                <a:gd name="T5" fmla="*/ 217 h 220"/>
                <a:gd name="T6" fmla="*/ 32 w 1139"/>
                <a:gd name="T7" fmla="*/ 52 h 220"/>
                <a:gd name="T8" fmla="*/ 33 w 1139"/>
                <a:gd name="T9" fmla="*/ 93 h 220"/>
                <a:gd name="T10" fmla="*/ 0 w 1139"/>
                <a:gd name="T11" fmla="*/ 15 h 220"/>
                <a:gd name="T12" fmla="*/ 109 w 1139"/>
                <a:gd name="T13" fmla="*/ 168 h 220"/>
                <a:gd name="T14" fmla="*/ 171 w 1139"/>
                <a:gd name="T15" fmla="*/ 15 h 220"/>
                <a:gd name="T16" fmla="*/ 285 w 1139"/>
                <a:gd name="T17" fmla="*/ 72 h 220"/>
                <a:gd name="T18" fmla="*/ 269 w 1139"/>
                <a:gd name="T19" fmla="*/ 11 h 220"/>
                <a:gd name="T20" fmla="*/ 254 w 1139"/>
                <a:gd name="T21" fmla="*/ 45 h 220"/>
                <a:gd name="T22" fmla="*/ 289 w 1139"/>
                <a:gd name="T23" fmla="*/ 31 h 220"/>
                <a:gd name="T24" fmla="*/ 405 w 1139"/>
                <a:gd name="T25" fmla="*/ 71 h 220"/>
                <a:gd name="T26" fmla="*/ 318 w 1139"/>
                <a:gd name="T27" fmla="*/ 107 h 220"/>
                <a:gd name="T28" fmla="*/ 343 w 1139"/>
                <a:gd name="T29" fmla="*/ 211 h 220"/>
                <a:gd name="T30" fmla="*/ 422 w 1139"/>
                <a:gd name="T31" fmla="*/ 210 h 220"/>
                <a:gd name="T32" fmla="*/ 404 w 1139"/>
                <a:gd name="T33" fmla="*/ 189 h 220"/>
                <a:gd name="T34" fmla="*/ 344 w 1139"/>
                <a:gd name="T35" fmla="*/ 145 h 220"/>
                <a:gd name="T36" fmla="*/ 420 w 1139"/>
                <a:gd name="T37" fmla="*/ 108 h 220"/>
                <a:gd name="T38" fmla="*/ 421 w 1139"/>
                <a:gd name="T39" fmla="*/ 76 h 220"/>
                <a:gd name="T40" fmla="*/ 495 w 1139"/>
                <a:gd name="T41" fmla="*/ 78 h 220"/>
                <a:gd name="T42" fmla="*/ 481 w 1139"/>
                <a:gd name="T43" fmla="*/ 72 h 220"/>
                <a:gd name="T44" fmla="*/ 481 w 1139"/>
                <a:gd name="T45" fmla="*/ 217 h 220"/>
                <a:gd name="T46" fmla="*/ 512 w 1139"/>
                <a:gd name="T47" fmla="*/ 100 h 220"/>
                <a:gd name="T48" fmla="*/ 531 w 1139"/>
                <a:gd name="T49" fmla="*/ 106 h 220"/>
                <a:gd name="T50" fmla="*/ 517 w 1139"/>
                <a:gd name="T51" fmla="*/ 70 h 220"/>
                <a:gd name="T52" fmla="*/ 661 w 1139"/>
                <a:gd name="T53" fmla="*/ 199 h 220"/>
                <a:gd name="T54" fmla="*/ 533 w 1139"/>
                <a:gd name="T55" fmla="*/ 146 h 220"/>
                <a:gd name="T56" fmla="*/ 663 w 1139"/>
                <a:gd name="T57" fmla="*/ 89 h 220"/>
                <a:gd name="T58" fmla="*/ 608 w 1139"/>
                <a:gd name="T59" fmla="*/ 97 h 220"/>
                <a:gd name="T60" fmla="*/ 579 w 1139"/>
                <a:gd name="T61" fmla="*/ 180 h 220"/>
                <a:gd name="T62" fmla="*/ 646 w 1139"/>
                <a:gd name="T63" fmla="*/ 144 h 220"/>
                <a:gd name="T64" fmla="*/ 732 w 1139"/>
                <a:gd name="T65" fmla="*/ 110 h 220"/>
                <a:gd name="T66" fmla="*/ 770 w 1139"/>
                <a:gd name="T67" fmla="*/ 98 h 220"/>
                <a:gd name="T68" fmla="*/ 786 w 1139"/>
                <a:gd name="T69" fmla="*/ 75 h 220"/>
                <a:gd name="T70" fmla="*/ 753 w 1139"/>
                <a:gd name="T71" fmla="*/ 69 h 220"/>
                <a:gd name="T72" fmla="*/ 701 w 1139"/>
                <a:gd name="T73" fmla="*/ 131 h 220"/>
                <a:gd name="T74" fmla="*/ 750 w 1139"/>
                <a:gd name="T75" fmla="*/ 164 h 220"/>
                <a:gd name="T76" fmla="*/ 738 w 1139"/>
                <a:gd name="T77" fmla="*/ 193 h 220"/>
                <a:gd name="T78" fmla="*/ 698 w 1139"/>
                <a:gd name="T79" fmla="*/ 179 h 220"/>
                <a:gd name="T80" fmla="*/ 717 w 1139"/>
                <a:gd name="T81" fmla="*/ 218 h 220"/>
                <a:gd name="T82" fmla="*/ 794 w 1139"/>
                <a:gd name="T83" fmla="*/ 175 h 220"/>
                <a:gd name="T84" fmla="*/ 938 w 1139"/>
                <a:gd name="T85" fmla="*/ 89 h 220"/>
                <a:gd name="T86" fmla="*/ 882 w 1139"/>
                <a:gd name="T87" fmla="*/ 220 h 220"/>
                <a:gd name="T88" fmla="*/ 829 w 1139"/>
                <a:gd name="T89" fmla="*/ 89 h 220"/>
                <a:gd name="T90" fmla="*/ 922 w 1139"/>
                <a:gd name="T91" fmla="*/ 144 h 220"/>
                <a:gd name="T92" fmla="*/ 855 w 1139"/>
                <a:gd name="T93" fmla="*/ 109 h 220"/>
                <a:gd name="T94" fmla="*/ 884 w 1139"/>
                <a:gd name="T95" fmla="*/ 192 h 220"/>
                <a:gd name="T96" fmla="*/ 1139 w 1139"/>
                <a:gd name="T97" fmla="*/ 100 h 220"/>
                <a:gd name="T98" fmla="*/ 1104 w 1139"/>
                <a:gd name="T99" fmla="*/ 29 h 220"/>
                <a:gd name="T100" fmla="*/ 1070 w 1139"/>
                <a:gd name="T101" fmla="*/ 40 h 220"/>
                <a:gd name="T102" fmla="*/ 1019 w 1139"/>
                <a:gd name="T103" fmla="*/ 54 h 220"/>
                <a:gd name="T104" fmla="*/ 1055 w 1139"/>
                <a:gd name="T105" fmla="*/ 32 h 220"/>
                <a:gd name="T106" fmla="*/ 1056 w 1139"/>
                <a:gd name="T107" fmla="*/ 3 h 220"/>
                <a:gd name="T108" fmla="*/ 991 w 1139"/>
                <a:gd name="T109" fmla="*/ 25 h 220"/>
                <a:gd name="T110" fmla="*/ 961 w 1139"/>
                <a:gd name="T111" fmla="*/ 72 h 220"/>
                <a:gd name="T112" fmla="*/ 985 w 1139"/>
                <a:gd name="T113" fmla="*/ 217 h 220"/>
                <a:gd name="T114" fmla="*/ 1070 w 1139"/>
                <a:gd name="T115" fmla="*/ 100 h 220"/>
                <a:gd name="T116" fmla="*/ 1127 w 1139"/>
                <a:gd name="T117" fmla="*/ 219 h 220"/>
                <a:gd name="T118" fmla="*/ 1139 w 1139"/>
                <a:gd name="T119" fmla="*/ 187 h 220"/>
                <a:gd name="T120" fmla="*/ 1123 w 1139"/>
                <a:gd name="T121" fmla="*/ 192 h 220"/>
                <a:gd name="T122" fmla="*/ 1104 w 1139"/>
                <a:gd name="T123" fmla="*/ 10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39" h="220">
                  <a:moveTo>
                    <a:pt x="171" y="15"/>
                  </a:moveTo>
                  <a:cubicBezTo>
                    <a:pt x="218" y="15"/>
                    <a:pt x="218" y="15"/>
                    <a:pt x="218" y="15"/>
                  </a:cubicBezTo>
                  <a:cubicBezTo>
                    <a:pt x="218" y="217"/>
                    <a:pt x="218" y="217"/>
                    <a:pt x="218" y="217"/>
                  </a:cubicBezTo>
                  <a:cubicBezTo>
                    <a:pt x="184" y="217"/>
                    <a:pt x="184" y="217"/>
                    <a:pt x="184" y="217"/>
                  </a:cubicBezTo>
                  <a:cubicBezTo>
                    <a:pt x="184" y="89"/>
                    <a:pt x="184" y="89"/>
                    <a:pt x="184" y="89"/>
                  </a:cubicBezTo>
                  <a:cubicBezTo>
                    <a:pt x="184" y="80"/>
                    <a:pt x="184" y="67"/>
                    <a:pt x="185" y="52"/>
                  </a:cubicBezTo>
                  <a:cubicBezTo>
                    <a:pt x="185" y="52"/>
                    <a:pt x="185" y="52"/>
                    <a:pt x="185" y="52"/>
                  </a:cubicBezTo>
                  <a:cubicBezTo>
                    <a:pt x="183" y="58"/>
                    <a:pt x="182" y="65"/>
                    <a:pt x="180" y="68"/>
                  </a:cubicBezTo>
                  <a:cubicBezTo>
                    <a:pt x="120" y="217"/>
                    <a:pt x="120" y="217"/>
                    <a:pt x="120" y="217"/>
                  </a:cubicBezTo>
                  <a:cubicBezTo>
                    <a:pt x="97" y="217"/>
                    <a:pt x="97" y="217"/>
                    <a:pt x="97" y="217"/>
                  </a:cubicBezTo>
                  <a:cubicBezTo>
                    <a:pt x="37" y="70"/>
                    <a:pt x="37" y="70"/>
                    <a:pt x="37" y="70"/>
                  </a:cubicBezTo>
                  <a:cubicBezTo>
                    <a:pt x="36" y="66"/>
                    <a:pt x="34" y="60"/>
                    <a:pt x="32" y="52"/>
                  </a:cubicBezTo>
                  <a:cubicBezTo>
                    <a:pt x="31" y="52"/>
                    <a:pt x="31" y="52"/>
                    <a:pt x="31" y="52"/>
                  </a:cubicBezTo>
                  <a:cubicBezTo>
                    <a:pt x="32" y="56"/>
                    <a:pt x="32" y="60"/>
                    <a:pt x="32" y="65"/>
                  </a:cubicBezTo>
                  <a:cubicBezTo>
                    <a:pt x="33" y="76"/>
                    <a:pt x="33" y="85"/>
                    <a:pt x="33" y="93"/>
                  </a:cubicBezTo>
                  <a:cubicBezTo>
                    <a:pt x="33" y="217"/>
                    <a:pt x="33" y="217"/>
                    <a:pt x="33" y="217"/>
                  </a:cubicBezTo>
                  <a:cubicBezTo>
                    <a:pt x="0" y="217"/>
                    <a:pt x="0" y="217"/>
                    <a:pt x="0" y="217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50" y="15"/>
                    <a:pt x="50" y="15"/>
                    <a:pt x="50" y="15"/>
                  </a:cubicBezTo>
                  <a:cubicBezTo>
                    <a:pt x="100" y="142"/>
                    <a:pt x="100" y="142"/>
                    <a:pt x="100" y="142"/>
                  </a:cubicBezTo>
                  <a:cubicBezTo>
                    <a:pt x="105" y="153"/>
                    <a:pt x="108" y="162"/>
                    <a:pt x="109" y="168"/>
                  </a:cubicBezTo>
                  <a:cubicBezTo>
                    <a:pt x="110" y="168"/>
                    <a:pt x="110" y="168"/>
                    <a:pt x="110" y="168"/>
                  </a:cubicBezTo>
                  <a:cubicBezTo>
                    <a:pt x="119" y="142"/>
                    <a:pt x="119" y="142"/>
                    <a:pt x="119" y="142"/>
                  </a:cubicBezTo>
                  <a:lnTo>
                    <a:pt x="171" y="15"/>
                  </a:lnTo>
                  <a:close/>
                  <a:moveTo>
                    <a:pt x="251" y="217"/>
                  </a:moveTo>
                  <a:cubicBezTo>
                    <a:pt x="285" y="217"/>
                    <a:pt x="285" y="217"/>
                    <a:pt x="285" y="217"/>
                  </a:cubicBezTo>
                  <a:cubicBezTo>
                    <a:pt x="285" y="72"/>
                    <a:pt x="285" y="72"/>
                    <a:pt x="285" y="72"/>
                  </a:cubicBezTo>
                  <a:cubicBezTo>
                    <a:pt x="251" y="72"/>
                    <a:pt x="251" y="72"/>
                    <a:pt x="251" y="72"/>
                  </a:cubicBezTo>
                  <a:lnTo>
                    <a:pt x="251" y="217"/>
                  </a:lnTo>
                  <a:close/>
                  <a:moveTo>
                    <a:pt x="269" y="11"/>
                  </a:moveTo>
                  <a:cubicBezTo>
                    <a:pt x="263" y="11"/>
                    <a:pt x="258" y="13"/>
                    <a:pt x="254" y="17"/>
                  </a:cubicBezTo>
                  <a:cubicBezTo>
                    <a:pt x="250" y="20"/>
                    <a:pt x="248" y="25"/>
                    <a:pt x="248" y="31"/>
                  </a:cubicBezTo>
                  <a:cubicBezTo>
                    <a:pt x="248" y="36"/>
                    <a:pt x="250" y="41"/>
                    <a:pt x="254" y="45"/>
                  </a:cubicBezTo>
                  <a:cubicBezTo>
                    <a:pt x="258" y="48"/>
                    <a:pt x="263" y="50"/>
                    <a:pt x="269" y="50"/>
                  </a:cubicBezTo>
                  <a:cubicBezTo>
                    <a:pt x="274" y="50"/>
                    <a:pt x="279" y="48"/>
                    <a:pt x="283" y="45"/>
                  </a:cubicBezTo>
                  <a:cubicBezTo>
                    <a:pt x="287" y="41"/>
                    <a:pt x="289" y="36"/>
                    <a:pt x="289" y="31"/>
                  </a:cubicBezTo>
                  <a:cubicBezTo>
                    <a:pt x="289" y="25"/>
                    <a:pt x="287" y="21"/>
                    <a:pt x="283" y="17"/>
                  </a:cubicBezTo>
                  <a:cubicBezTo>
                    <a:pt x="279" y="13"/>
                    <a:pt x="274" y="11"/>
                    <a:pt x="269" y="11"/>
                  </a:cubicBezTo>
                  <a:close/>
                  <a:moveTo>
                    <a:pt x="405" y="71"/>
                  </a:moveTo>
                  <a:cubicBezTo>
                    <a:pt x="399" y="69"/>
                    <a:pt x="393" y="69"/>
                    <a:pt x="386" y="69"/>
                  </a:cubicBezTo>
                  <a:cubicBezTo>
                    <a:pt x="371" y="69"/>
                    <a:pt x="357" y="72"/>
                    <a:pt x="345" y="79"/>
                  </a:cubicBezTo>
                  <a:cubicBezTo>
                    <a:pt x="333" y="85"/>
                    <a:pt x="324" y="95"/>
                    <a:pt x="318" y="107"/>
                  </a:cubicBezTo>
                  <a:cubicBezTo>
                    <a:pt x="312" y="119"/>
                    <a:pt x="309" y="133"/>
                    <a:pt x="309" y="148"/>
                  </a:cubicBezTo>
                  <a:cubicBezTo>
                    <a:pt x="309" y="162"/>
                    <a:pt x="312" y="174"/>
                    <a:pt x="318" y="185"/>
                  </a:cubicBezTo>
                  <a:cubicBezTo>
                    <a:pt x="324" y="196"/>
                    <a:pt x="332" y="205"/>
                    <a:pt x="343" y="211"/>
                  </a:cubicBezTo>
                  <a:cubicBezTo>
                    <a:pt x="354" y="217"/>
                    <a:pt x="366" y="220"/>
                    <a:pt x="380" y="220"/>
                  </a:cubicBezTo>
                  <a:cubicBezTo>
                    <a:pt x="396" y="220"/>
                    <a:pt x="410" y="217"/>
                    <a:pt x="421" y="211"/>
                  </a:cubicBezTo>
                  <a:cubicBezTo>
                    <a:pt x="422" y="210"/>
                    <a:pt x="422" y="210"/>
                    <a:pt x="422" y="210"/>
                  </a:cubicBezTo>
                  <a:cubicBezTo>
                    <a:pt x="422" y="179"/>
                    <a:pt x="422" y="179"/>
                    <a:pt x="422" y="179"/>
                  </a:cubicBezTo>
                  <a:cubicBezTo>
                    <a:pt x="420" y="180"/>
                    <a:pt x="420" y="180"/>
                    <a:pt x="420" y="180"/>
                  </a:cubicBezTo>
                  <a:cubicBezTo>
                    <a:pt x="415" y="184"/>
                    <a:pt x="410" y="187"/>
                    <a:pt x="404" y="189"/>
                  </a:cubicBezTo>
                  <a:cubicBezTo>
                    <a:pt x="398" y="191"/>
                    <a:pt x="392" y="192"/>
                    <a:pt x="387" y="192"/>
                  </a:cubicBezTo>
                  <a:cubicBezTo>
                    <a:pt x="374" y="192"/>
                    <a:pt x="363" y="188"/>
                    <a:pt x="355" y="180"/>
                  </a:cubicBezTo>
                  <a:cubicBezTo>
                    <a:pt x="348" y="171"/>
                    <a:pt x="344" y="160"/>
                    <a:pt x="344" y="145"/>
                  </a:cubicBezTo>
                  <a:cubicBezTo>
                    <a:pt x="344" y="131"/>
                    <a:pt x="348" y="119"/>
                    <a:pt x="356" y="110"/>
                  </a:cubicBezTo>
                  <a:cubicBezTo>
                    <a:pt x="364" y="101"/>
                    <a:pt x="375" y="97"/>
                    <a:pt x="388" y="97"/>
                  </a:cubicBezTo>
                  <a:cubicBezTo>
                    <a:pt x="399" y="97"/>
                    <a:pt x="410" y="101"/>
                    <a:pt x="420" y="108"/>
                  </a:cubicBezTo>
                  <a:cubicBezTo>
                    <a:pt x="422" y="109"/>
                    <a:pt x="422" y="109"/>
                    <a:pt x="422" y="109"/>
                  </a:cubicBezTo>
                  <a:cubicBezTo>
                    <a:pt x="422" y="76"/>
                    <a:pt x="422" y="76"/>
                    <a:pt x="422" y="76"/>
                  </a:cubicBezTo>
                  <a:cubicBezTo>
                    <a:pt x="421" y="76"/>
                    <a:pt x="421" y="76"/>
                    <a:pt x="421" y="76"/>
                  </a:cubicBezTo>
                  <a:cubicBezTo>
                    <a:pt x="417" y="74"/>
                    <a:pt x="412" y="72"/>
                    <a:pt x="405" y="71"/>
                  </a:cubicBezTo>
                  <a:close/>
                  <a:moveTo>
                    <a:pt x="517" y="70"/>
                  </a:moveTo>
                  <a:cubicBezTo>
                    <a:pt x="509" y="70"/>
                    <a:pt x="501" y="72"/>
                    <a:pt x="495" y="78"/>
                  </a:cubicBezTo>
                  <a:cubicBezTo>
                    <a:pt x="489" y="83"/>
                    <a:pt x="485" y="89"/>
                    <a:pt x="482" y="97"/>
                  </a:cubicBezTo>
                  <a:cubicBezTo>
                    <a:pt x="481" y="97"/>
                    <a:pt x="481" y="97"/>
                    <a:pt x="481" y="97"/>
                  </a:cubicBezTo>
                  <a:cubicBezTo>
                    <a:pt x="481" y="72"/>
                    <a:pt x="481" y="72"/>
                    <a:pt x="481" y="72"/>
                  </a:cubicBezTo>
                  <a:cubicBezTo>
                    <a:pt x="447" y="72"/>
                    <a:pt x="447" y="72"/>
                    <a:pt x="447" y="72"/>
                  </a:cubicBezTo>
                  <a:cubicBezTo>
                    <a:pt x="447" y="217"/>
                    <a:pt x="447" y="217"/>
                    <a:pt x="447" y="217"/>
                  </a:cubicBezTo>
                  <a:cubicBezTo>
                    <a:pt x="481" y="217"/>
                    <a:pt x="481" y="217"/>
                    <a:pt x="481" y="217"/>
                  </a:cubicBezTo>
                  <a:cubicBezTo>
                    <a:pt x="481" y="143"/>
                    <a:pt x="481" y="143"/>
                    <a:pt x="481" y="143"/>
                  </a:cubicBezTo>
                  <a:cubicBezTo>
                    <a:pt x="481" y="130"/>
                    <a:pt x="484" y="120"/>
                    <a:pt x="490" y="112"/>
                  </a:cubicBezTo>
                  <a:cubicBezTo>
                    <a:pt x="495" y="104"/>
                    <a:pt x="503" y="100"/>
                    <a:pt x="512" y="100"/>
                  </a:cubicBezTo>
                  <a:cubicBezTo>
                    <a:pt x="515" y="100"/>
                    <a:pt x="518" y="101"/>
                    <a:pt x="522" y="102"/>
                  </a:cubicBezTo>
                  <a:cubicBezTo>
                    <a:pt x="526" y="103"/>
                    <a:pt x="528" y="104"/>
                    <a:pt x="530" y="105"/>
                  </a:cubicBezTo>
                  <a:cubicBezTo>
                    <a:pt x="531" y="106"/>
                    <a:pt x="531" y="106"/>
                    <a:pt x="531" y="106"/>
                  </a:cubicBezTo>
                  <a:cubicBezTo>
                    <a:pt x="531" y="72"/>
                    <a:pt x="531" y="72"/>
                    <a:pt x="531" y="72"/>
                  </a:cubicBezTo>
                  <a:cubicBezTo>
                    <a:pt x="531" y="72"/>
                    <a:pt x="531" y="72"/>
                    <a:pt x="531" y="72"/>
                  </a:cubicBezTo>
                  <a:cubicBezTo>
                    <a:pt x="528" y="70"/>
                    <a:pt x="523" y="70"/>
                    <a:pt x="517" y="70"/>
                  </a:cubicBezTo>
                  <a:close/>
                  <a:moveTo>
                    <a:pt x="663" y="89"/>
                  </a:moveTo>
                  <a:cubicBezTo>
                    <a:pt x="675" y="102"/>
                    <a:pt x="682" y="120"/>
                    <a:pt x="682" y="143"/>
                  </a:cubicBezTo>
                  <a:cubicBezTo>
                    <a:pt x="682" y="166"/>
                    <a:pt x="675" y="185"/>
                    <a:pt x="661" y="199"/>
                  </a:cubicBezTo>
                  <a:cubicBezTo>
                    <a:pt x="648" y="213"/>
                    <a:pt x="629" y="220"/>
                    <a:pt x="606" y="220"/>
                  </a:cubicBezTo>
                  <a:cubicBezTo>
                    <a:pt x="584" y="220"/>
                    <a:pt x="566" y="213"/>
                    <a:pt x="553" y="200"/>
                  </a:cubicBezTo>
                  <a:cubicBezTo>
                    <a:pt x="540" y="187"/>
                    <a:pt x="533" y="169"/>
                    <a:pt x="533" y="146"/>
                  </a:cubicBezTo>
                  <a:cubicBezTo>
                    <a:pt x="533" y="122"/>
                    <a:pt x="540" y="103"/>
                    <a:pt x="553" y="89"/>
                  </a:cubicBezTo>
                  <a:cubicBezTo>
                    <a:pt x="567" y="76"/>
                    <a:pt x="586" y="69"/>
                    <a:pt x="610" y="69"/>
                  </a:cubicBezTo>
                  <a:cubicBezTo>
                    <a:pt x="632" y="69"/>
                    <a:pt x="650" y="75"/>
                    <a:pt x="663" y="89"/>
                  </a:cubicBezTo>
                  <a:close/>
                  <a:moveTo>
                    <a:pt x="646" y="144"/>
                  </a:moveTo>
                  <a:cubicBezTo>
                    <a:pt x="646" y="129"/>
                    <a:pt x="643" y="117"/>
                    <a:pt x="636" y="109"/>
                  </a:cubicBezTo>
                  <a:cubicBezTo>
                    <a:pt x="629" y="101"/>
                    <a:pt x="620" y="97"/>
                    <a:pt x="608" y="97"/>
                  </a:cubicBezTo>
                  <a:cubicBezTo>
                    <a:pt x="596" y="97"/>
                    <a:pt x="586" y="101"/>
                    <a:pt x="579" y="109"/>
                  </a:cubicBezTo>
                  <a:cubicBezTo>
                    <a:pt x="572" y="118"/>
                    <a:pt x="568" y="130"/>
                    <a:pt x="568" y="145"/>
                  </a:cubicBezTo>
                  <a:cubicBezTo>
                    <a:pt x="568" y="160"/>
                    <a:pt x="572" y="172"/>
                    <a:pt x="579" y="180"/>
                  </a:cubicBezTo>
                  <a:cubicBezTo>
                    <a:pt x="586" y="188"/>
                    <a:pt x="596" y="192"/>
                    <a:pt x="608" y="192"/>
                  </a:cubicBezTo>
                  <a:cubicBezTo>
                    <a:pt x="621" y="192"/>
                    <a:pt x="630" y="188"/>
                    <a:pt x="637" y="180"/>
                  </a:cubicBezTo>
                  <a:cubicBezTo>
                    <a:pt x="643" y="172"/>
                    <a:pt x="646" y="160"/>
                    <a:pt x="646" y="144"/>
                  </a:cubicBezTo>
                  <a:close/>
                  <a:moveTo>
                    <a:pt x="757" y="132"/>
                  </a:moveTo>
                  <a:cubicBezTo>
                    <a:pt x="746" y="128"/>
                    <a:pt x="739" y="124"/>
                    <a:pt x="737" y="121"/>
                  </a:cubicBezTo>
                  <a:cubicBezTo>
                    <a:pt x="734" y="119"/>
                    <a:pt x="732" y="115"/>
                    <a:pt x="732" y="110"/>
                  </a:cubicBezTo>
                  <a:cubicBezTo>
                    <a:pt x="732" y="106"/>
                    <a:pt x="734" y="103"/>
                    <a:pt x="738" y="100"/>
                  </a:cubicBezTo>
                  <a:cubicBezTo>
                    <a:pt x="741" y="97"/>
                    <a:pt x="746" y="96"/>
                    <a:pt x="752" y="96"/>
                  </a:cubicBezTo>
                  <a:cubicBezTo>
                    <a:pt x="758" y="96"/>
                    <a:pt x="764" y="97"/>
                    <a:pt x="770" y="98"/>
                  </a:cubicBezTo>
                  <a:cubicBezTo>
                    <a:pt x="776" y="100"/>
                    <a:pt x="781" y="103"/>
                    <a:pt x="785" y="105"/>
                  </a:cubicBezTo>
                  <a:cubicBezTo>
                    <a:pt x="786" y="106"/>
                    <a:pt x="786" y="106"/>
                    <a:pt x="786" y="106"/>
                  </a:cubicBezTo>
                  <a:cubicBezTo>
                    <a:pt x="786" y="75"/>
                    <a:pt x="786" y="75"/>
                    <a:pt x="786" y="75"/>
                  </a:cubicBezTo>
                  <a:cubicBezTo>
                    <a:pt x="786" y="75"/>
                    <a:pt x="786" y="75"/>
                    <a:pt x="786" y="75"/>
                  </a:cubicBezTo>
                  <a:cubicBezTo>
                    <a:pt x="782" y="73"/>
                    <a:pt x="777" y="72"/>
                    <a:pt x="770" y="70"/>
                  </a:cubicBezTo>
                  <a:cubicBezTo>
                    <a:pt x="764" y="69"/>
                    <a:pt x="758" y="69"/>
                    <a:pt x="753" y="69"/>
                  </a:cubicBezTo>
                  <a:cubicBezTo>
                    <a:pt x="737" y="69"/>
                    <a:pt x="724" y="73"/>
                    <a:pt x="714" y="81"/>
                  </a:cubicBezTo>
                  <a:cubicBezTo>
                    <a:pt x="703" y="89"/>
                    <a:pt x="698" y="100"/>
                    <a:pt x="698" y="113"/>
                  </a:cubicBezTo>
                  <a:cubicBezTo>
                    <a:pt x="698" y="120"/>
                    <a:pt x="699" y="126"/>
                    <a:pt x="701" y="131"/>
                  </a:cubicBezTo>
                  <a:cubicBezTo>
                    <a:pt x="704" y="136"/>
                    <a:pt x="707" y="141"/>
                    <a:pt x="712" y="144"/>
                  </a:cubicBezTo>
                  <a:cubicBezTo>
                    <a:pt x="716" y="148"/>
                    <a:pt x="723" y="152"/>
                    <a:pt x="733" y="156"/>
                  </a:cubicBezTo>
                  <a:cubicBezTo>
                    <a:pt x="740" y="159"/>
                    <a:pt x="746" y="162"/>
                    <a:pt x="750" y="164"/>
                  </a:cubicBezTo>
                  <a:cubicBezTo>
                    <a:pt x="754" y="166"/>
                    <a:pt x="756" y="168"/>
                    <a:pt x="758" y="171"/>
                  </a:cubicBezTo>
                  <a:cubicBezTo>
                    <a:pt x="759" y="173"/>
                    <a:pt x="760" y="175"/>
                    <a:pt x="760" y="179"/>
                  </a:cubicBezTo>
                  <a:cubicBezTo>
                    <a:pt x="760" y="188"/>
                    <a:pt x="753" y="193"/>
                    <a:pt x="738" y="193"/>
                  </a:cubicBezTo>
                  <a:cubicBezTo>
                    <a:pt x="732" y="193"/>
                    <a:pt x="726" y="192"/>
                    <a:pt x="719" y="190"/>
                  </a:cubicBezTo>
                  <a:cubicBezTo>
                    <a:pt x="712" y="187"/>
                    <a:pt x="705" y="184"/>
                    <a:pt x="700" y="180"/>
                  </a:cubicBezTo>
                  <a:cubicBezTo>
                    <a:pt x="698" y="179"/>
                    <a:pt x="698" y="179"/>
                    <a:pt x="698" y="179"/>
                  </a:cubicBezTo>
                  <a:cubicBezTo>
                    <a:pt x="698" y="212"/>
                    <a:pt x="698" y="212"/>
                    <a:pt x="698" y="212"/>
                  </a:cubicBezTo>
                  <a:cubicBezTo>
                    <a:pt x="699" y="212"/>
                    <a:pt x="699" y="212"/>
                    <a:pt x="699" y="212"/>
                  </a:cubicBezTo>
                  <a:cubicBezTo>
                    <a:pt x="703" y="215"/>
                    <a:pt x="710" y="216"/>
                    <a:pt x="717" y="218"/>
                  </a:cubicBezTo>
                  <a:cubicBezTo>
                    <a:pt x="724" y="219"/>
                    <a:pt x="731" y="220"/>
                    <a:pt x="736" y="220"/>
                  </a:cubicBezTo>
                  <a:cubicBezTo>
                    <a:pt x="754" y="220"/>
                    <a:pt x="768" y="216"/>
                    <a:pt x="778" y="208"/>
                  </a:cubicBezTo>
                  <a:cubicBezTo>
                    <a:pt x="789" y="199"/>
                    <a:pt x="794" y="188"/>
                    <a:pt x="794" y="175"/>
                  </a:cubicBezTo>
                  <a:cubicBezTo>
                    <a:pt x="794" y="165"/>
                    <a:pt x="791" y="157"/>
                    <a:pt x="786" y="150"/>
                  </a:cubicBezTo>
                  <a:cubicBezTo>
                    <a:pt x="780" y="143"/>
                    <a:pt x="770" y="137"/>
                    <a:pt x="757" y="132"/>
                  </a:cubicBezTo>
                  <a:close/>
                  <a:moveTo>
                    <a:pt x="938" y="89"/>
                  </a:moveTo>
                  <a:cubicBezTo>
                    <a:pt x="951" y="102"/>
                    <a:pt x="957" y="120"/>
                    <a:pt x="957" y="143"/>
                  </a:cubicBezTo>
                  <a:cubicBezTo>
                    <a:pt x="957" y="166"/>
                    <a:pt x="951" y="185"/>
                    <a:pt x="937" y="199"/>
                  </a:cubicBezTo>
                  <a:cubicBezTo>
                    <a:pt x="924" y="213"/>
                    <a:pt x="905" y="220"/>
                    <a:pt x="882" y="220"/>
                  </a:cubicBezTo>
                  <a:cubicBezTo>
                    <a:pt x="860" y="220"/>
                    <a:pt x="842" y="213"/>
                    <a:pt x="829" y="200"/>
                  </a:cubicBezTo>
                  <a:cubicBezTo>
                    <a:pt x="816" y="187"/>
                    <a:pt x="809" y="169"/>
                    <a:pt x="809" y="146"/>
                  </a:cubicBezTo>
                  <a:cubicBezTo>
                    <a:pt x="809" y="122"/>
                    <a:pt x="816" y="103"/>
                    <a:pt x="829" y="89"/>
                  </a:cubicBezTo>
                  <a:cubicBezTo>
                    <a:pt x="843" y="76"/>
                    <a:pt x="862" y="69"/>
                    <a:pt x="885" y="69"/>
                  </a:cubicBezTo>
                  <a:cubicBezTo>
                    <a:pt x="908" y="69"/>
                    <a:pt x="926" y="75"/>
                    <a:pt x="938" y="89"/>
                  </a:cubicBezTo>
                  <a:close/>
                  <a:moveTo>
                    <a:pt x="922" y="144"/>
                  </a:moveTo>
                  <a:cubicBezTo>
                    <a:pt x="922" y="129"/>
                    <a:pt x="919" y="117"/>
                    <a:pt x="912" y="109"/>
                  </a:cubicBezTo>
                  <a:cubicBezTo>
                    <a:pt x="905" y="101"/>
                    <a:pt x="896" y="97"/>
                    <a:pt x="884" y="97"/>
                  </a:cubicBezTo>
                  <a:cubicBezTo>
                    <a:pt x="871" y="97"/>
                    <a:pt x="862" y="101"/>
                    <a:pt x="855" y="109"/>
                  </a:cubicBezTo>
                  <a:cubicBezTo>
                    <a:pt x="848" y="118"/>
                    <a:pt x="844" y="130"/>
                    <a:pt x="844" y="145"/>
                  </a:cubicBezTo>
                  <a:cubicBezTo>
                    <a:pt x="844" y="160"/>
                    <a:pt x="848" y="172"/>
                    <a:pt x="855" y="180"/>
                  </a:cubicBezTo>
                  <a:cubicBezTo>
                    <a:pt x="862" y="188"/>
                    <a:pt x="871" y="192"/>
                    <a:pt x="884" y="192"/>
                  </a:cubicBezTo>
                  <a:cubicBezTo>
                    <a:pt x="896" y="192"/>
                    <a:pt x="906" y="188"/>
                    <a:pt x="912" y="180"/>
                  </a:cubicBezTo>
                  <a:cubicBezTo>
                    <a:pt x="919" y="172"/>
                    <a:pt x="922" y="160"/>
                    <a:pt x="922" y="144"/>
                  </a:cubicBezTo>
                  <a:close/>
                  <a:moveTo>
                    <a:pt x="1139" y="100"/>
                  </a:moveTo>
                  <a:cubicBezTo>
                    <a:pt x="1139" y="72"/>
                    <a:pt x="1139" y="72"/>
                    <a:pt x="1139" y="72"/>
                  </a:cubicBezTo>
                  <a:cubicBezTo>
                    <a:pt x="1104" y="72"/>
                    <a:pt x="1104" y="72"/>
                    <a:pt x="1104" y="72"/>
                  </a:cubicBezTo>
                  <a:cubicBezTo>
                    <a:pt x="1104" y="29"/>
                    <a:pt x="1104" y="29"/>
                    <a:pt x="1104" y="29"/>
                  </a:cubicBezTo>
                  <a:cubicBezTo>
                    <a:pt x="1103" y="29"/>
                    <a:pt x="1103" y="29"/>
                    <a:pt x="1103" y="29"/>
                  </a:cubicBezTo>
                  <a:cubicBezTo>
                    <a:pt x="1071" y="39"/>
                    <a:pt x="1071" y="39"/>
                    <a:pt x="1071" y="39"/>
                  </a:cubicBezTo>
                  <a:cubicBezTo>
                    <a:pt x="1070" y="40"/>
                    <a:pt x="1070" y="40"/>
                    <a:pt x="1070" y="40"/>
                  </a:cubicBezTo>
                  <a:cubicBezTo>
                    <a:pt x="1070" y="72"/>
                    <a:pt x="1070" y="72"/>
                    <a:pt x="1070" y="72"/>
                  </a:cubicBezTo>
                  <a:cubicBezTo>
                    <a:pt x="1019" y="72"/>
                    <a:pt x="1019" y="72"/>
                    <a:pt x="1019" y="72"/>
                  </a:cubicBezTo>
                  <a:cubicBezTo>
                    <a:pt x="1019" y="54"/>
                    <a:pt x="1019" y="54"/>
                    <a:pt x="1019" y="54"/>
                  </a:cubicBezTo>
                  <a:cubicBezTo>
                    <a:pt x="1019" y="46"/>
                    <a:pt x="1021" y="39"/>
                    <a:pt x="1025" y="35"/>
                  </a:cubicBezTo>
                  <a:cubicBezTo>
                    <a:pt x="1028" y="30"/>
                    <a:pt x="1034" y="28"/>
                    <a:pt x="1040" y="28"/>
                  </a:cubicBezTo>
                  <a:cubicBezTo>
                    <a:pt x="1045" y="28"/>
                    <a:pt x="1050" y="29"/>
                    <a:pt x="1055" y="32"/>
                  </a:cubicBezTo>
                  <a:cubicBezTo>
                    <a:pt x="1057" y="32"/>
                    <a:pt x="1057" y="32"/>
                    <a:pt x="1057" y="32"/>
                  </a:cubicBezTo>
                  <a:cubicBezTo>
                    <a:pt x="1057" y="3"/>
                    <a:pt x="1057" y="3"/>
                    <a:pt x="1057" y="3"/>
                  </a:cubicBezTo>
                  <a:cubicBezTo>
                    <a:pt x="1056" y="3"/>
                    <a:pt x="1056" y="3"/>
                    <a:pt x="1056" y="3"/>
                  </a:cubicBezTo>
                  <a:cubicBezTo>
                    <a:pt x="1051" y="1"/>
                    <a:pt x="1045" y="0"/>
                    <a:pt x="1037" y="0"/>
                  </a:cubicBezTo>
                  <a:cubicBezTo>
                    <a:pt x="1027" y="0"/>
                    <a:pt x="1018" y="3"/>
                    <a:pt x="1010" y="7"/>
                  </a:cubicBezTo>
                  <a:cubicBezTo>
                    <a:pt x="1002" y="11"/>
                    <a:pt x="996" y="17"/>
                    <a:pt x="991" y="25"/>
                  </a:cubicBezTo>
                  <a:cubicBezTo>
                    <a:pt x="987" y="33"/>
                    <a:pt x="985" y="42"/>
                    <a:pt x="985" y="52"/>
                  </a:cubicBezTo>
                  <a:cubicBezTo>
                    <a:pt x="985" y="72"/>
                    <a:pt x="985" y="72"/>
                    <a:pt x="985" y="72"/>
                  </a:cubicBezTo>
                  <a:cubicBezTo>
                    <a:pt x="961" y="72"/>
                    <a:pt x="961" y="72"/>
                    <a:pt x="961" y="72"/>
                  </a:cubicBezTo>
                  <a:cubicBezTo>
                    <a:pt x="961" y="100"/>
                    <a:pt x="961" y="100"/>
                    <a:pt x="961" y="100"/>
                  </a:cubicBezTo>
                  <a:cubicBezTo>
                    <a:pt x="985" y="100"/>
                    <a:pt x="985" y="100"/>
                    <a:pt x="985" y="100"/>
                  </a:cubicBezTo>
                  <a:cubicBezTo>
                    <a:pt x="985" y="217"/>
                    <a:pt x="985" y="217"/>
                    <a:pt x="985" y="217"/>
                  </a:cubicBezTo>
                  <a:cubicBezTo>
                    <a:pt x="1019" y="217"/>
                    <a:pt x="1019" y="217"/>
                    <a:pt x="1019" y="217"/>
                  </a:cubicBezTo>
                  <a:cubicBezTo>
                    <a:pt x="1019" y="100"/>
                    <a:pt x="1019" y="100"/>
                    <a:pt x="1019" y="100"/>
                  </a:cubicBezTo>
                  <a:cubicBezTo>
                    <a:pt x="1070" y="100"/>
                    <a:pt x="1070" y="100"/>
                    <a:pt x="1070" y="100"/>
                  </a:cubicBezTo>
                  <a:cubicBezTo>
                    <a:pt x="1070" y="174"/>
                    <a:pt x="1070" y="174"/>
                    <a:pt x="1070" y="174"/>
                  </a:cubicBezTo>
                  <a:cubicBezTo>
                    <a:pt x="1070" y="205"/>
                    <a:pt x="1084" y="220"/>
                    <a:pt x="1113" y="220"/>
                  </a:cubicBezTo>
                  <a:cubicBezTo>
                    <a:pt x="1118" y="220"/>
                    <a:pt x="1122" y="220"/>
                    <a:pt x="1127" y="219"/>
                  </a:cubicBezTo>
                  <a:cubicBezTo>
                    <a:pt x="1133" y="217"/>
                    <a:pt x="1136" y="216"/>
                    <a:pt x="1138" y="215"/>
                  </a:cubicBezTo>
                  <a:cubicBezTo>
                    <a:pt x="1139" y="215"/>
                    <a:pt x="1139" y="215"/>
                    <a:pt x="1139" y="215"/>
                  </a:cubicBezTo>
                  <a:cubicBezTo>
                    <a:pt x="1139" y="187"/>
                    <a:pt x="1139" y="187"/>
                    <a:pt x="1139" y="187"/>
                  </a:cubicBezTo>
                  <a:cubicBezTo>
                    <a:pt x="1137" y="188"/>
                    <a:pt x="1137" y="188"/>
                    <a:pt x="1137" y="188"/>
                  </a:cubicBezTo>
                  <a:cubicBezTo>
                    <a:pt x="1135" y="189"/>
                    <a:pt x="1133" y="190"/>
                    <a:pt x="1130" y="191"/>
                  </a:cubicBezTo>
                  <a:cubicBezTo>
                    <a:pt x="1127" y="192"/>
                    <a:pt x="1125" y="192"/>
                    <a:pt x="1123" y="192"/>
                  </a:cubicBezTo>
                  <a:cubicBezTo>
                    <a:pt x="1117" y="192"/>
                    <a:pt x="1112" y="190"/>
                    <a:pt x="1109" y="187"/>
                  </a:cubicBezTo>
                  <a:cubicBezTo>
                    <a:pt x="1106" y="183"/>
                    <a:pt x="1104" y="177"/>
                    <a:pt x="1104" y="168"/>
                  </a:cubicBezTo>
                  <a:cubicBezTo>
                    <a:pt x="1104" y="100"/>
                    <a:pt x="1104" y="100"/>
                    <a:pt x="1104" y="100"/>
                  </a:cubicBezTo>
                  <a:lnTo>
                    <a:pt x="1139" y="100"/>
                  </a:lnTo>
                  <a:close/>
                </a:path>
              </a:pathLst>
            </a:custGeom>
            <a:solidFill>
              <a:srgbClr val="73737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65"/>
            </a:p>
          </p:txBody>
        </p:sp>
      </p:grpSp>
    </p:spTree>
    <p:extLst>
      <p:ext uri="{BB962C8B-B14F-4D97-AF65-F5344CB8AC3E}">
        <p14:creationId xmlns:p14="http://schemas.microsoft.com/office/powerpoint/2010/main" val="2189550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oran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5">
            <a:extLst>
              <a:ext uri="{FF2B5EF4-FFF2-40B4-BE49-F238E27FC236}">
                <a16:creationId xmlns:a16="http://schemas.microsoft.com/office/drawing/2014/main" id="{1CB8D96F-CB58-48EC-B5B5-5C28F11ADE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9771" y="1661484"/>
            <a:ext cx="7474643" cy="3535032"/>
          </a:xfrm>
          <a:noFill/>
        </p:spPr>
        <p:txBody>
          <a:bodyPr vert="horz" wrap="square" lIns="0" tIns="0" rIns="0" bIns="0" rtlCol="0" anchor="ctr" anchorCtr="0">
            <a:noAutofit/>
          </a:bodyPr>
          <a:lstStyle>
            <a:lvl1pPr>
              <a:lnSpc>
                <a:spcPct val="90000"/>
              </a:lnSpc>
              <a:defRPr lang="en-US" sz="5400" spc="-147" dirty="0">
                <a:solidFill>
                  <a:srgbClr val="FFFFFF"/>
                </a:solidFill>
              </a:defRPr>
            </a:lvl1pPr>
          </a:lstStyle>
          <a:p>
            <a:pPr marL="0" lvl="0">
              <a:lnSpc>
                <a:spcPts val="5490"/>
              </a:lnSpc>
            </a:pPr>
            <a:r>
              <a:rPr lang="en-US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19902808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title oran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5">
            <a:extLst>
              <a:ext uri="{FF2B5EF4-FFF2-40B4-BE49-F238E27FC236}">
                <a16:creationId xmlns:a16="http://schemas.microsoft.com/office/drawing/2014/main" id="{1CB8D96F-CB58-48EC-B5B5-5C28F11ADE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9771" y="1661484"/>
            <a:ext cx="7474643" cy="3535032"/>
          </a:xfrm>
          <a:noFill/>
        </p:spPr>
        <p:txBody>
          <a:bodyPr vert="horz" wrap="square" lIns="0" tIns="0" rIns="0" bIns="0" rtlCol="0" anchor="ctr" anchorCtr="0">
            <a:noAutofit/>
          </a:bodyPr>
          <a:lstStyle>
            <a:lvl1pPr>
              <a:lnSpc>
                <a:spcPct val="90000"/>
              </a:lnSpc>
              <a:defRPr lang="en-US" sz="5400" spc="-147" dirty="0">
                <a:solidFill>
                  <a:srgbClr val="FFFFFF"/>
                </a:solidFill>
              </a:defRPr>
            </a:lvl1pPr>
          </a:lstStyle>
          <a:p>
            <a:pPr marL="0" lvl="0">
              <a:lnSpc>
                <a:spcPts val="5490"/>
              </a:lnSpc>
            </a:pPr>
            <a:r>
              <a:rPr lang="en-US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6721410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title oran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5">
            <a:extLst>
              <a:ext uri="{FF2B5EF4-FFF2-40B4-BE49-F238E27FC236}">
                <a16:creationId xmlns:a16="http://schemas.microsoft.com/office/drawing/2014/main" id="{1CB8D96F-CB58-48EC-B5B5-5C28F11ADE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9771" y="1661484"/>
            <a:ext cx="7474643" cy="3535032"/>
          </a:xfrm>
          <a:noFill/>
        </p:spPr>
        <p:txBody>
          <a:bodyPr vert="horz" wrap="square" lIns="0" tIns="0" rIns="0" bIns="0" rtlCol="0" anchor="ctr" anchorCtr="0">
            <a:noAutofit/>
          </a:bodyPr>
          <a:lstStyle>
            <a:lvl1pPr>
              <a:lnSpc>
                <a:spcPct val="90000"/>
              </a:lnSpc>
              <a:defRPr lang="en-US" sz="5400" spc="-147" dirty="0">
                <a:solidFill>
                  <a:srgbClr val="FFFFFF"/>
                </a:solidFill>
              </a:defRPr>
            </a:lvl1pPr>
          </a:lstStyle>
          <a:p>
            <a:pPr marL="0" lvl="0">
              <a:lnSpc>
                <a:spcPts val="5490"/>
              </a:lnSpc>
            </a:pPr>
            <a:r>
              <a:rPr lang="en-US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3029399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4114028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9155612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F07DE85-B70F-4309-8506-6C011BC208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0545" y="2125362"/>
            <a:ext cx="7474057" cy="1415708"/>
          </a:xfrm>
          <a:noFill/>
        </p:spPr>
        <p:txBody>
          <a:bodyPr lIns="0" tIns="0" rIns="0" bIns="0" anchor="t" anchorCtr="0"/>
          <a:lstStyle>
            <a:lvl1pPr>
              <a:lnSpc>
                <a:spcPct val="100000"/>
              </a:lnSpc>
              <a:spcAft>
                <a:spcPts val="1274"/>
              </a:spcAft>
              <a:defRPr sz="2549" spc="-147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Thank you.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F3523A4C-09FD-49AC-AA6D-1A6E7B7893EE}"/>
              </a:ext>
            </a:extLst>
          </p:cNvPr>
          <p:cNvSpPr txBox="1">
            <a:spLocks noChangeArrowheads="1"/>
          </p:cNvSpPr>
          <p:nvPr userDrawn="1"/>
        </p:nvSpPr>
        <p:spPr bwMode="blackWhite">
          <a:xfrm>
            <a:off x="428494" y="6318462"/>
            <a:ext cx="4482124" cy="10561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913924" eaLnBrk="0" hangingPunct="0"/>
            <a:r>
              <a:rPr lang="en-US" sz="686">
                <a:solidFill>
                  <a:srgbClr val="000000"/>
                </a:solidFill>
                <a:cs typeface="Segoe UI" pitchFamily="34" charset="0"/>
              </a:rPr>
              <a:t>© Copyright Microsoft Corporation. All rights reserved.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FAD38E5-115E-44E2-A090-4E5A5B32EC32}"/>
              </a:ext>
            </a:extLst>
          </p:cNvPr>
          <p:cNvGrpSpPr>
            <a:grpSpLocks noChangeAspect="1"/>
          </p:cNvGrpSpPr>
          <p:nvPr userDrawn="1"/>
        </p:nvGrpSpPr>
        <p:grpSpPr bwMode="black">
          <a:xfrm>
            <a:off x="426425" y="438484"/>
            <a:ext cx="1043869" cy="224138"/>
            <a:chOff x="457200" y="1643393"/>
            <a:chExt cx="4492753" cy="96454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F33D328A-3C7A-4CF6-909C-6957F49A0A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black">
            <a:xfrm>
              <a:off x="457200" y="1643393"/>
              <a:ext cx="964540" cy="964540"/>
            </a:xfrm>
            <a:prstGeom prst="rect">
              <a:avLst/>
            </a:prstGeom>
          </p:spPr>
        </p:pic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BCB3B6D9-E316-4B6A-93BF-548DC41C60C4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1703514" y="1792710"/>
              <a:ext cx="3246439" cy="635329"/>
            </a:xfrm>
            <a:custGeom>
              <a:avLst/>
              <a:gdLst>
                <a:gd name="T0" fmla="*/ 218 w 1139"/>
                <a:gd name="T1" fmla="*/ 217 h 220"/>
                <a:gd name="T2" fmla="*/ 185 w 1139"/>
                <a:gd name="T3" fmla="*/ 52 h 220"/>
                <a:gd name="T4" fmla="*/ 120 w 1139"/>
                <a:gd name="T5" fmla="*/ 217 h 220"/>
                <a:gd name="T6" fmla="*/ 32 w 1139"/>
                <a:gd name="T7" fmla="*/ 52 h 220"/>
                <a:gd name="T8" fmla="*/ 33 w 1139"/>
                <a:gd name="T9" fmla="*/ 93 h 220"/>
                <a:gd name="T10" fmla="*/ 0 w 1139"/>
                <a:gd name="T11" fmla="*/ 15 h 220"/>
                <a:gd name="T12" fmla="*/ 109 w 1139"/>
                <a:gd name="T13" fmla="*/ 168 h 220"/>
                <a:gd name="T14" fmla="*/ 171 w 1139"/>
                <a:gd name="T15" fmla="*/ 15 h 220"/>
                <a:gd name="T16" fmla="*/ 285 w 1139"/>
                <a:gd name="T17" fmla="*/ 72 h 220"/>
                <a:gd name="T18" fmla="*/ 269 w 1139"/>
                <a:gd name="T19" fmla="*/ 11 h 220"/>
                <a:gd name="T20" fmla="*/ 254 w 1139"/>
                <a:gd name="T21" fmla="*/ 45 h 220"/>
                <a:gd name="T22" fmla="*/ 289 w 1139"/>
                <a:gd name="T23" fmla="*/ 31 h 220"/>
                <a:gd name="T24" fmla="*/ 405 w 1139"/>
                <a:gd name="T25" fmla="*/ 71 h 220"/>
                <a:gd name="T26" fmla="*/ 318 w 1139"/>
                <a:gd name="T27" fmla="*/ 107 h 220"/>
                <a:gd name="T28" fmla="*/ 343 w 1139"/>
                <a:gd name="T29" fmla="*/ 211 h 220"/>
                <a:gd name="T30" fmla="*/ 422 w 1139"/>
                <a:gd name="T31" fmla="*/ 210 h 220"/>
                <a:gd name="T32" fmla="*/ 404 w 1139"/>
                <a:gd name="T33" fmla="*/ 189 h 220"/>
                <a:gd name="T34" fmla="*/ 344 w 1139"/>
                <a:gd name="T35" fmla="*/ 145 h 220"/>
                <a:gd name="T36" fmla="*/ 420 w 1139"/>
                <a:gd name="T37" fmla="*/ 108 h 220"/>
                <a:gd name="T38" fmla="*/ 421 w 1139"/>
                <a:gd name="T39" fmla="*/ 76 h 220"/>
                <a:gd name="T40" fmla="*/ 495 w 1139"/>
                <a:gd name="T41" fmla="*/ 78 h 220"/>
                <a:gd name="T42" fmla="*/ 481 w 1139"/>
                <a:gd name="T43" fmla="*/ 72 h 220"/>
                <a:gd name="T44" fmla="*/ 481 w 1139"/>
                <a:gd name="T45" fmla="*/ 217 h 220"/>
                <a:gd name="T46" fmla="*/ 512 w 1139"/>
                <a:gd name="T47" fmla="*/ 100 h 220"/>
                <a:gd name="T48" fmla="*/ 531 w 1139"/>
                <a:gd name="T49" fmla="*/ 106 h 220"/>
                <a:gd name="T50" fmla="*/ 517 w 1139"/>
                <a:gd name="T51" fmla="*/ 70 h 220"/>
                <a:gd name="T52" fmla="*/ 661 w 1139"/>
                <a:gd name="T53" fmla="*/ 199 h 220"/>
                <a:gd name="T54" fmla="*/ 533 w 1139"/>
                <a:gd name="T55" fmla="*/ 146 h 220"/>
                <a:gd name="T56" fmla="*/ 663 w 1139"/>
                <a:gd name="T57" fmla="*/ 89 h 220"/>
                <a:gd name="T58" fmla="*/ 608 w 1139"/>
                <a:gd name="T59" fmla="*/ 97 h 220"/>
                <a:gd name="T60" fmla="*/ 579 w 1139"/>
                <a:gd name="T61" fmla="*/ 180 h 220"/>
                <a:gd name="T62" fmla="*/ 646 w 1139"/>
                <a:gd name="T63" fmla="*/ 144 h 220"/>
                <a:gd name="T64" fmla="*/ 732 w 1139"/>
                <a:gd name="T65" fmla="*/ 110 h 220"/>
                <a:gd name="T66" fmla="*/ 770 w 1139"/>
                <a:gd name="T67" fmla="*/ 98 h 220"/>
                <a:gd name="T68" fmla="*/ 786 w 1139"/>
                <a:gd name="T69" fmla="*/ 75 h 220"/>
                <a:gd name="T70" fmla="*/ 753 w 1139"/>
                <a:gd name="T71" fmla="*/ 69 h 220"/>
                <a:gd name="T72" fmla="*/ 701 w 1139"/>
                <a:gd name="T73" fmla="*/ 131 h 220"/>
                <a:gd name="T74" fmla="*/ 750 w 1139"/>
                <a:gd name="T75" fmla="*/ 164 h 220"/>
                <a:gd name="T76" fmla="*/ 738 w 1139"/>
                <a:gd name="T77" fmla="*/ 193 h 220"/>
                <a:gd name="T78" fmla="*/ 698 w 1139"/>
                <a:gd name="T79" fmla="*/ 179 h 220"/>
                <a:gd name="T80" fmla="*/ 717 w 1139"/>
                <a:gd name="T81" fmla="*/ 218 h 220"/>
                <a:gd name="T82" fmla="*/ 794 w 1139"/>
                <a:gd name="T83" fmla="*/ 175 h 220"/>
                <a:gd name="T84" fmla="*/ 938 w 1139"/>
                <a:gd name="T85" fmla="*/ 89 h 220"/>
                <a:gd name="T86" fmla="*/ 882 w 1139"/>
                <a:gd name="T87" fmla="*/ 220 h 220"/>
                <a:gd name="T88" fmla="*/ 829 w 1139"/>
                <a:gd name="T89" fmla="*/ 89 h 220"/>
                <a:gd name="T90" fmla="*/ 922 w 1139"/>
                <a:gd name="T91" fmla="*/ 144 h 220"/>
                <a:gd name="T92" fmla="*/ 855 w 1139"/>
                <a:gd name="T93" fmla="*/ 109 h 220"/>
                <a:gd name="T94" fmla="*/ 884 w 1139"/>
                <a:gd name="T95" fmla="*/ 192 h 220"/>
                <a:gd name="T96" fmla="*/ 1139 w 1139"/>
                <a:gd name="T97" fmla="*/ 100 h 220"/>
                <a:gd name="T98" fmla="*/ 1104 w 1139"/>
                <a:gd name="T99" fmla="*/ 29 h 220"/>
                <a:gd name="T100" fmla="*/ 1070 w 1139"/>
                <a:gd name="T101" fmla="*/ 40 h 220"/>
                <a:gd name="T102" fmla="*/ 1019 w 1139"/>
                <a:gd name="T103" fmla="*/ 54 h 220"/>
                <a:gd name="T104" fmla="*/ 1055 w 1139"/>
                <a:gd name="T105" fmla="*/ 32 h 220"/>
                <a:gd name="T106" fmla="*/ 1056 w 1139"/>
                <a:gd name="T107" fmla="*/ 3 h 220"/>
                <a:gd name="T108" fmla="*/ 991 w 1139"/>
                <a:gd name="T109" fmla="*/ 25 h 220"/>
                <a:gd name="T110" fmla="*/ 961 w 1139"/>
                <a:gd name="T111" fmla="*/ 72 h 220"/>
                <a:gd name="T112" fmla="*/ 985 w 1139"/>
                <a:gd name="T113" fmla="*/ 217 h 220"/>
                <a:gd name="T114" fmla="*/ 1070 w 1139"/>
                <a:gd name="T115" fmla="*/ 100 h 220"/>
                <a:gd name="T116" fmla="*/ 1127 w 1139"/>
                <a:gd name="T117" fmla="*/ 219 h 220"/>
                <a:gd name="T118" fmla="*/ 1139 w 1139"/>
                <a:gd name="T119" fmla="*/ 187 h 220"/>
                <a:gd name="T120" fmla="*/ 1123 w 1139"/>
                <a:gd name="T121" fmla="*/ 192 h 220"/>
                <a:gd name="T122" fmla="*/ 1104 w 1139"/>
                <a:gd name="T123" fmla="*/ 10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39" h="220">
                  <a:moveTo>
                    <a:pt x="171" y="15"/>
                  </a:moveTo>
                  <a:cubicBezTo>
                    <a:pt x="218" y="15"/>
                    <a:pt x="218" y="15"/>
                    <a:pt x="218" y="15"/>
                  </a:cubicBezTo>
                  <a:cubicBezTo>
                    <a:pt x="218" y="217"/>
                    <a:pt x="218" y="217"/>
                    <a:pt x="218" y="217"/>
                  </a:cubicBezTo>
                  <a:cubicBezTo>
                    <a:pt x="184" y="217"/>
                    <a:pt x="184" y="217"/>
                    <a:pt x="184" y="217"/>
                  </a:cubicBezTo>
                  <a:cubicBezTo>
                    <a:pt x="184" y="89"/>
                    <a:pt x="184" y="89"/>
                    <a:pt x="184" y="89"/>
                  </a:cubicBezTo>
                  <a:cubicBezTo>
                    <a:pt x="184" y="80"/>
                    <a:pt x="184" y="67"/>
                    <a:pt x="185" y="52"/>
                  </a:cubicBezTo>
                  <a:cubicBezTo>
                    <a:pt x="185" y="52"/>
                    <a:pt x="185" y="52"/>
                    <a:pt x="185" y="52"/>
                  </a:cubicBezTo>
                  <a:cubicBezTo>
                    <a:pt x="183" y="58"/>
                    <a:pt x="182" y="65"/>
                    <a:pt x="180" y="68"/>
                  </a:cubicBezTo>
                  <a:cubicBezTo>
                    <a:pt x="120" y="217"/>
                    <a:pt x="120" y="217"/>
                    <a:pt x="120" y="217"/>
                  </a:cubicBezTo>
                  <a:cubicBezTo>
                    <a:pt x="97" y="217"/>
                    <a:pt x="97" y="217"/>
                    <a:pt x="97" y="217"/>
                  </a:cubicBezTo>
                  <a:cubicBezTo>
                    <a:pt x="37" y="70"/>
                    <a:pt x="37" y="70"/>
                    <a:pt x="37" y="70"/>
                  </a:cubicBezTo>
                  <a:cubicBezTo>
                    <a:pt x="36" y="66"/>
                    <a:pt x="34" y="60"/>
                    <a:pt x="32" y="52"/>
                  </a:cubicBezTo>
                  <a:cubicBezTo>
                    <a:pt x="31" y="52"/>
                    <a:pt x="31" y="52"/>
                    <a:pt x="31" y="52"/>
                  </a:cubicBezTo>
                  <a:cubicBezTo>
                    <a:pt x="32" y="56"/>
                    <a:pt x="32" y="60"/>
                    <a:pt x="32" y="65"/>
                  </a:cubicBezTo>
                  <a:cubicBezTo>
                    <a:pt x="33" y="76"/>
                    <a:pt x="33" y="85"/>
                    <a:pt x="33" y="93"/>
                  </a:cubicBezTo>
                  <a:cubicBezTo>
                    <a:pt x="33" y="217"/>
                    <a:pt x="33" y="217"/>
                    <a:pt x="33" y="217"/>
                  </a:cubicBezTo>
                  <a:cubicBezTo>
                    <a:pt x="0" y="217"/>
                    <a:pt x="0" y="217"/>
                    <a:pt x="0" y="217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50" y="15"/>
                    <a:pt x="50" y="15"/>
                    <a:pt x="50" y="15"/>
                  </a:cubicBezTo>
                  <a:cubicBezTo>
                    <a:pt x="100" y="142"/>
                    <a:pt x="100" y="142"/>
                    <a:pt x="100" y="142"/>
                  </a:cubicBezTo>
                  <a:cubicBezTo>
                    <a:pt x="105" y="153"/>
                    <a:pt x="108" y="162"/>
                    <a:pt x="109" y="168"/>
                  </a:cubicBezTo>
                  <a:cubicBezTo>
                    <a:pt x="110" y="168"/>
                    <a:pt x="110" y="168"/>
                    <a:pt x="110" y="168"/>
                  </a:cubicBezTo>
                  <a:cubicBezTo>
                    <a:pt x="119" y="142"/>
                    <a:pt x="119" y="142"/>
                    <a:pt x="119" y="142"/>
                  </a:cubicBezTo>
                  <a:lnTo>
                    <a:pt x="171" y="15"/>
                  </a:lnTo>
                  <a:close/>
                  <a:moveTo>
                    <a:pt x="251" y="217"/>
                  </a:moveTo>
                  <a:cubicBezTo>
                    <a:pt x="285" y="217"/>
                    <a:pt x="285" y="217"/>
                    <a:pt x="285" y="217"/>
                  </a:cubicBezTo>
                  <a:cubicBezTo>
                    <a:pt x="285" y="72"/>
                    <a:pt x="285" y="72"/>
                    <a:pt x="285" y="72"/>
                  </a:cubicBezTo>
                  <a:cubicBezTo>
                    <a:pt x="251" y="72"/>
                    <a:pt x="251" y="72"/>
                    <a:pt x="251" y="72"/>
                  </a:cubicBezTo>
                  <a:lnTo>
                    <a:pt x="251" y="217"/>
                  </a:lnTo>
                  <a:close/>
                  <a:moveTo>
                    <a:pt x="269" y="11"/>
                  </a:moveTo>
                  <a:cubicBezTo>
                    <a:pt x="263" y="11"/>
                    <a:pt x="258" y="13"/>
                    <a:pt x="254" y="17"/>
                  </a:cubicBezTo>
                  <a:cubicBezTo>
                    <a:pt x="250" y="20"/>
                    <a:pt x="248" y="25"/>
                    <a:pt x="248" y="31"/>
                  </a:cubicBezTo>
                  <a:cubicBezTo>
                    <a:pt x="248" y="36"/>
                    <a:pt x="250" y="41"/>
                    <a:pt x="254" y="45"/>
                  </a:cubicBezTo>
                  <a:cubicBezTo>
                    <a:pt x="258" y="48"/>
                    <a:pt x="263" y="50"/>
                    <a:pt x="269" y="50"/>
                  </a:cubicBezTo>
                  <a:cubicBezTo>
                    <a:pt x="274" y="50"/>
                    <a:pt x="279" y="48"/>
                    <a:pt x="283" y="45"/>
                  </a:cubicBezTo>
                  <a:cubicBezTo>
                    <a:pt x="287" y="41"/>
                    <a:pt x="289" y="36"/>
                    <a:pt x="289" y="31"/>
                  </a:cubicBezTo>
                  <a:cubicBezTo>
                    <a:pt x="289" y="25"/>
                    <a:pt x="287" y="21"/>
                    <a:pt x="283" y="17"/>
                  </a:cubicBezTo>
                  <a:cubicBezTo>
                    <a:pt x="279" y="13"/>
                    <a:pt x="274" y="11"/>
                    <a:pt x="269" y="11"/>
                  </a:cubicBezTo>
                  <a:close/>
                  <a:moveTo>
                    <a:pt x="405" y="71"/>
                  </a:moveTo>
                  <a:cubicBezTo>
                    <a:pt x="399" y="69"/>
                    <a:pt x="393" y="69"/>
                    <a:pt x="386" y="69"/>
                  </a:cubicBezTo>
                  <a:cubicBezTo>
                    <a:pt x="371" y="69"/>
                    <a:pt x="357" y="72"/>
                    <a:pt x="345" y="79"/>
                  </a:cubicBezTo>
                  <a:cubicBezTo>
                    <a:pt x="333" y="85"/>
                    <a:pt x="324" y="95"/>
                    <a:pt x="318" y="107"/>
                  </a:cubicBezTo>
                  <a:cubicBezTo>
                    <a:pt x="312" y="119"/>
                    <a:pt x="309" y="133"/>
                    <a:pt x="309" y="148"/>
                  </a:cubicBezTo>
                  <a:cubicBezTo>
                    <a:pt x="309" y="162"/>
                    <a:pt x="312" y="174"/>
                    <a:pt x="318" y="185"/>
                  </a:cubicBezTo>
                  <a:cubicBezTo>
                    <a:pt x="324" y="196"/>
                    <a:pt x="332" y="205"/>
                    <a:pt x="343" y="211"/>
                  </a:cubicBezTo>
                  <a:cubicBezTo>
                    <a:pt x="354" y="217"/>
                    <a:pt x="366" y="220"/>
                    <a:pt x="380" y="220"/>
                  </a:cubicBezTo>
                  <a:cubicBezTo>
                    <a:pt x="396" y="220"/>
                    <a:pt x="410" y="217"/>
                    <a:pt x="421" y="211"/>
                  </a:cubicBezTo>
                  <a:cubicBezTo>
                    <a:pt x="422" y="210"/>
                    <a:pt x="422" y="210"/>
                    <a:pt x="422" y="210"/>
                  </a:cubicBezTo>
                  <a:cubicBezTo>
                    <a:pt x="422" y="179"/>
                    <a:pt x="422" y="179"/>
                    <a:pt x="422" y="179"/>
                  </a:cubicBezTo>
                  <a:cubicBezTo>
                    <a:pt x="420" y="180"/>
                    <a:pt x="420" y="180"/>
                    <a:pt x="420" y="180"/>
                  </a:cubicBezTo>
                  <a:cubicBezTo>
                    <a:pt x="415" y="184"/>
                    <a:pt x="410" y="187"/>
                    <a:pt x="404" y="189"/>
                  </a:cubicBezTo>
                  <a:cubicBezTo>
                    <a:pt x="398" y="191"/>
                    <a:pt x="392" y="192"/>
                    <a:pt x="387" y="192"/>
                  </a:cubicBezTo>
                  <a:cubicBezTo>
                    <a:pt x="374" y="192"/>
                    <a:pt x="363" y="188"/>
                    <a:pt x="355" y="180"/>
                  </a:cubicBezTo>
                  <a:cubicBezTo>
                    <a:pt x="348" y="171"/>
                    <a:pt x="344" y="160"/>
                    <a:pt x="344" y="145"/>
                  </a:cubicBezTo>
                  <a:cubicBezTo>
                    <a:pt x="344" y="131"/>
                    <a:pt x="348" y="119"/>
                    <a:pt x="356" y="110"/>
                  </a:cubicBezTo>
                  <a:cubicBezTo>
                    <a:pt x="364" y="101"/>
                    <a:pt x="375" y="97"/>
                    <a:pt x="388" y="97"/>
                  </a:cubicBezTo>
                  <a:cubicBezTo>
                    <a:pt x="399" y="97"/>
                    <a:pt x="410" y="101"/>
                    <a:pt x="420" y="108"/>
                  </a:cubicBezTo>
                  <a:cubicBezTo>
                    <a:pt x="422" y="109"/>
                    <a:pt x="422" y="109"/>
                    <a:pt x="422" y="109"/>
                  </a:cubicBezTo>
                  <a:cubicBezTo>
                    <a:pt x="422" y="76"/>
                    <a:pt x="422" y="76"/>
                    <a:pt x="422" y="76"/>
                  </a:cubicBezTo>
                  <a:cubicBezTo>
                    <a:pt x="421" y="76"/>
                    <a:pt x="421" y="76"/>
                    <a:pt x="421" y="76"/>
                  </a:cubicBezTo>
                  <a:cubicBezTo>
                    <a:pt x="417" y="74"/>
                    <a:pt x="412" y="72"/>
                    <a:pt x="405" y="71"/>
                  </a:cubicBezTo>
                  <a:close/>
                  <a:moveTo>
                    <a:pt x="517" y="70"/>
                  </a:moveTo>
                  <a:cubicBezTo>
                    <a:pt x="509" y="70"/>
                    <a:pt x="501" y="72"/>
                    <a:pt x="495" y="78"/>
                  </a:cubicBezTo>
                  <a:cubicBezTo>
                    <a:pt x="489" y="83"/>
                    <a:pt x="485" y="89"/>
                    <a:pt x="482" y="97"/>
                  </a:cubicBezTo>
                  <a:cubicBezTo>
                    <a:pt x="481" y="97"/>
                    <a:pt x="481" y="97"/>
                    <a:pt x="481" y="97"/>
                  </a:cubicBezTo>
                  <a:cubicBezTo>
                    <a:pt x="481" y="72"/>
                    <a:pt x="481" y="72"/>
                    <a:pt x="481" y="72"/>
                  </a:cubicBezTo>
                  <a:cubicBezTo>
                    <a:pt x="447" y="72"/>
                    <a:pt x="447" y="72"/>
                    <a:pt x="447" y="72"/>
                  </a:cubicBezTo>
                  <a:cubicBezTo>
                    <a:pt x="447" y="217"/>
                    <a:pt x="447" y="217"/>
                    <a:pt x="447" y="217"/>
                  </a:cubicBezTo>
                  <a:cubicBezTo>
                    <a:pt x="481" y="217"/>
                    <a:pt x="481" y="217"/>
                    <a:pt x="481" y="217"/>
                  </a:cubicBezTo>
                  <a:cubicBezTo>
                    <a:pt x="481" y="143"/>
                    <a:pt x="481" y="143"/>
                    <a:pt x="481" y="143"/>
                  </a:cubicBezTo>
                  <a:cubicBezTo>
                    <a:pt x="481" y="130"/>
                    <a:pt x="484" y="120"/>
                    <a:pt x="490" y="112"/>
                  </a:cubicBezTo>
                  <a:cubicBezTo>
                    <a:pt x="495" y="104"/>
                    <a:pt x="503" y="100"/>
                    <a:pt x="512" y="100"/>
                  </a:cubicBezTo>
                  <a:cubicBezTo>
                    <a:pt x="515" y="100"/>
                    <a:pt x="518" y="101"/>
                    <a:pt x="522" y="102"/>
                  </a:cubicBezTo>
                  <a:cubicBezTo>
                    <a:pt x="526" y="103"/>
                    <a:pt x="528" y="104"/>
                    <a:pt x="530" y="105"/>
                  </a:cubicBezTo>
                  <a:cubicBezTo>
                    <a:pt x="531" y="106"/>
                    <a:pt x="531" y="106"/>
                    <a:pt x="531" y="106"/>
                  </a:cubicBezTo>
                  <a:cubicBezTo>
                    <a:pt x="531" y="72"/>
                    <a:pt x="531" y="72"/>
                    <a:pt x="531" y="72"/>
                  </a:cubicBezTo>
                  <a:cubicBezTo>
                    <a:pt x="531" y="72"/>
                    <a:pt x="531" y="72"/>
                    <a:pt x="531" y="72"/>
                  </a:cubicBezTo>
                  <a:cubicBezTo>
                    <a:pt x="528" y="70"/>
                    <a:pt x="523" y="70"/>
                    <a:pt x="517" y="70"/>
                  </a:cubicBezTo>
                  <a:close/>
                  <a:moveTo>
                    <a:pt x="663" y="89"/>
                  </a:moveTo>
                  <a:cubicBezTo>
                    <a:pt x="675" y="102"/>
                    <a:pt x="682" y="120"/>
                    <a:pt x="682" y="143"/>
                  </a:cubicBezTo>
                  <a:cubicBezTo>
                    <a:pt x="682" y="166"/>
                    <a:pt x="675" y="185"/>
                    <a:pt x="661" y="199"/>
                  </a:cubicBezTo>
                  <a:cubicBezTo>
                    <a:pt x="648" y="213"/>
                    <a:pt x="629" y="220"/>
                    <a:pt x="606" y="220"/>
                  </a:cubicBezTo>
                  <a:cubicBezTo>
                    <a:pt x="584" y="220"/>
                    <a:pt x="566" y="213"/>
                    <a:pt x="553" y="200"/>
                  </a:cubicBezTo>
                  <a:cubicBezTo>
                    <a:pt x="540" y="187"/>
                    <a:pt x="533" y="169"/>
                    <a:pt x="533" y="146"/>
                  </a:cubicBezTo>
                  <a:cubicBezTo>
                    <a:pt x="533" y="122"/>
                    <a:pt x="540" y="103"/>
                    <a:pt x="553" y="89"/>
                  </a:cubicBezTo>
                  <a:cubicBezTo>
                    <a:pt x="567" y="76"/>
                    <a:pt x="586" y="69"/>
                    <a:pt x="610" y="69"/>
                  </a:cubicBezTo>
                  <a:cubicBezTo>
                    <a:pt x="632" y="69"/>
                    <a:pt x="650" y="75"/>
                    <a:pt x="663" y="89"/>
                  </a:cubicBezTo>
                  <a:close/>
                  <a:moveTo>
                    <a:pt x="646" y="144"/>
                  </a:moveTo>
                  <a:cubicBezTo>
                    <a:pt x="646" y="129"/>
                    <a:pt x="643" y="117"/>
                    <a:pt x="636" y="109"/>
                  </a:cubicBezTo>
                  <a:cubicBezTo>
                    <a:pt x="629" y="101"/>
                    <a:pt x="620" y="97"/>
                    <a:pt x="608" y="97"/>
                  </a:cubicBezTo>
                  <a:cubicBezTo>
                    <a:pt x="596" y="97"/>
                    <a:pt x="586" y="101"/>
                    <a:pt x="579" y="109"/>
                  </a:cubicBezTo>
                  <a:cubicBezTo>
                    <a:pt x="572" y="118"/>
                    <a:pt x="568" y="130"/>
                    <a:pt x="568" y="145"/>
                  </a:cubicBezTo>
                  <a:cubicBezTo>
                    <a:pt x="568" y="160"/>
                    <a:pt x="572" y="172"/>
                    <a:pt x="579" y="180"/>
                  </a:cubicBezTo>
                  <a:cubicBezTo>
                    <a:pt x="586" y="188"/>
                    <a:pt x="596" y="192"/>
                    <a:pt x="608" y="192"/>
                  </a:cubicBezTo>
                  <a:cubicBezTo>
                    <a:pt x="621" y="192"/>
                    <a:pt x="630" y="188"/>
                    <a:pt x="637" y="180"/>
                  </a:cubicBezTo>
                  <a:cubicBezTo>
                    <a:pt x="643" y="172"/>
                    <a:pt x="646" y="160"/>
                    <a:pt x="646" y="144"/>
                  </a:cubicBezTo>
                  <a:close/>
                  <a:moveTo>
                    <a:pt x="757" y="132"/>
                  </a:moveTo>
                  <a:cubicBezTo>
                    <a:pt x="746" y="128"/>
                    <a:pt x="739" y="124"/>
                    <a:pt x="737" y="121"/>
                  </a:cubicBezTo>
                  <a:cubicBezTo>
                    <a:pt x="734" y="119"/>
                    <a:pt x="732" y="115"/>
                    <a:pt x="732" y="110"/>
                  </a:cubicBezTo>
                  <a:cubicBezTo>
                    <a:pt x="732" y="106"/>
                    <a:pt x="734" y="103"/>
                    <a:pt x="738" y="100"/>
                  </a:cubicBezTo>
                  <a:cubicBezTo>
                    <a:pt x="741" y="97"/>
                    <a:pt x="746" y="96"/>
                    <a:pt x="752" y="96"/>
                  </a:cubicBezTo>
                  <a:cubicBezTo>
                    <a:pt x="758" y="96"/>
                    <a:pt x="764" y="97"/>
                    <a:pt x="770" y="98"/>
                  </a:cubicBezTo>
                  <a:cubicBezTo>
                    <a:pt x="776" y="100"/>
                    <a:pt x="781" y="103"/>
                    <a:pt x="785" y="105"/>
                  </a:cubicBezTo>
                  <a:cubicBezTo>
                    <a:pt x="786" y="106"/>
                    <a:pt x="786" y="106"/>
                    <a:pt x="786" y="106"/>
                  </a:cubicBezTo>
                  <a:cubicBezTo>
                    <a:pt x="786" y="75"/>
                    <a:pt x="786" y="75"/>
                    <a:pt x="786" y="75"/>
                  </a:cubicBezTo>
                  <a:cubicBezTo>
                    <a:pt x="786" y="75"/>
                    <a:pt x="786" y="75"/>
                    <a:pt x="786" y="75"/>
                  </a:cubicBezTo>
                  <a:cubicBezTo>
                    <a:pt x="782" y="73"/>
                    <a:pt x="777" y="72"/>
                    <a:pt x="770" y="70"/>
                  </a:cubicBezTo>
                  <a:cubicBezTo>
                    <a:pt x="764" y="69"/>
                    <a:pt x="758" y="69"/>
                    <a:pt x="753" y="69"/>
                  </a:cubicBezTo>
                  <a:cubicBezTo>
                    <a:pt x="737" y="69"/>
                    <a:pt x="724" y="73"/>
                    <a:pt x="714" y="81"/>
                  </a:cubicBezTo>
                  <a:cubicBezTo>
                    <a:pt x="703" y="89"/>
                    <a:pt x="698" y="100"/>
                    <a:pt x="698" y="113"/>
                  </a:cubicBezTo>
                  <a:cubicBezTo>
                    <a:pt x="698" y="120"/>
                    <a:pt x="699" y="126"/>
                    <a:pt x="701" y="131"/>
                  </a:cubicBezTo>
                  <a:cubicBezTo>
                    <a:pt x="704" y="136"/>
                    <a:pt x="707" y="141"/>
                    <a:pt x="712" y="144"/>
                  </a:cubicBezTo>
                  <a:cubicBezTo>
                    <a:pt x="716" y="148"/>
                    <a:pt x="723" y="152"/>
                    <a:pt x="733" y="156"/>
                  </a:cubicBezTo>
                  <a:cubicBezTo>
                    <a:pt x="740" y="159"/>
                    <a:pt x="746" y="162"/>
                    <a:pt x="750" y="164"/>
                  </a:cubicBezTo>
                  <a:cubicBezTo>
                    <a:pt x="754" y="166"/>
                    <a:pt x="756" y="168"/>
                    <a:pt x="758" y="171"/>
                  </a:cubicBezTo>
                  <a:cubicBezTo>
                    <a:pt x="759" y="173"/>
                    <a:pt x="760" y="175"/>
                    <a:pt x="760" y="179"/>
                  </a:cubicBezTo>
                  <a:cubicBezTo>
                    <a:pt x="760" y="188"/>
                    <a:pt x="753" y="193"/>
                    <a:pt x="738" y="193"/>
                  </a:cubicBezTo>
                  <a:cubicBezTo>
                    <a:pt x="732" y="193"/>
                    <a:pt x="726" y="192"/>
                    <a:pt x="719" y="190"/>
                  </a:cubicBezTo>
                  <a:cubicBezTo>
                    <a:pt x="712" y="187"/>
                    <a:pt x="705" y="184"/>
                    <a:pt x="700" y="180"/>
                  </a:cubicBezTo>
                  <a:cubicBezTo>
                    <a:pt x="698" y="179"/>
                    <a:pt x="698" y="179"/>
                    <a:pt x="698" y="179"/>
                  </a:cubicBezTo>
                  <a:cubicBezTo>
                    <a:pt x="698" y="212"/>
                    <a:pt x="698" y="212"/>
                    <a:pt x="698" y="212"/>
                  </a:cubicBezTo>
                  <a:cubicBezTo>
                    <a:pt x="699" y="212"/>
                    <a:pt x="699" y="212"/>
                    <a:pt x="699" y="212"/>
                  </a:cubicBezTo>
                  <a:cubicBezTo>
                    <a:pt x="703" y="215"/>
                    <a:pt x="710" y="216"/>
                    <a:pt x="717" y="218"/>
                  </a:cubicBezTo>
                  <a:cubicBezTo>
                    <a:pt x="724" y="219"/>
                    <a:pt x="731" y="220"/>
                    <a:pt x="736" y="220"/>
                  </a:cubicBezTo>
                  <a:cubicBezTo>
                    <a:pt x="754" y="220"/>
                    <a:pt x="768" y="216"/>
                    <a:pt x="778" y="208"/>
                  </a:cubicBezTo>
                  <a:cubicBezTo>
                    <a:pt x="789" y="199"/>
                    <a:pt x="794" y="188"/>
                    <a:pt x="794" y="175"/>
                  </a:cubicBezTo>
                  <a:cubicBezTo>
                    <a:pt x="794" y="165"/>
                    <a:pt x="791" y="157"/>
                    <a:pt x="786" y="150"/>
                  </a:cubicBezTo>
                  <a:cubicBezTo>
                    <a:pt x="780" y="143"/>
                    <a:pt x="770" y="137"/>
                    <a:pt x="757" y="132"/>
                  </a:cubicBezTo>
                  <a:close/>
                  <a:moveTo>
                    <a:pt x="938" y="89"/>
                  </a:moveTo>
                  <a:cubicBezTo>
                    <a:pt x="951" y="102"/>
                    <a:pt x="957" y="120"/>
                    <a:pt x="957" y="143"/>
                  </a:cubicBezTo>
                  <a:cubicBezTo>
                    <a:pt x="957" y="166"/>
                    <a:pt x="951" y="185"/>
                    <a:pt x="937" y="199"/>
                  </a:cubicBezTo>
                  <a:cubicBezTo>
                    <a:pt x="924" y="213"/>
                    <a:pt x="905" y="220"/>
                    <a:pt x="882" y="220"/>
                  </a:cubicBezTo>
                  <a:cubicBezTo>
                    <a:pt x="860" y="220"/>
                    <a:pt x="842" y="213"/>
                    <a:pt x="829" y="200"/>
                  </a:cubicBezTo>
                  <a:cubicBezTo>
                    <a:pt x="816" y="187"/>
                    <a:pt x="809" y="169"/>
                    <a:pt x="809" y="146"/>
                  </a:cubicBezTo>
                  <a:cubicBezTo>
                    <a:pt x="809" y="122"/>
                    <a:pt x="816" y="103"/>
                    <a:pt x="829" y="89"/>
                  </a:cubicBezTo>
                  <a:cubicBezTo>
                    <a:pt x="843" y="76"/>
                    <a:pt x="862" y="69"/>
                    <a:pt x="885" y="69"/>
                  </a:cubicBezTo>
                  <a:cubicBezTo>
                    <a:pt x="908" y="69"/>
                    <a:pt x="926" y="75"/>
                    <a:pt x="938" y="89"/>
                  </a:cubicBezTo>
                  <a:close/>
                  <a:moveTo>
                    <a:pt x="922" y="144"/>
                  </a:moveTo>
                  <a:cubicBezTo>
                    <a:pt x="922" y="129"/>
                    <a:pt x="919" y="117"/>
                    <a:pt x="912" y="109"/>
                  </a:cubicBezTo>
                  <a:cubicBezTo>
                    <a:pt x="905" y="101"/>
                    <a:pt x="896" y="97"/>
                    <a:pt x="884" y="97"/>
                  </a:cubicBezTo>
                  <a:cubicBezTo>
                    <a:pt x="871" y="97"/>
                    <a:pt x="862" y="101"/>
                    <a:pt x="855" y="109"/>
                  </a:cubicBezTo>
                  <a:cubicBezTo>
                    <a:pt x="848" y="118"/>
                    <a:pt x="844" y="130"/>
                    <a:pt x="844" y="145"/>
                  </a:cubicBezTo>
                  <a:cubicBezTo>
                    <a:pt x="844" y="160"/>
                    <a:pt x="848" y="172"/>
                    <a:pt x="855" y="180"/>
                  </a:cubicBezTo>
                  <a:cubicBezTo>
                    <a:pt x="862" y="188"/>
                    <a:pt x="871" y="192"/>
                    <a:pt x="884" y="192"/>
                  </a:cubicBezTo>
                  <a:cubicBezTo>
                    <a:pt x="896" y="192"/>
                    <a:pt x="906" y="188"/>
                    <a:pt x="912" y="180"/>
                  </a:cubicBezTo>
                  <a:cubicBezTo>
                    <a:pt x="919" y="172"/>
                    <a:pt x="922" y="160"/>
                    <a:pt x="922" y="144"/>
                  </a:cubicBezTo>
                  <a:close/>
                  <a:moveTo>
                    <a:pt x="1139" y="100"/>
                  </a:moveTo>
                  <a:cubicBezTo>
                    <a:pt x="1139" y="72"/>
                    <a:pt x="1139" y="72"/>
                    <a:pt x="1139" y="72"/>
                  </a:cubicBezTo>
                  <a:cubicBezTo>
                    <a:pt x="1104" y="72"/>
                    <a:pt x="1104" y="72"/>
                    <a:pt x="1104" y="72"/>
                  </a:cubicBezTo>
                  <a:cubicBezTo>
                    <a:pt x="1104" y="29"/>
                    <a:pt x="1104" y="29"/>
                    <a:pt x="1104" y="29"/>
                  </a:cubicBezTo>
                  <a:cubicBezTo>
                    <a:pt x="1103" y="29"/>
                    <a:pt x="1103" y="29"/>
                    <a:pt x="1103" y="29"/>
                  </a:cubicBezTo>
                  <a:cubicBezTo>
                    <a:pt x="1071" y="39"/>
                    <a:pt x="1071" y="39"/>
                    <a:pt x="1071" y="39"/>
                  </a:cubicBezTo>
                  <a:cubicBezTo>
                    <a:pt x="1070" y="40"/>
                    <a:pt x="1070" y="40"/>
                    <a:pt x="1070" y="40"/>
                  </a:cubicBezTo>
                  <a:cubicBezTo>
                    <a:pt x="1070" y="72"/>
                    <a:pt x="1070" y="72"/>
                    <a:pt x="1070" y="72"/>
                  </a:cubicBezTo>
                  <a:cubicBezTo>
                    <a:pt x="1019" y="72"/>
                    <a:pt x="1019" y="72"/>
                    <a:pt x="1019" y="72"/>
                  </a:cubicBezTo>
                  <a:cubicBezTo>
                    <a:pt x="1019" y="54"/>
                    <a:pt x="1019" y="54"/>
                    <a:pt x="1019" y="54"/>
                  </a:cubicBezTo>
                  <a:cubicBezTo>
                    <a:pt x="1019" y="46"/>
                    <a:pt x="1021" y="39"/>
                    <a:pt x="1025" y="35"/>
                  </a:cubicBezTo>
                  <a:cubicBezTo>
                    <a:pt x="1028" y="30"/>
                    <a:pt x="1034" y="28"/>
                    <a:pt x="1040" y="28"/>
                  </a:cubicBezTo>
                  <a:cubicBezTo>
                    <a:pt x="1045" y="28"/>
                    <a:pt x="1050" y="29"/>
                    <a:pt x="1055" y="32"/>
                  </a:cubicBezTo>
                  <a:cubicBezTo>
                    <a:pt x="1057" y="32"/>
                    <a:pt x="1057" y="32"/>
                    <a:pt x="1057" y="32"/>
                  </a:cubicBezTo>
                  <a:cubicBezTo>
                    <a:pt x="1057" y="3"/>
                    <a:pt x="1057" y="3"/>
                    <a:pt x="1057" y="3"/>
                  </a:cubicBezTo>
                  <a:cubicBezTo>
                    <a:pt x="1056" y="3"/>
                    <a:pt x="1056" y="3"/>
                    <a:pt x="1056" y="3"/>
                  </a:cubicBezTo>
                  <a:cubicBezTo>
                    <a:pt x="1051" y="1"/>
                    <a:pt x="1045" y="0"/>
                    <a:pt x="1037" y="0"/>
                  </a:cubicBezTo>
                  <a:cubicBezTo>
                    <a:pt x="1027" y="0"/>
                    <a:pt x="1018" y="3"/>
                    <a:pt x="1010" y="7"/>
                  </a:cubicBezTo>
                  <a:cubicBezTo>
                    <a:pt x="1002" y="11"/>
                    <a:pt x="996" y="17"/>
                    <a:pt x="991" y="25"/>
                  </a:cubicBezTo>
                  <a:cubicBezTo>
                    <a:pt x="987" y="33"/>
                    <a:pt x="985" y="42"/>
                    <a:pt x="985" y="52"/>
                  </a:cubicBezTo>
                  <a:cubicBezTo>
                    <a:pt x="985" y="72"/>
                    <a:pt x="985" y="72"/>
                    <a:pt x="985" y="72"/>
                  </a:cubicBezTo>
                  <a:cubicBezTo>
                    <a:pt x="961" y="72"/>
                    <a:pt x="961" y="72"/>
                    <a:pt x="961" y="72"/>
                  </a:cubicBezTo>
                  <a:cubicBezTo>
                    <a:pt x="961" y="100"/>
                    <a:pt x="961" y="100"/>
                    <a:pt x="961" y="100"/>
                  </a:cubicBezTo>
                  <a:cubicBezTo>
                    <a:pt x="985" y="100"/>
                    <a:pt x="985" y="100"/>
                    <a:pt x="985" y="100"/>
                  </a:cubicBezTo>
                  <a:cubicBezTo>
                    <a:pt x="985" y="217"/>
                    <a:pt x="985" y="217"/>
                    <a:pt x="985" y="217"/>
                  </a:cubicBezTo>
                  <a:cubicBezTo>
                    <a:pt x="1019" y="217"/>
                    <a:pt x="1019" y="217"/>
                    <a:pt x="1019" y="217"/>
                  </a:cubicBezTo>
                  <a:cubicBezTo>
                    <a:pt x="1019" y="100"/>
                    <a:pt x="1019" y="100"/>
                    <a:pt x="1019" y="100"/>
                  </a:cubicBezTo>
                  <a:cubicBezTo>
                    <a:pt x="1070" y="100"/>
                    <a:pt x="1070" y="100"/>
                    <a:pt x="1070" y="100"/>
                  </a:cubicBezTo>
                  <a:cubicBezTo>
                    <a:pt x="1070" y="174"/>
                    <a:pt x="1070" y="174"/>
                    <a:pt x="1070" y="174"/>
                  </a:cubicBezTo>
                  <a:cubicBezTo>
                    <a:pt x="1070" y="205"/>
                    <a:pt x="1084" y="220"/>
                    <a:pt x="1113" y="220"/>
                  </a:cubicBezTo>
                  <a:cubicBezTo>
                    <a:pt x="1118" y="220"/>
                    <a:pt x="1122" y="220"/>
                    <a:pt x="1127" y="219"/>
                  </a:cubicBezTo>
                  <a:cubicBezTo>
                    <a:pt x="1133" y="217"/>
                    <a:pt x="1136" y="216"/>
                    <a:pt x="1138" y="215"/>
                  </a:cubicBezTo>
                  <a:cubicBezTo>
                    <a:pt x="1139" y="215"/>
                    <a:pt x="1139" y="215"/>
                    <a:pt x="1139" y="215"/>
                  </a:cubicBezTo>
                  <a:cubicBezTo>
                    <a:pt x="1139" y="187"/>
                    <a:pt x="1139" y="187"/>
                    <a:pt x="1139" y="187"/>
                  </a:cubicBezTo>
                  <a:cubicBezTo>
                    <a:pt x="1137" y="188"/>
                    <a:pt x="1137" y="188"/>
                    <a:pt x="1137" y="188"/>
                  </a:cubicBezTo>
                  <a:cubicBezTo>
                    <a:pt x="1135" y="189"/>
                    <a:pt x="1133" y="190"/>
                    <a:pt x="1130" y="191"/>
                  </a:cubicBezTo>
                  <a:cubicBezTo>
                    <a:pt x="1127" y="192"/>
                    <a:pt x="1125" y="192"/>
                    <a:pt x="1123" y="192"/>
                  </a:cubicBezTo>
                  <a:cubicBezTo>
                    <a:pt x="1117" y="192"/>
                    <a:pt x="1112" y="190"/>
                    <a:pt x="1109" y="187"/>
                  </a:cubicBezTo>
                  <a:cubicBezTo>
                    <a:pt x="1106" y="183"/>
                    <a:pt x="1104" y="177"/>
                    <a:pt x="1104" y="168"/>
                  </a:cubicBezTo>
                  <a:cubicBezTo>
                    <a:pt x="1104" y="100"/>
                    <a:pt x="1104" y="100"/>
                    <a:pt x="1104" y="100"/>
                  </a:cubicBezTo>
                  <a:lnTo>
                    <a:pt x="1139" y="100"/>
                  </a:lnTo>
                  <a:close/>
                </a:path>
              </a:pathLst>
            </a:custGeom>
            <a:solidFill>
              <a:srgbClr val="73737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65"/>
            </a:p>
          </p:txBody>
        </p:sp>
      </p:grpSp>
    </p:spTree>
    <p:extLst>
      <p:ext uri="{BB962C8B-B14F-4D97-AF65-F5344CB8AC3E}">
        <p14:creationId xmlns:p14="http://schemas.microsoft.com/office/powerpoint/2010/main" val="4100098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 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EFFF5E9-40A0-4047-8058-6E0D2947A0CC}"/>
              </a:ext>
            </a:extLst>
          </p:cNvPr>
          <p:cNvSpPr/>
          <p:nvPr userDrawn="1"/>
        </p:nvSpPr>
        <p:spPr bwMode="auto">
          <a:xfrm>
            <a:off x="0" y="0"/>
            <a:ext cx="12192000" cy="1179838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FCFEFD-88E5-4869-B5C3-1611B0B50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576" y="226511"/>
            <a:ext cx="11012423" cy="74105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A212C2-8B30-4835-8711-AA981B6CFBE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5923" y="1435099"/>
            <a:ext cx="5669280" cy="5129213"/>
          </a:xfrm>
        </p:spPr>
        <p:txBody>
          <a:bodyPr anchor="ctr">
            <a:noAutofit/>
          </a:bodyPr>
          <a:lstStyle>
            <a:lvl1pPr marL="274320" indent="-18288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548640" indent="-18288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733943" indent="-285750">
              <a:buFont typeface="Arial" panose="020B0604020202020204" pitchFamily="34" charset="0"/>
              <a:buChar char="•"/>
              <a:defRPr lang="en-US" sz="16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58040" indent="-285750">
              <a:buFont typeface="Arial" panose="020B0604020202020204" pitchFamily="34" charset="0"/>
              <a:buChar char="•"/>
              <a:defRPr lang="en-US" sz="14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2136" indent="-285750">
              <a:buFont typeface="Arial" panose="020B0604020202020204" pitchFamily="34" charset="0"/>
              <a:buChar char="•"/>
              <a:defRPr lang="en-US" sz="1400" kern="1200" spc="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D35028-A078-AC4E-BCC2-F9B9C58A03AF}"/>
              </a:ext>
            </a:extLst>
          </p:cNvPr>
          <p:cNvSpPr/>
          <p:nvPr userDrawn="1"/>
        </p:nvSpPr>
        <p:spPr bwMode="auto">
          <a:xfrm>
            <a:off x="0" y="0"/>
            <a:ext cx="1179576" cy="1179576"/>
          </a:xfrm>
          <a:prstGeom prst="rect">
            <a:avLst/>
          </a:prstGeom>
          <a:solidFill>
            <a:srgbClr val="E15800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214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extLst>
    <p:ext uri="{DCECCB84-F9BA-43D5-87BE-67443E8EF086}">
      <p15:sldGuideLst xmlns:p15="http://schemas.microsoft.com/office/powerpoint/2012/main">
        <p15:guide id="2" orient="horz" pos="1272">
          <p15:clr>
            <a:srgbClr val="5ACBF0"/>
          </p15:clr>
        </p15:guide>
        <p15:guide id="3" orient="horz" pos="288">
          <p15:clr>
            <a:srgbClr val="5ACBF0"/>
          </p15:clr>
        </p15:guide>
        <p15:guide id="5" orient="horz" pos="904">
          <p15:clr>
            <a:srgbClr val="5ACBF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content 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EFFF5E9-40A0-4047-8058-6E0D2947A0CC}"/>
              </a:ext>
            </a:extLst>
          </p:cNvPr>
          <p:cNvSpPr/>
          <p:nvPr userDrawn="1"/>
        </p:nvSpPr>
        <p:spPr bwMode="auto">
          <a:xfrm>
            <a:off x="0" y="0"/>
            <a:ext cx="12192000" cy="117983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A212C2-8B30-4835-8711-AA981B6CFBE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38726" y="1435099"/>
            <a:ext cx="11018838" cy="5129213"/>
          </a:xfrm>
        </p:spPr>
        <p:txBody>
          <a:bodyPr>
            <a:noAutofit/>
          </a:bodyPr>
          <a:lstStyle>
            <a:lvl1pPr marL="274320" indent="-18288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548640" indent="-18288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733943" indent="-285750">
              <a:buFont typeface="Arial" panose="020B0604020202020204" pitchFamily="34" charset="0"/>
              <a:buChar char="•"/>
              <a:defRPr lang="en-US" sz="16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58040" indent="-285750">
              <a:buFont typeface="Arial" panose="020B0604020202020204" pitchFamily="34" charset="0"/>
              <a:buChar char="•"/>
              <a:defRPr lang="en-US" sz="14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2136" indent="-285750">
              <a:buFont typeface="Arial" panose="020B0604020202020204" pitchFamily="34" charset="0"/>
              <a:buChar char="•"/>
              <a:defRPr lang="en-US" sz="1400" kern="1200" spc="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DDC008F-4598-0F43-8EBC-6FED7CAD6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576" y="226511"/>
            <a:ext cx="11012423" cy="74105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C81CDB-7F55-8342-BD82-ED103326947F}"/>
              </a:ext>
            </a:extLst>
          </p:cNvPr>
          <p:cNvSpPr/>
          <p:nvPr userDrawn="1"/>
        </p:nvSpPr>
        <p:spPr bwMode="auto">
          <a:xfrm>
            <a:off x="0" y="0"/>
            <a:ext cx="1179576" cy="1179576"/>
          </a:xfrm>
          <a:prstGeom prst="rect">
            <a:avLst/>
          </a:prstGeom>
          <a:solidFill>
            <a:srgbClr val="B53007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extLst>
    <p:ext uri="{DCECCB84-F9BA-43D5-87BE-67443E8EF086}">
      <p15:sldGuideLst xmlns:p15="http://schemas.microsoft.com/office/powerpoint/2012/main">
        <p15:guide id="2" orient="horz" pos="1272">
          <p15:clr>
            <a:srgbClr val="5ACBF0"/>
          </p15:clr>
        </p15:guide>
        <p15:guide id="3" orient="horz" pos="288">
          <p15:clr>
            <a:srgbClr val="5ACBF0"/>
          </p15:clr>
        </p15:guide>
        <p15:guide id="5" orient="horz" pos="904">
          <p15:clr>
            <a:srgbClr val="5ACBF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EFFF5E9-40A0-4047-8058-6E0D2947A0CC}"/>
              </a:ext>
            </a:extLst>
          </p:cNvPr>
          <p:cNvSpPr/>
          <p:nvPr userDrawn="1"/>
        </p:nvSpPr>
        <p:spPr bwMode="auto">
          <a:xfrm>
            <a:off x="0" y="0"/>
            <a:ext cx="12192000" cy="117983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1AFD59AE-CC39-AC43-B860-BC82A1F854B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5923" y="1435099"/>
            <a:ext cx="5669280" cy="5129213"/>
          </a:xfrm>
        </p:spPr>
        <p:txBody>
          <a:bodyPr anchor="ctr">
            <a:noAutofit/>
          </a:bodyPr>
          <a:lstStyle>
            <a:lvl1pPr marL="274320" indent="-18288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548640" indent="-18288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733943" indent="-285750">
              <a:buFont typeface="Arial" panose="020B0604020202020204" pitchFamily="34" charset="0"/>
              <a:buChar char="•"/>
              <a:defRPr lang="en-US" sz="16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58040" indent="-285750">
              <a:buFont typeface="Arial" panose="020B0604020202020204" pitchFamily="34" charset="0"/>
              <a:buChar char="•"/>
              <a:defRPr lang="en-US" sz="14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2136" indent="-285750">
              <a:buFont typeface="Arial" panose="020B0604020202020204" pitchFamily="34" charset="0"/>
              <a:buChar char="•"/>
              <a:defRPr lang="en-US" sz="1400" kern="1200" spc="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C256513-365A-EA43-B200-D484B2752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576" y="226511"/>
            <a:ext cx="11012423" cy="74105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B70FE8-7FDC-804B-B0D9-15BD9411E6A2}"/>
              </a:ext>
            </a:extLst>
          </p:cNvPr>
          <p:cNvSpPr/>
          <p:nvPr userDrawn="1"/>
        </p:nvSpPr>
        <p:spPr bwMode="auto">
          <a:xfrm>
            <a:off x="0" y="0"/>
            <a:ext cx="1179576" cy="1179576"/>
          </a:xfrm>
          <a:prstGeom prst="rect">
            <a:avLst/>
          </a:prstGeom>
          <a:solidFill>
            <a:srgbClr val="B53007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746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extLst>
    <p:ext uri="{DCECCB84-F9BA-43D5-87BE-67443E8EF086}">
      <p15:sldGuideLst xmlns:p15="http://schemas.microsoft.com/office/powerpoint/2012/main">
        <p15:guide id="2" orient="horz" pos="1272">
          <p15:clr>
            <a:srgbClr val="5ACBF0"/>
          </p15:clr>
        </p15:guide>
        <p15:guide id="3" orient="horz" pos="288">
          <p15:clr>
            <a:srgbClr val="5ACBF0"/>
          </p15:clr>
        </p15:guide>
        <p15:guide id="5" orient="horz" pos="904">
          <p15:clr>
            <a:srgbClr val="5ACBF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content 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EFFF5E9-40A0-4047-8058-6E0D2947A0CC}"/>
              </a:ext>
            </a:extLst>
          </p:cNvPr>
          <p:cNvSpPr/>
          <p:nvPr userDrawn="1"/>
        </p:nvSpPr>
        <p:spPr bwMode="auto">
          <a:xfrm>
            <a:off x="0" y="0"/>
            <a:ext cx="12192000" cy="1179838"/>
          </a:xfrm>
          <a:prstGeom prst="rect">
            <a:avLst/>
          </a:prstGeom>
          <a:solidFill>
            <a:schemeClr val="accent3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A212C2-8B30-4835-8711-AA981B6CFBE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38726" y="1435099"/>
            <a:ext cx="11018838" cy="5129213"/>
          </a:xfrm>
        </p:spPr>
        <p:txBody>
          <a:bodyPr>
            <a:noAutofit/>
          </a:bodyPr>
          <a:lstStyle>
            <a:lvl1pPr marL="274320" indent="-18288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548640" indent="-18288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733943" indent="-285750">
              <a:buFont typeface="Arial" panose="020B0604020202020204" pitchFamily="34" charset="0"/>
              <a:buChar char="•"/>
              <a:defRPr lang="en-US" sz="16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58040" indent="-285750">
              <a:buFont typeface="Arial" panose="020B0604020202020204" pitchFamily="34" charset="0"/>
              <a:buChar char="•"/>
              <a:defRPr lang="en-US" sz="14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2136" indent="-285750">
              <a:buFont typeface="Arial" panose="020B0604020202020204" pitchFamily="34" charset="0"/>
              <a:buChar char="•"/>
              <a:defRPr lang="en-US" sz="1400" kern="1200" spc="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1A058A9-684D-964D-B349-6C6B50BBD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576" y="226511"/>
            <a:ext cx="11012423" cy="74105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C0FA33-9446-E648-A06E-0B56BC06D09D}"/>
              </a:ext>
            </a:extLst>
          </p:cNvPr>
          <p:cNvSpPr/>
          <p:nvPr userDrawn="1"/>
        </p:nvSpPr>
        <p:spPr bwMode="auto">
          <a:xfrm>
            <a:off x="0" y="0"/>
            <a:ext cx="1179576" cy="1179576"/>
          </a:xfrm>
          <a:prstGeom prst="rect">
            <a:avLst/>
          </a:prstGeom>
          <a:solidFill>
            <a:srgbClr val="6D3B6B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769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extLst>
    <p:ext uri="{DCECCB84-F9BA-43D5-87BE-67443E8EF086}">
      <p15:sldGuideLst xmlns:p15="http://schemas.microsoft.com/office/powerpoint/2012/main">
        <p15:guide id="2" orient="horz" pos="1272">
          <p15:clr>
            <a:srgbClr val="5ACBF0"/>
          </p15:clr>
        </p15:guide>
        <p15:guide id="3" orient="horz" pos="288">
          <p15:clr>
            <a:srgbClr val="5ACBF0"/>
          </p15:clr>
        </p15:guide>
        <p15:guide id="5" orient="horz" pos="904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lu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EF8822D-F745-4E56-A540-A9547E7BCE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9545" y="3029995"/>
            <a:ext cx="9401560" cy="1793104"/>
          </a:xfrm>
          <a:noFill/>
        </p:spPr>
        <p:txBody>
          <a:bodyPr lIns="0" tIns="0" rIns="0" bIns="182880" anchor="b" anchorCtr="0"/>
          <a:lstStyle>
            <a:lvl1pPr>
              <a:defRPr sz="5294" strike="noStrike" spc="-147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Microsoft 365</a:t>
            </a:r>
            <a:br>
              <a:rPr lang="en-US"/>
            </a:br>
            <a:r>
              <a:rPr lang="en-US"/>
              <a:t>title or event name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A25CC0D-FC54-4BD7-82BD-929FB99709C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9545" y="4826339"/>
            <a:ext cx="9401560" cy="945435"/>
          </a:xfrm>
          <a:noFill/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68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lvl="0"/>
            <a:r>
              <a:rPr lang="en-US"/>
              <a:t>Author name</a:t>
            </a:r>
          </a:p>
          <a:p>
            <a:pPr lvl="0"/>
            <a:r>
              <a:rPr lang="en-US"/>
              <a:t>Date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187C728-3559-407B-BA9A-0872EBFFF654}"/>
              </a:ext>
            </a:extLst>
          </p:cNvPr>
          <p:cNvGrpSpPr>
            <a:grpSpLocks noChangeAspect="1"/>
          </p:cNvGrpSpPr>
          <p:nvPr userDrawn="1"/>
        </p:nvGrpSpPr>
        <p:grpSpPr bwMode="black">
          <a:xfrm>
            <a:off x="426425" y="438438"/>
            <a:ext cx="1043869" cy="224138"/>
            <a:chOff x="457200" y="1643393"/>
            <a:chExt cx="4492753" cy="96454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005688E4-76C1-45EC-8965-792A5E0DD6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black">
            <a:xfrm>
              <a:off x="457200" y="1643393"/>
              <a:ext cx="964540" cy="964540"/>
            </a:xfrm>
            <a:prstGeom prst="rect">
              <a:avLst/>
            </a:prstGeom>
          </p:spPr>
        </p:pic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8F094EC6-E4F6-4344-99BE-D31A422986EC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1703514" y="1792710"/>
              <a:ext cx="3246439" cy="635329"/>
            </a:xfrm>
            <a:custGeom>
              <a:avLst/>
              <a:gdLst>
                <a:gd name="T0" fmla="*/ 218 w 1139"/>
                <a:gd name="T1" fmla="*/ 217 h 220"/>
                <a:gd name="T2" fmla="*/ 185 w 1139"/>
                <a:gd name="T3" fmla="*/ 52 h 220"/>
                <a:gd name="T4" fmla="*/ 120 w 1139"/>
                <a:gd name="T5" fmla="*/ 217 h 220"/>
                <a:gd name="T6" fmla="*/ 32 w 1139"/>
                <a:gd name="T7" fmla="*/ 52 h 220"/>
                <a:gd name="T8" fmla="*/ 33 w 1139"/>
                <a:gd name="T9" fmla="*/ 93 h 220"/>
                <a:gd name="T10" fmla="*/ 0 w 1139"/>
                <a:gd name="T11" fmla="*/ 15 h 220"/>
                <a:gd name="T12" fmla="*/ 109 w 1139"/>
                <a:gd name="T13" fmla="*/ 168 h 220"/>
                <a:gd name="T14" fmla="*/ 171 w 1139"/>
                <a:gd name="T15" fmla="*/ 15 h 220"/>
                <a:gd name="T16" fmla="*/ 285 w 1139"/>
                <a:gd name="T17" fmla="*/ 72 h 220"/>
                <a:gd name="T18" fmla="*/ 269 w 1139"/>
                <a:gd name="T19" fmla="*/ 11 h 220"/>
                <a:gd name="T20" fmla="*/ 254 w 1139"/>
                <a:gd name="T21" fmla="*/ 45 h 220"/>
                <a:gd name="T22" fmla="*/ 289 w 1139"/>
                <a:gd name="T23" fmla="*/ 31 h 220"/>
                <a:gd name="T24" fmla="*/ 405 w 1139"/>
                <a:gd name="T25" fmla="*/ 71 h 220"/>
                <a:gd name="T26" fmla="*/ 318 w 1139"/>
                <a:gd name="T27" fmla="*/ 107 h 220"/>
                <a:gd name="T28" fmla="*/ 343 w 1139"/>
                <a:gd name="T29" fmla="*/ 211 h 220"/>
                <a:gd name="T30" fmla="*/ 422 w 1139"/>
                <a:gd name="T31" fmla="*/ 210 h 220"/>
                <a:gd name="T32" fmla="*/ 404 w 1139"/>
                <a:gd name="T33" fmla="*/ 189 h 220"/>
                <a:gd name="T34" fmla="*/ 344 w 1139"/>
                <a:gd name="T35" fmla="*/ 145 h 220"/>
                <a:gd name="T36" fmla="*/ 420 w 1139"/>
                <a:gd name="T37" fmla="*/ 108 h 220"/>
                <a:gd name="T38" fmla="*/ 421 w 1139"/>
                <a:gd name="T39" fmla="*/ 76 h 220"/>
                <a:gd name="T40" fmla="*/ 495 w 1139"/>
                <a:gd name="T41" fmla="*/ 78 h 220"/>
                <a:gd name="T42" fmla="*/ 481 w 1139"/>
                <a:gd name="T43" fmla="*/ 72 h 220"/>
                <a:gd name="T44" fmla="*/ 481 w 1139"/>
                <a:gd name="T45" fmla="*/ 217 h 220"/>
                <a:gd name="T46" fmla="*/ 512 w 1139"/>
                <a:gd name="T47" fmla="*/ 100 h 220"/>
                <a:gd name="T48" fmla="*/ 531 w 1139"/>
                <a:gd name="T49" fmla="*/ 106 h 220"/>
                <a:gd name="T50" fmla="*/ 517 w 1139"/>
                <a:gd name="T51" fmla="*/ 70 h 220"/>
                <a:gd name="T52" fmla="*/ 661 w 1139"/>
                <a:gd name="T53" fmla="*/ 199 h 220"/>
                <a:gd name="T54" fmla="*/ 533 w 1139"/>
                <a:gd name="T55" fmla="*/ 146 h 220"/>
                <a:gd name="T56" fmla="*/ 663 w 1139"/>
                <a:gd name="T57" fmla="*/ 89 h 220"/>
                <a:gd name="T58" fmla="*/ 608 w 1139"/>
                <a:gd name="T59" fmla="*/ 97 h 220"/>
                <a:gd name="T60" fmla="*/ 579 w 1139"/>
                <a:gd name="T61" fmla="*/ 180 h 220"/>
                <a:gd name="T62" fmla="*/ 646 w 1139"/>
                <a:gd name="T63" fmla="*/ 144 h 220"/>
                <a:gd name="T64" fmla="*/ 732 w 1139"/>
                <a:gd name="T65" fmla="*/ 110 h 220"/>
                <a:gd name="T66" fmla="*/ 770 w 1139"/>
                <a:gd name="T67" fmla="*/ 98 h 220"/>
                <a:gd name="T68" fmla="*/ 786 w 1139"/>
                <a:gd name="T69" fmla="*/ 75 h 220"/>
                <a:gd name="T70" fmla="*/ 753 w 1139"/>
                <a:gd name="T71" fmla="*/ 69 h 220"/>
                <a:gd name="T72" fmla="*/ 701 w 1139"/>
                <a:gd name="T73" fmla="*/ 131 h 220"/>
                <a:gd name="T74" fmla="*/ 750 w 1139"/>
                <a:gd name="T75" fmla="*/ 164 h 220"/>
                <a:gd name="T76" fmla="*/ 738 w 1139"/>
                <a:gd name="T77" fmla="*/ 193 h 220"/>
                <a:gd name="T78" fmla="*/ 698 w 1139"/>
                <a:gd name="T79" fmla="*/ 179 h 220"/>
                <a:gd name="T80" fmla="*/ 717 w 1139"/>
                <a:gd name="T81" fmla="*/ 218 h 220"/>
                <a:gd name="T82" fmla="*/ 794 w 1139"/>
                <a:gd name="T83" fmla="*/ 175 h 220"/>
                <a:gd name="T84" fmla="*/ 938 w 1139"/>
                <a:gd name="T85" fmla="*/ 89 h 220"/>
                <a:gd name="T86" fmla="*/ 882 w 1139"/>
                <a:gd name="T87" fmla="*/ 220 h 220"/>
                <a:gd name="T88" fmla="*/ 829 w 1139"/>
                <a:gd name="T89" fmla="*/ 89 h 220"/>
                <a:gd name="T90" fmla="*/ 922 w 1139"/>
                <a:gd name="T91" fmla="*/ 144 h 220"/>
                <a:gd name="T92" fmla="*/ 855 w 1139"/>
                <a:gd name="T93" fmla="*/ 109 h 220"/>
                <a:gd name="T94" fmla="*/ 884 w 1139"/>
                <a:gd name="T95" fmla="*/ 192 h 220"/>
                <a:gd name="T96" fmla="*/ 1139 w 1139"/>
                <a:gd name="T97" fmla="*/ 100 h 220"/>
                <a:gd name="T98" fmla="*/ 1104 w 1139"/>
                <a:gd name="T99" fmla="*/ 29 h 220"/>
                <a:gd name="T100" fmla="*/ 1070 w 1139"/>
                <a:gd name="T101" fmla="*/ 40 h 220"/>
                <a:gd name="T102" fmla="*/ 1019 w 1139"/>
                <a:gd name="T103" fmla="*/ 54 h 220"/>
                <a:gd name="T104" fmla="*/ 1055 w 1139"/>
                <a:gd name="T105" fmla="*/ 32 h 220"/>
                <a:gd name="T106" fmla="*/ 1056 w 1139"/>
                <a:gd name="T107" fmla="*/ 3 h 220"/>
                <a:gd name="T108" fmla="*/ 991 w 1139"/>
                <a:gd name="T109" fmla="*/ 25 h 220"/>
                <a:gd name="T110" fmla="*/ 961 w 1139"/>
                <a:gd name="T111" fmla="*/ 72 h 220"/>
                <a:gd name="T112" fmla="*/ 985 w 1139"/>
                <a:gd name="T113" fmla="*/ 217 h 220"/>
                <a:gd name="T114" fmla="*/ 1070 w 1139"/>
                <a:gd name="T115" fmla="*/ 100 h 220"/>
                <a:gd name="T116" fmla="*/ 1127 w 1139"/>
                <a:gd name="T117" fmla="*/ 219 h 220"/>
                <a:gd name="T118" fmla="*/ 1139 w 1139"/>
                <a:gd name="T119" fmla="*/ 187 h 220"/>
                <a:gd name="T120" fmla="*/ 1123 w 1139"/>
                <a:gd name="T121" fmla="*/ 192 h 220"/>
                <a:gd name="T122" fmla="*/ 1104 w 1139"/>
                <a:gd name="T123" fmla="*/ 10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39" h="220">
                  <a:moveTo>
                    <a:pt x="171" y="15"/>
                  </a:moveTo>
                  <a:cubicBezTo>
                    <a:pt x="218" y="15"/>
                    <a:pt x="218" y="15"/>
                    <a:pt x="218" y="15"/>
                  </a:cubicBezTo>
                  <a:cubicBezTo>
                    <a:pt x="218" y="217"/>
                    <a:pt x="218" y="217"/>
                    <a:pt x="218" y="217"/>
                  </a:cubicBezTo>
                  <a:cubicBezTo>
                    <a:pt x="184" y="217"/>
                    <a:pt x="184" y="217"/>
                    <a:pt x="184" y="217"/>
                  </a:cubicBezTo>
                  <a:cubicBezTo>
                    <a:pt x="184" y="89"/>
                    <a:pt x="184" y="89"/>
                    <a:pt x="184" y="89"/>
                  </a:cubicBezTo>
                  <a:cubicBezTo>
                    <a:pt x="184" y="80"/>
                    <a:pt x="184" y="67"/>
                    <a:pt x="185" y="52"/>
                  </a:cubicBezTo>
                  <a:cubicBezTo>
                    <a:pt x="185" y="52"/>
                    <a:pt x="185" y="52"/>
                    <a:pt x="185" y="52"/>
                  </a:cubicBezTo>
                  <a:cubicBezTo>
                    <a:pt x="183" y="58"/>
                    <a:pt x="182" y="65"/>
                    <a:pt x="180" y="68"/>
                  </a:cubicBezTo>
                  <a:cubicBezTo>
                    <a:pt x="120" y="217"/>
                    <a:pt x="120" y="217"/>
                    <a:pt x="120" y="217"/>
                  </a:cubicBezTo>
                  <a:cubicBezTo>
                    <a:pt x="97" y="217"/>
                    <a:pt x="97" y="217"/>
                    <a:pt x="97" y="217"/>
                  </a:cubicBezTo>
                  <a:cubicBezTo>
                    <a:pt x="37" y="70"/>
                    <a:pt x="37" y="70"/>
                    <a:pt x="37" y="70"/>
                  </a:cubicBezTo>
                  <a:cubicBezTo>
                    <a:pt x="36" y="66"/>
                    <a:pt x="34" y="60"/>
                    <a:pt x="32" y="52"/>
                  </a:cubicBezTo>
                  <a:cubicBezTo>
                    <a:pt x="31" y="52"/>
                    <a:pt x="31" y="52"/>
                    <a:pt x="31" y="52"/>
                  </a:cubicBezTo>
                  <a:cubicBezTo>
                    <a:pt x="32" y="56"/>
                    <a:pt x="32" y="60"/>
                    <a:pt x="32" y="65"/>
                  </a:cubicBezTo>
                  <a:cubicBezTo>
                    <a:pt x="33" y="76"/>
                    <a:pt x="33" y="85"/>
                    <a:pt x="33" y="93"/>
                  </a:cubicBezTo>
                  <a:cubicBezTo>
                    <a:pt x="33" y="217"/>
                    <a:pt x="33" y="217"/>
                    <a:pt x="33" y="217"/>
                  </a:cubicBezTo>
                  <a:cubicBezTo>
                    <a:pt x="0" y="217"/>
                    <a:pt x="0" y="217"/>
                    <a:pt x="0" y="217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50" y="15"/>
                    <a:pt x="50" y="15"/>
                    <a:pt x="50" y="15"/>
                  </a:cubicBezTo>
                  <a:cubicBezTo>
                    <a:pt x="100" y="142"/>
                    <a:pt x="100" y="142"/>
                    <a:pt x="100" y="142"/>
                  </a:cubicBezTo>
                  <a:cubicBezTo>
                    <a:pt x="105" y="153"/>
                    <a:pt x="108" y="162"/>
                    <a:pt x="109" y="168"/>
                  </a:cubicBezTo>
                  <a:cubicBezTo>
                    <a:pt x="110" y="168"/>
                    <a:pt x="110" y="168"/>
                    <a:pt x="110" y="168"/>
                  </a:cubicBezTo>
                  <a:cubicBezTo>
                    <a:pt x="119" y="142"/>
                    <a:pt x="119" y="142"/>
                    <a:pt x="119" y="142"/>
                  </a:cubicBezTo>
                  <a:lnTo>
                    <a:pt x="171" y="15"/>
                  </a:lnTo>
                  <a:close/>
                  <a:moveTo>
                    <a:pt x="251" y="217"/>
                  </a:moveTo>
                  <a:cubicBezTo>
                    <a:pt x="285" y="217"/>
                    <a:pt x="285" y="217"/>
                    <a:pt x="285" y="217"/>
                  </a:cubicBezTo>
                  <a:cubicBezTo>
                    <a:pt x="285" y="72"/>
                    <a:pt x="285" y="72"/>
                    <a:pt x="285" y="72"/>
                  </a:cubicBezTo>
                  <a:cubicBezTo>
                    <a:pt x="251" y="72"/>
                    <a:pt x="251" y="72"/>
                    <a:pt x="251" y="72"/>
                  </a:cubicBezTo>
                  <a:lnTo>
                    <a:pt x="251" y="217"/>
                  </a:lnTo>
                  <a:close/>
                  <a:moveTo>
                    <a:pt x="269" y="11"/>
                  </a:moveTo>
                  <a:cubicBezTo>
                    <a:pt x="263" y="11"/>
                    <a:pt x="258" y="13"/>
                    <a:pt x="254" y="17"/>
                  </a:cubicBezTo>
                  <a:cubicBezTo>
                    <a:pt x="250" y="20"/>
                    <a:pt x="248" y="25"/>
                    <a:pt x="248" y="31"/>
                  </a:cubicBezTo>
                  <a:cubicBezTo>
                    <a:pt x="248" y="36"/>
                    <a:pt x="250" y="41"/>
                    <a:pt x="254" y="45"/>
                  </a:cubicBezTo>
                  <a:cubicBezTo>
                    <a:pt x="258" y="48"/>
                    <a:pt x="263" y="50"/>
                    <a:pt x="269" y="50"/>
                  </a:cubicBezTo>
                  <a:cubicBezTo>
                    <a:pt x="274" y="50"/>
                    <a:pt x="279" y="48"/>
                    <a:pt x="283" y="45"/>
                  </a:cubicBezTo>
                  <a:cubicBezTo>
                    <a:pt x="287" y="41"/>
                    <a:pt x="289" y="36"/>
                    <a:pt x="289" y="31"/>
                  </a:cubicBezTo>
                  <a:cubicBezTo>
                    <a:pt x="289" y="25"/>
                    <a:pt x="287" y="21"/>
                    <a:pt x="283" y="17"/>
                  </a:cubicBezTo>
                  <a:cubicBezTo>
                    <a:pt x="279" y="13"/>
                    <a:pt x="274" y="11"/>
                    <a:pt x="269" y="11"/>
                  </a:cubicBezTo>
                  <a:close/>
                  <a:moveTo>
                    <a:pt x="405" y="71"/>
                  </a:moveTo>
                  <a:cubicBezTo>
                    <a:pt x="399" y="69"/>
                    <a:pt x="393" y="69"/>
                    <a:pt x="386" y="69"/>
                  </a:cubicBezTo>
                  <a:cubicBezTo>
                    <a:pt x="371" y="69"/>
                    <a:pt x="357" y="72"/>
                    <a:pt x="345" y="79"/>
                  </a:cubicBezTo>
                  <a:cubicBezTo>
                    <a:pt x="333" y="85"/>
                    <a:pt x="324" y="95"/>
                    <a:pt x="318" y="107"/>
                  </a:cubicBezTo>
                  <a:cubicBezTo>
                    <a:pt x="312" y="119"/>
                    <a:pt x="309" y="133"/>
                    <a:pt x="309" y="148"/>
                  </a:cubicBezTo>
                  <a:cubicBezTo>
                    <a:pt x="309" y="162"/>
                    <a:pt x="312" y="174"/>
                    <a:pt x="318" y="185"/>
                  </a:cubicBezTo>
                  <a:cubicBezTo>
                    <a:pt x="324" y="196"/>
                    <a:pt x="332" y="205"/>
                    <a:pt x="343" y="211"/>
                  </a:cubicBezTo>
                  <a:cubicBezTo>
                    <a:pt x="354" y="217"/>
                    <a:pt x="366" y="220"/>
                    <a:pt x="380" y="220"/>
                  </a:cubicBezTo>
                  <a:cubicBezTo>
                    <a:pt x="396" y="220"/>
                    <a:pt x="410" y="217"/>
                    <a:pt x="421" y="211"/>
                  </a:cubicBezTo>
                  <a:cubicBezTo>
                    <a:pt x="422" y="210"/>
                    <a:pt x="422" y="210"/>
                    <a:pt x="422" y="210"/>
                  </a:cubicBezTo>
                  <a:cubicBezTo>
                    <a:pt x="422" y="179"/>
                    <a:pt x="422" y="179"/>
                    <a:pt x="422" y="179"/>
                  </a:cubicBezTo>
                  <a:cubicBezTo>
                    <a:pt x="420" y="180"/>
                    <a:pt x="420" y="180"/>
                    <a:pt x="420" y="180"/>
                  </a:cubicBezTo>
                  <a:cubicBezTo>
                    <a:pt x="415" y="184"/>
                    <a:pt x="410" y="187"/>
                    <a:pt x="404" y="189"/>
                  </a:cubicBezTo>
                  <a:cubicBezTo>
                    <a:pt x="398" y="191"/>
                    <a:pt x="392" y="192"/>
                    <a:pt x="387" y="192"/>
                  </a:cubicBezTo>
                  <a:cubicBezTo>
                    <a:pt x="374" y="192"/>
                    <a:pt x="363" y="188"/>
                    <a:pt x="355" y="180"/>
                  </a:cubicBezTo>
                  <a:cubicBezTo>
                    <a:pt x="348" y="171"/>
                    <a:pt x="344" y="160"/>
                    <a:pt x="344" y="145"/>
                  </a:cubicBezTo>
                  <a:cubicBezTo>
                    <a:pt x="344" y="131"/>
                    <a:pt x="348" y="119"/>
                    <a:pt x="356" y="110"/>
                  </a:cubicBezTo>
                  <a:cubicBezTo>
                    <a:pt x="364" y="101"/>
                    <a:pt x="375" y="97"/>
                    <a:pt x="388" y="97"/>
                  </a:cubicBezTo>
                  <a:cubicBezTo>
                    <a:pt x="399" y="97"/>
                    <a:pt x="410" y="101"/>
                    <a:pt x="420" y="108"/>
                  </a:cubicBezTo>
                  <a:cubicBezTo>
                    <a:pt x="422" y="109"/>
                    <a:pt x="422" y="109"/>
                    <a:pt x="422" y="109"/>
                  </a:cubicBezTo>
                  <a:cubicBezTo>
                    <a:pt x="422" y="76"/>
                    <a:pt x="422" y="76"/>
                    <a:pt x="422" y="76"/>
                  </a:cubicBezTo>
                  <a:cubicBezTo>
                    <a:pt x="421" y="76"/>
                    <a:pt x="421" y="76"/>
                    <a:pt x="421" y="76"/>
                  </a:cubicBezTo>
                  <a:cubicBezTo>
                    <a:pt x="417" y="74"/>
                    <a:pt x="412" y="72"/>
                    <a:pt x="405" y="71"/>
                  </a:cubicBezTo>
                  <a:close/>
                  <a:moveTo>
                    <a:pt x="517" y="70"/>
                  </a:moveTo>
                  <a:cubicBezTo>
                    <a:pt x="509" y="70"/>
                    <a:pt x="501" y="72"/>
                    <a:pt x="495" y="78"/>
                  </a:cubicBezTo>
                  <a:cubicBezTo>
                    <a:pt x="489" y="83"/>
                    <a:pt x="485" y="89"/>
                    <a:pt x="482" y="97"/>
                  </a:cubicBezTo>
                  <a:cubicBezTo>
                    <a:pt x="481" y="97"/>
                    <a:pt x="481" y="97"/>
                    <a:pt x="481" y="97"/>
                  </a:cubicBezTo>
                  <a:cubicBezTo>
                    <a:pt x="481" y="72"/>
                    <a:pt x="481" y="72"/>
                    <a:pt x="481" y="72"/>
                  </a:cubicBezTo>
                  <a:cubicBezTo>
                    <a:pt x="447" y="72"/>
                    <a:pt x="447" y="72"/>
                    <a:pt x="447" y="72"/>
                  </a:cubicBezTo>
                  <a:cubicBezTo>
                    <a:pt x="447" y="217"/>
                    <a:pt x="447" y="217"/>
                    <a:pt x="447" y="217"/>
                  </a:cubicBezTo>
                  <a:cubicBezTo>
                    <a:pt x="481" y="217"/>
                    <a:pt x="481" y="217"/>
                    <a:pt x="481" y="217"/>
                  </a:cubicBezTo>
                  <a:cubicBezTo>
                    <a:pt x="481" y="143"/>
                    <a:pt x="481" y="143"/>
                    <a:pt x="481" y="143"/>
                  </a:cubicBezTo>
                  <a:cubicBezTo>
                    <a:pt x="481" y="130"/>
                    <a:pt x="484" y="120"/>
                    <a:pt x="490" y="112"/>
                  </a:cubicBezTo>
                  <a:cubicBezTo>
                    <a:pt x="495" y="104"/>
                    <a:pt x="503" y="100"/>
                    <a:pt x="512" y="100"/>
                  </a:cubicBezTo>
                  <a:cubicBezTo>
                    <a:pt x="515" y="100"/>
                    <a:pt x="518" y="101"/>
                    <a:pt x="522" y="102"/>
                  </a:cubicBezTo>
                  <a:cubicBezTo>
                    <a:pt x="526" y="103"/>
                    <a:pt x="528" y="104"/>
                    <a:pt x="530" y="105"/>
                  </a:cubicBezTo>
                  <a:cubicBezTo>
                    <a:pt x="531" y="106"/>
                    <a:pt x="531" y="106"/>
                    <a:pt x="531" y="106"/>
                  </a:cubicBezTo>
                  <a:cubicBezTo>
                    <a:pt x="531" y="72"/>
                    <a:pt x="531" y="72"/>
                    <a:pt x="531" y="72"/>
                  </a:cubicBezTo>
                  <a:cubicBezTo>
                    <a:pt x="531" y="72"/>
                    <a:pt x="531" y="72"/>
                    <a:pt x="531" y="72"/>
                  </a:cubicBezTo>
                  <a:cubicBezTo>
                    <a:pt x="528" y="70"/>
                    <a:pt x="523" y="70"/>
                    <a:pt x="517" y="70"/>
                  </a:cubicBezTo>
                  <a:close/>
                  <a:moveTo>
                    <a:pt x="663" y="89"/>
                  </a:moveTo>
                  <a:cubicBezTo>
                    <a:pt x="675" y="102"/>
                    <a:pt x="682" y="120"/>
                    <a:pt x="682" y="143"/>
                  </a:cubicBezTo>
                  <a:cubicBezTo>
                    <a:pt x="682" y="166"/>
                    <a:pt x="675" y="185"/>
                    <a:pt x="661" y="199"/>
                  </a:cubicBezTo>
                  <a:cubicBezTo>
                    <a:pt x="648" y="213"/>
                    <a:pt x="629" y="220"/>
                    <a:pt x="606" y="220"/>
                  </a:cubicBezTo>
                  <a:cubicBezTo>
                    <a:pt x="584" y="220"/>
                    <a:pt x="566" y="213"/>
                    <a:pt x="553" y="200"/>
                  </a:cubicBezTo>
                  <a:cubicBezTo>
                    <a:pt x="540" y="187"/>
                    <a:pt x="533" y="169"/>
                    <a:pt x="533" y="146"/>
                  </a:cubicBezTo>
                  <a:cubicBezTo>
                    <a:pt x="533" y="122"/>
                    <a:pt x="540" y="103"/>
                    <a:pt x="553" y="89"/>
                  </a:cubicBezTo>
                  <a:cubicBezTo>
                    <a:pt x="567" y="76"/>
                    <a:pt x="586" y="69"/>
                    <a:pt x="610" y="69"/>
                  </a:cubicBezTo>
                  <a:cubicBezTo>
                    <a:pt x="632" y="69"/>
                    <a:pt x="650" y="75"/>
                    <a:pt x="663" y="89"/>
                  </a:cubicBezTo>
                  <a:close/>
                  <a:moveTo>
                    <a:pt x="646" y="144"/>
                  </a:moveTo>
                  <a:cubicBezTo>
                    <a:pt x="646" y="129"/>
                    <a:pt x="643" y="117"/>
                    <a:pt x="636" y="109"/>
                  </a:cubicBezTo>
                  <a:cubicBezTo>
                    <a:pt x="629" y="101"/>
                    <a:pt x="620" y="97"/>
                    <a:pt x="608" y="97"/>
                  </a:cubicBezTo>
                  <a:cubicBezTo>
                    <a:pt x="596" y="97"/>
                    <a:pt x="586" y="101"/>
                    <a:pt x="579" y="109"/>
                  </a:cubicBezTo>
                  <a:cubicBezTo>
                    <a:pt x="572" y="118"/>
                    <a:pt x="568" y="130"/>
                    <a:pt x="568" y="145"/>
                  </a:cubicBezTo>
                  <a:cubicBezTo>
                    <a:pt x="568" y="160"/>
                    <a:pt x="572" y="172"/>
                    <a:pt x="579" y="180"/>
                  </a:cubicBezTo>
                  <a:cubicBezTo>
                    <a:pt x="586" y="188"/>
                    <a:pt x="596" y="192"/>
                    <a:pt x="608" y="192"/>
                  </a:cubicBezTo>
                  <a:cubicBezTo>
                    <a:pt x="621" y="192"/>
                    <a:pt x="630" y="188"/>
                    <a:pt x="637" y="180"/>
                  </a:cubicBezTo>
                  <a:cubicBezTo>
                    <a:pt x="643" y="172"/>
                    <a:pt x="646" y="160"/>
                    <a:pt x="646" y="144"/>
                  </a:cubicBezTo>
                  <a:close/>
                  <a:moveTo>
                    <a:pt x="757" y="132"/>
                  </a:moveTo>
                  <a:cubicBezTo>
                    <a:pt x="746" y="128"/>
                    <a:pt x="739" y="124"/>
                    <a:pt x="737" y="121"/>
                  </a:cubicBezTo>
                  <a:cubicBezTo>
                    <a:pt x="734" y="119"/>
                    <a:pt x="732" y="115"/>
                    <a:pt x="732" y="110"/>
                  </a:cubicBezTo>
                  <a:cubicBezTo>
                    <a:pt x="732" y="106"/>
                    <a:pt x="734" y="103"/>
                    <a:pt x="738" y="100"/>
                  </a:cubicBezTo>
                  <a:cubicBezTo>
                    <a:pt x="741" y="97"/>
                    <a:pt x="746" y="96"/>
                    <a:pt x="752" y="96"/>
                  </a:cubicBezTo>
                  <a:cubicBezTo>
                    <a:pt x="758" y="96"/>
                    <a:pt x="764" y="97"/>
                    <a:pt x="770" y="98"/>
                  </a:cubicBezTo>
                  <a:cubicBezTo>
                    <a:pt x="776" y="100"/>
                    <a:pt x="781" y="103"/>
                    <a:pt x="785" y="105"/>
                  </a:cubicBezTo>
                  <a:cubicBezTo>
                    <a:pt x="786" y="106"/>
                    <a:pt x="786" y="106"/>
                    <a:pt x="786" y="106"/>
                  </a:cubicBezTo>
                  <a:cubicBezTo>
                    <a:pt x="786" y="75"/>
                    <a:pt x="786" y="75"/>
                    <a:pt x="786" y="75"/>
                  </a:cubicBezTo>
                  <a:cubicBezTo>
                    <a:pt x="786" y="75"/>
                    <a:pt x="786" y="75"/>
                    <a:pt x="786" y="75"/>
                  </a:cubicBezTo>
                  <a:cubicBezTo>
                    <a:pt x="782" y="73"/>
                    <a:pt x="777" y="72"/>
                    <a:pt x="770" y="70"/>
                  </a:cubicBezTo>
                  <a:cubicBezTo>
                    <a:pt x="764" y="69"/>
                    <a:pt x="758" y="69"/>
                    <a:pt x="753" y="69"/>
                  </a:cubicBezTo>
                  <a:cubicBezTo>
                    <a:pt x="737" y="69"/>
                    <a:pt x="724" y="73"/>
                    <a:pt x="714" y="81"/>
                  </a:cubicBezTo>
                  <a:cubicBezTo>
                    <a:pt x="703" y="89"/>
                    <a:pt x="698" y="100"/>
                    <a:pt x="698" y="113"/>
                  </a:cubicBezTo>
                  <a:cubicBezTo>
                    <a:pt x="698" y="120"/>
                    <a:pt x="699" y="126"/>
                    <a:pt x="701" y="131"/>
                  </a:cubicBezTo>
                  <a:cubicBezTo>
                    <a:pt x="704" y="136"/>
                    <a:pt x="707" y="141"/>
                    <a:pt x="712" y="144"/>
                  </a:cubicBezTo>
                  <a:cubicBezTo>
                    <a:pt x="716" y="148"/>
                    <a:pt x="723" y="152"/>
                    <a:pt x="733" y="156"/>
                  </a:cubicBezTo>
                  <a:cubicBezTo>
                    <a:pt x="740" y="159"/>
                    <a:pt x="746" y="162"/>
                    <a:pt x="750" y="164"/>
                  </a:cubicBezTo>
                  <a:cubicBezTo>
                    <a:pt x="754" y="166"/>
                    <a:pt x="756" y="168"/>
                    <a:pt x="758" y="171"/>
                  </a:cubicBezTo>
                  <a:cubicBezTo>
                    <a:pt x="759" y="173"/>
                    <a:pt x="760" y="175"/>
                    <a:pt x="760" y="179"/>
                  </a:cubicBezTo>
                  <a:cubicBezTo>
                    <a:pt x="760" y="188"/>
                    <a:pt x="753" y="193"/>
                    <a:pt x="738" y="193"/>
                  </a:cubicBezTo>
                  <a:cubicBezTo>
                    <a:pt x="732" y="193"/>
                    <a:pt x="726" y="192"/>
                    <a:pt x="719" y="190"/>
                  </a:cubicBezTo>
                  <a:cubicBezTo>
                    <a:pt x="712" y="187"/>
                    <a:pt x="705" y="184"/>
                    <a:pt x="700" y="180"/>
                  </a:cubicBezTo>
                  <a:cubicBezTo>
                    <a:pt x="698" y="179"/>
                    <a:pt x="698" y="179"/>
                    <a:pt x="698" y="179"/>
                  </a:cubicBezTo>
                  <a:cubicBezTo>
                    <a:pt x="698" y="212"/>
                    <a:pt x="698" y="212"/>
                    <a:pt x="698" y="212"/>
                  </a:cubicBezTo>
                  <a:cubicBezTo>
                    <a:pt x="699" y="212"/>
                    <a:pt x="699" y="212"/>
                    <a:pt x="699" y="212"/>
                  </a:cubicBezTo>
                  <a:cubicBezTo>
                    <a:pt x="703" y="215"/>
                    <a:pt x="710" y="216"/>
                    <a:pt x="717" y="218"/>
                  </a:cubicBezTo>
                  <a:cubicBezTo>
                    <a:pt x="724" y="219"/>
                    <a:pt x="731" y="220"/>
                    <a:pt x="736" y="220"/>
                  </a:cubicBezTo>
                  <a:cubicBezTo>
                    <a:pt x="754" y="220"/>
                    <a:pt x="768" y="216"/>
                    <a:pt x="778" y="208"/>
                  </a:cubicBezTo>
                  <a:cubicBezTo>
                    <a:pt x="789" y="199"/>
                    <a:pt x="794" y="188"/>
                    <a:pt x="794" y="175"/>
                  </a:cubicBezTo>
                  <a:cubicBezTo>
                    <a:pt x="794" y="165"/>
                    <a:pt x="791" y="157"/>
                    <a:pt x="786" y="150"/>
                  </a:cubicBezTo>
                  <a:cubicBezTo>
                    <a:pt x="780" y="143"/>
                    <a:pt x="770" y="137"/>
                    <a:pt x="757" y="132"/>
                  </a:cubicBezTo>
                  <a:close/>
                  <a:moveTo>
                    <a:pt x="938" y="89"/>
                  </a:moveTo>
                  <a:cubicBezTo>
                    <a:pt x="951" y="102"/>
                    <a:pt x="957" y="120"/>
                    <a:pt x="957" y="143"/>
                  </a:cubicBezTo>
                  <a:cubicBezTo>
                    <a:pt x="957" y="166"/>
                    <a:pt x="951" y="185"/>
                    <a:pt x="937" y="199"/>
                  </a:cubicBezTo>
                  <a:cubicBezTo>
                    <a:pt x="924" y="213"/>
                    <a:pt x="905" y="220"/>
                    <a:pt x="882" y="220"/>
                  </a:cubicBezTo>
                  <a:cubicBezTo>
                    <a:pt x="860" y="220"/>
                    <a:pt x="842" y="213"/>
                    <a:pt x="829" y="200"/>
                  </a:cubicBezTo>
                  <a:cubicBezTo>
                    <a:pt x="816" y="187"/>
                    <a:pt x="809" y="169"/>
                    <a:pt x="809" y="146"/>
                  </a:cubicBezTo>
                  <a:cubicBezTo>
                    <a:pt x="809" y="122"/>
                    <a:pt x="816" y="103"/>
                    <a:pt x="829" y="89"/>
                  </a:cubicBezTo>
                  <a:cubicBezTo>
                    <a:pt x="843" y="76"/>
                    <a:pt x="862" y="69"/>
                    <a:pt x="885" y="69"/>
                  </a:cubicBezTo>
                  <a:cubicBezTo>
                    <a:pt x="908" y="69"/>
                    <a:pt x="926" y="75"/>
                    <a:pt x="938" y="89"/>
                  </a:cubicBezTo>
                  <a:close/>
                  <a:moveTo>
                    <a:pt x="922" y="144"/>
                  </a:moveTo>
                  <a:cubicBezTo>
                    <a:pt x="922" y="129"/>
                    <a:pt x="919" y="117"/>
                    <a:pt x="912" y="109"/>
                  </a:cubicBezTo>
                  <a:cubicBezTo>
                    <a:pt x="905" y="101"/>
                    <a:pt x="896" y="97"/>
                    <a:pt x="884" y="97"/>
                  </a:cubicBezTo>
                  <a:cubicBezTo>
                    <a:pt x="871" y="97"/>
                    <a:pt x="862" y="101"/>
                    <a:pt x="855" y="109"/>
                  </a:cubicBezTo>
                  <a:cubicBezTo>
                    <a:pt x="848" y="118"/>
                    <a:pt x="844" y="130"/>
                    <a:pt x="844" y="145"/>
                  </a:cubicBezTo>
                  <a:cubicBezTo>
                    <a:pt x="844" y="160"/>
                    <a:pt x="848" y="172"/>
                    <a:pt x="855" y="180"/>
                  </a:cubicBezTo>
                  <a:cubicBezTo>
                    <a:pt x="862" y="188"/>
                    <a:pt x="871" y="192"/>
                    <a:pt x="884" y="192"/>
                  </a:cubicBezTo>
                  <a:cubicBezTo>
                    <a:pt x="896" y="192"/>
                    <a:pt x="906" y="188"/>
                    <a:pt x="912" y="180"/>
                  </a:cubicBezTo>
                  <a:cubicBezTo>
                    <a:pt x="919" y="172"/>
                    <a:pt x="922" y="160"/>
                    <a:pt x="922" y="144"/>
                  </a:cubicBezTo>
                  <a:close/>
                  <a:moveTo>
                    <a:pt x="1139" y="100"/>
                  </a:moveTo>
                  <a:cubicBezTo>
                    <a:pt x="1139" y="72"/>
                    <a:pt x="1139" y="72"/>
                    <a:pt x="1139" y="72"/>
                  </a:cubicBezTo>
                  <a:cubicBezTo>
                    <a:pt x="1104" y="72"/>
                    <a:pt x="1104" y="72"/>
                    <a:pt x="1104" y="72"/>
                  </a:cubicBezTo>
                  <a:cubicBezTo>
                    <a:pt x="1104" y="29"/>
                    <a:pt x="1104" y="29"/>
                    <a:pt x="1104" y="29"/>
                  </a:cubicBezTo>
                  <a:cubicBezTo>
                    <a:pt x="1103" y="29"/>
                    <a:pt x="1103" y="29"/>
                    <a:pt x="1103" y="29"/>
                  </a:cubicBezTo>
                  <a:cubicBezTo>
                    <a:pt x="1071" y="39"/>
                    <a:pt x="1071" y="39"/>
                    <a:pt x="1071" y="39"/>
                  </a:cubicBezTo>
                  <a:cubicBezTo>
                    <a:pt x="1070" y="40"/>
                    <a:pt x="1070" y="40"/>
                    <a:pt x="1070" y="40"/>
                  </a:cubicBezTo>
                  <a:cubicBezTo>
                    <a:pt x="1070" y="72"/>
                    <a:pt x="1070" y="72"/>
                    <a:pt x="1070" y="72"/>
                  </a:cubicBezTo>
                  <a:cubicBezTo>
                    <a:pt x="1019" y="72"/>
                    <a:pt x="1019" y="72"/>
                    <a:pt x="1019" y="72"/>
                  </a:cubicBezTo>
                  <a:cubicBezTo>
                    <a:pt x="1019" y="54"/>
                    <a:pt x="1019" y="54"/>
                    <a:pt x="1019" y="54"/>
                  </a:cubicBezTo>
                  <a:cubicBezTo>
                    <a:pt x="1019" y="46"/>
                    <a:pt x="1021" y="39"/>
                    <a:pt x="1025" y="35"/>
                  </a:cubicBezTo>
                  <a:cubicBezTo>
                    <a:pt x="1028" y="30"/>
                    <a:pt x="1034" y="28"/>
                    <a:pt x="1040" y="28"/>
                  </a:cubicBezTo>
                  <a:cubicBezTo>
                    <a:pt x="1045" y="28"/>
                    <a:pt x="1050" y="29"/>
                    <a:pt x="1055" y="32"/>
                  </a:cubicBezTo>
                  <a:cubicBezTo>
                    <a:pt x="1057" y="32"/>
                    <a:pt x="1057" y="32"/>
                    <a:pt x="1057" y="32"/>
                  </a:cubicBezTo>
                  <a:cubicBezTo>
                    <a:pt x="1057" y="3"/>
                    <a:pt x="1057" y="3"/>
                    <a:pt x="1057" y="3"/>
                  </a:cubicBezTo>
                  <a:cubicBezTo>
                    <a:pt x="1056" y="3"/>
                    <a:pt x="1056" y="3"/>
                    <a:pt x="1056" y="3"/>
                  </a:cubicBezTo>
                  <a:cubicBezTo>
                    <a:pt x="1051" y="1"/>
                    <a:pt x="1045" y="0"/>
                    <a:pt x="1037" y="0"/>
                  </a:cubicBezTo>
                  <a:cubicBezTo>
                    <a:pt x="1027" y="0"/>
                    <a:pt x="1018" y="3"/>
                    <a:pt x="1010" y="7"/>
                  </a:cubicBezTo>
                  <a:cubicBezTo>
                    <a:pt x="1002" y="11"/>
                    <a:pt x="996" y="17"/>
                    <a:pt x="991" y="25"/>
                  </a:cubicBezTo>
                  <a:cubicBezTo>
                    <a:pt x="987" y="33"/>
                    <a:pt x="985" y="42"/>
                    <a:pt x="985" y="52"/>
                  </a:cubicBezTo>
                  <a:cubicBezTo>
                    <a:pt x="985" y="72"/>
                    <a:pt x="985" y="72"/>
                    <a:pt x="985" y="72"/>
                  </a:cubicBezTo>
                  <a:cubicBezTo>
                    <a:pt x="961" y="72"/>
                    <a:pt x="961" y="72"/>
                    <a:pt x="961" y="72"/>
                  </a:cubicBezTo>
                  <a:cubicBezTo>
                    <a:pt x="961" y="100"/>
                    <a:pt x="961" y="100"/>
                    <a:pt x="961" y="100"/>
                  </a:cubicBezTo>
                  <a:cubicBezTo>
                    <a:pt x="985" y="100"/>
                    <a:pt x="985" y="100"/>
                    <a:pt x="985" y="100"/>
                  </a:cubicBezTo>
                  <a:cubicBezTo>
                    <a:pt x="985" y="217"/>
                    <a:pt x="985" y="217"/>
                    <a:pt x="985" y="217"/>
                  </a:cubicBezTo>
                  <a:cubicBezTo>
                    <a:pt x="1019" y="217"/>
                    <a:pt x="1019" y="217"/>
                    <a:pt x="1019" y="217"/>
                  </a:cubicBezTo>
                  <a:cubicBezTo>
                    <a:pt x="1019" y="100"/>
                    <a:pt x="1019" y="100"/>
                    <a:pt x="1019" y="100"/>
                  </a:cubicBezTo>
                  <a:cubicBezTo>
                    <a:pt x="1070" y="100"/>
                    <a:pt x="1070" y="100"/>
                    <a:pt x="1070" y="100"/>
                  </a:cubicBezTo>
                  <a:cubicBezTo>
                    <a:pt x="1070" y="174"/>
                    <a:pt x="1070" y="174"/>
                    <a:pt x="1070" y="174"/>
                  </a:cubicBezTo>
                  <a:cubicBezTo>
                    <a:pt x="1070" y="205"/>
                    <a:pt x="1084" y="220"/>
                    <a:pt x="1113" y="220"/>
                  </a:cubicBezTo>
                  <a:cubicBezTo>
                    <a:pt x="1118" y="220"/>
                    <a:pt x="1122" y="220"/>
                    <a:pt x="1127" y="219"/>
                  </a:cubicBezTo>
                  <a:cubicBezTo>
                    <a:pt x="1133" y="217"/>
                    <a:pt x="1136" y="216"/>
                    <a:pt x="1138" y="215"/>
                  </a:cubicBezTo>
                  <a:cubicBezTo>
                    <a:pt x="1139" y="215"/>
                    <a:pt x="1139" y="215"/>
                    <a:pt x="1139" y="215"/>
                  </a:cubicBezTo>
                  <a:cubicBezTo>
                    <a:pt x="1139" y="187"/>
                    <a:pt x="1139" y="187"/>
                    <a:pt x="1139" y="187"/>
                  </a:cubicBezTo>
                  <a:cubicBezTo>
                    <a:pt x="1137" y="188"/>
                    <a:pt x="1137" y="188"/>
                    <a:pt x="1137" y="188"/>
                  </a:cubicBezTo>
                  <a:cubicBezTo>
                    <a:pt x="1135" y="189"/>
                    <a:pt x="1133" y="190"/>
                    <a:pt x="1130" y="191"/>
                  </a:cubicBezTo>
                  <a:cubicBezTo>
                    <a:pt x="1127" y="192"/>
                    <a:pt x="1125" y="192"/>
                    <a:pt x="1123" y="192"/>
                  </a:cubicBezTo>
                  <a:cubicBezTo>
                    <a:pt x="1117" y="192"/>
                    <a:pt x="1112" y="190"/>
                    <a:pt x="1109" y="187"/>
                  </a:cubicBezTo>
                  <a:cubicBezTo>
                    <a:pt x="1106" y="183"/>
                    <a:pt x="1104" y="177"/>
                    <a:pt x="1104" y="168"/>
                  </a:cubicBezTo>
                  <a:cubicBezTo>
                    <a:pt x="1104" y="100"/>
                    <a:pt x="1104" y="100"/>
                    <a:pt x="1104" y="100"/>
                  </a:cubicBezTo>
                  <a:lnTo>
                    <a:pt x="1139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65"/>
            </a:p>
          </p:txBody>
        </p:sp>
      </p:grpSp>
    </p:spTree>
    <p:extLst>
      <p:ext uri="{BB962C8B-B14F-4D97-AF65-F5344CB8AC3E}">
        <p14:creationId xmlns:p14="http://schemas.microsoft.com/office/powerpoint/2010/main" val="21579439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EFFF5E9-40A0-4047-8058-6E0D2947A0CC}"/>
              </a:ext>
            </a:extLst>
          </p:cNvPr>
          <p:cNvSpPr/>
          <p:nvPr userDrawn="1"/>
        </p:nvSpPr>
        <p:spPr bwMode="auto">
          <a:xfrm>
            <a:off x="0" y="0"/>
            <a:ext cx="12192000" cy="1179838"/>
          </a:xfrm>
          <a:prstGeom prst="rect">
            <a:avLst/>
          </a:prstGeom>
          <a:solidFill>
            <a:schemeClr val="accent3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F90ED753-3509-5E41-9633-EF2D01CBAD0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5923" y="1435099"/>
            <a:ext cx="5669280" cy="5129213"/>
          </a:xfrm>
        </p:spPr>
        <p:txBody>
          <a:bodyPr anchor="ctr">
            <a:noAutofit/>
          </a:bodyPr>
          <a:lstStyle>
            <a:lvl1pPr marL="274320" indent="-18288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548640" indent="-18288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733943" indent="-285750">
              <a:buFont typeface="Arial" panose="020B0604020202020204" pitchFamily="34" charset="0"/>
              <a:buChar char="•"/>
              <a:defRPr lang="en-US" sz="16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58040" indent="-285750">
              <a:buFont typeface="Arial" panose="020B0604020202020204" pitchFamily="34" charset="0"/>
              <a:buChar char="•"/>
              <a:defRPr lang="en-US" sz="14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2136" indent="-285750">
              <a:buFont typeface="Arial" panose="020B0604020202020204" pitchFamily="34" charset="0"/>
              <a:buChar char="•"/>
              <a:defRPr lang="en-US" sz="1400" kern="1200" spc="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E85E6D7-F9C6-E244-8799-0E33B1A04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576" y="226511"/>
            <a:ext cx="11012423" cy="74105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99BD11-70B8-994B-945F-30829836A661}"/>
              </a:ext>
            </a:extLst>
          </p:cNvPr>
          <p:cNvSpPr/>
          <p:nvPr userDrawn="1"/>
        </p:nvSpPr>
        <p:spPr bwMode="auto">
          <a:xfrm>
            <a:off x="0" y="0"/>
            <a:ext cx="1179576" cy="1179576"/>
          </a:xfrm>
          <a:prstGeom prst="rect">
            <a:avLst/>
          </a:prstGeom>
          <a:solidFill>
            <a:srgbClr val="6D3B6B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36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extLst>
    <p:ext uri="{DCECCB84-F9BA-43D5-87BE-67443E8EF086}">
      <p15:sldGuideLst xmlns:p15="http://schemas.microsoft.com/office/powerpoint/2012/main">
        <p15:guide id="2" orient="horz" pos="1272">
          <p15:clr>
            <a:srgbClr val="5ACBF0"/>
          </p15:clr>
        </p15:guide>
        <p15:guide id="3" orient="horz" pos="288">
          <p15:clr>
            <a:srgbClr val="5ACBF0"/>
          </p15:clr>
        </p15:guide>
        <p15:guide id="5" orient="horz" pos="904">
          <p15:clr>
            <a:srgbClr val="5ACBF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y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CFEFD-88E5-4869-B5C3-1611B0B50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383" y="226511"/>
            <a:ext cx="11333080" cy="7410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A212C2-8B30-4835-8711-AA981B6CFBE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38726" y="1435099"/>
            <a:ext cx="11018838" cy="5129213"/>
          </a:xfrm>
        </p:spPr>
        <p:txBody>
          <a:bodyPr>
            <a:noAutofit/>
          </a:bodyPr>
          <a:lstStyle>
            <a:lvl1pPr marL="274320" indent="-18288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548640" indent="-18288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733943" indent="-285750">
              <a:buFont typeface="Arial" panose="020B0604020202020204" pitchFamily="34" charset="0"/>
              <a:buChar char="•"/>
              <a:defRPr lang="en-US" sz="16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58040" indent="-285750">
              <a:buFont typeface="Arial" panose="020B0604020202020204" pitchFamily="34" charset="0"/>
              <a:buChar char="•"/>
              <a:defRPr lang="en-US" sz="14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2136" indent="-285750">
              <a:buFont typeface="Arial" panose="020B0604020202020204" pitchFamily="34" charset="0"/>
              <a:buChar char="•"/>
              <a:defRPr lang="en-US" sz="1400" kern="1200" spc="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0471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extLst>
    <p:ext uri="{DCECCB84-F9BA-43D5-87BE-67443E8EF086}">
      <p15:sldGuideLst xmlns:p15="http://schemas.microsoft.com/office/powerpoint/2012/main">
        <p15:guide id="2" orient="horz" pos="1272">
          <p15:clr>
            <a:srgbClr val="5ACBF0"/>
          </p15:clr>
        </p15:guide>
        <p15:guide id="3" orient="horz" pos="288">
          <p15:clr>
            <a:srgbClr val="5ACBF0"/>
          </p15:clr>
        </p15:guide>
        <p15:guide id="5" orient="horz" pos="904">
          <p15:clr>
            <a:srgbClr val="5ACBF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blu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29545" y="2720926"/>
            <a:ext cx="7474869" cy="1416149"/>
          </a:xfrm>
          <a:noFill/>
        </p:spPr>
        <p:txBody>
          <a:bodyPr lIns="0" tIns="0" rIns="0" bIns="0" anchor="ctr" anchorCtr="0"/>
          <a:lstStyle>
            <a:lvl1pPr>
              <a:lnSpc>
                <a:spcPct val="100000"/>
              </a:lnSpc>
              <a:spcAft>
                <a:spcPts val="1274"/>
              </a:spcAft>
              <a:defRPr sz="3600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Thank you.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1688BD8D-D2E4-4DFC-B39C-D55D84362354}"/>
              </a:ext>
            </a:extLst>
          </p:cNvPr>
          <p:cNvSpPr txBox="1">
            <a:spLocks noChangeArrowheads="1"/>
          </p:cNvSpPr>
          <p:nvPr userDrawn="1"/>
        </p:nvSpPr>
        <p:spPr bwMode="blackWhite">
          <a:xfrm>
            <a:off x="428494" y="6318462"/>
            <a:ext cx="4482124" cy="10561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913924" eaLnBrk="0" hangingPunct="0"/>
            <a:r>
              <a:rPr lang="en-US" sz="686">
                <a:solidFill>
                  <a:schemeClr val="bg1"/>
                </a:solidFill>
                <a:cs typeface="Segoe UI" pitchFamily="34" charset="0"/>
              </a:rPr>
              <a:t>© Copyright Microsoft Corporation. All rights reserved.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1352D87-5F63-4A7A-8E3C-E5D738BA99BA}"/>
              </a:ext>
            </a:extLst>
          </p:cNvPr>
          <p:cNvGrpSpPr>
            <a:grpSpLocks noChangeAspect="1"/>
          </p:cNvGrpSpPr>
          <p:nvPr userDrawn="1"/>
        </p:nvGrpSpPr>
        <p:grpSpPr bwMode="black">
          <a:xfrm>
            <a:off x="426425" y="438438"/>
            <a:ext cx="1043869" cy="224138"/>
            <a:chOff x="457200" y="1643393"/>
            <a:chExt cx="4492753" cy="96454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971E1FE-1E62-4FCC-AB57-840ABC91A2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black">
            <a:xfrm>
              <a:off x="457200" y="1643393"/>
              <a:ext cx="964540" cy="964540"/>
            </a:xfrm>
            <a:prstGeom prst="rect">
              <a:avLst/>
            </a:prstGeom>
          </p:spPr>
        </p:pic>
        <p:sp>
          <p:nvSpPr>
            <p:cNvPr id="8" name="Freeform 12">
              <a:extLst>
                <a:ext uri="{FF2B5EF4-FFF2-40B4-BE49-F238E27FC236}">
                  <a16:creationId xmlns:a16="http://schemas.microsoft.com/office/drawing/2014/main" id="{AEBA7EC8-E8DE-4CD5-B1EA-36A290D225D1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1703514" y="1792710"/>
              <a:ext cx="3246439" cy="635329"/>
            </a:xfrm>
            <a:custGeom>
              <a:avLst/>
              <a:gdLst>
                <a:gd name="T0" fmla="*/ 218 w 1139"/>
                <a:gd name="T1" fmla="*/ 217 h 220"/>
                <a:gd name="T2" fmla="*/ 185 w 1139"/>
                <a:gd name="T3" fmla="*/ 52 h 220"/>
                <a:gd name="T4" fmla="*/ 120 w 1139"/>
                <a:gd name="T5" fmla="*/ 217 h 220"/>
                <a:gd name="T6" fmla="*/ 32 w 1139"/>
                <a:gd name="T7" fmla="*/ 52 h 220"/>
                <a:gd name="T8" fmla="*/ 33 w 1139"/>
                <a:gd name="T9" fmla="*/ 93 h 220"/>
                <a:gd name="T10" fmla="*/ 0 w 1139"/>
                <a:gd name="T11" fmla="*/ 15 h 220"/>
                <a:gd name="T12" fmla="*/ 109 w 1139"/>
                <a:gd name="T13" fmla="*/ 168 h 220"/>
                <a:gd name="T14" fmla="*/ 171 w 1139"/>
                <a:gd name="T15" fmla="*/ 15 h 220"/>
                <a:gd name="T16" fmla="*/ 285 w 1139"/>
                <a:gd name="T17" fmla="*/ 72 h 220"/>
                <a:gd name="T18" fmla="*/ 269 w 1139"/>
                <a:gd name="T19" fmla="*/ 11 h 220"/>
                <a:gd name="T20" fmla="*/ 254 w 1139"/>
                <a:gd name="T21" fmla="*/ 45 h 220"/>
                <a:gd name="T22" fmla="*/ 289 w 1139"/>
                <a:gd name="T23" fmla="*/ 31 h 220"/>
                <a:gd name="T24" fmla="*/ 405 w 1139"/>
                <a:gd name="T25" fmla="*/ 71 h 220"/>
                <a:gd name="T26" fmla="*/ 318 w 1139"/>
                <a:gd name="T27" fmla="*/ 107 h 220"/>
                <a:gd name="T28" fmla="*/ 343 w 1139"/>
                <a:gd name="T29" fmla="*/ 211 h 220"/>
                <a:gd name="T30" fmla="*/ 422 w 1139"/>
                <a:gd name="T31" fmla="*/ 210 h 220"/>
                <a:gd name="T32" fmla="*/ 404 w 1139"/>
                <a:gd name="T33" fmla="*/ 189 h 220"/>
                <a:gd name="T34" fmla="*/ 344 w 1139"/>
                <a:gd name="T35" fmla="*/ 145 h 220"/>
                <a:gd name="T36" fmla="*/ 420 w 1139"/>
                <a:gd name="T37" fmla="*/ 108 h 220"/>
                <a:gd name="T38" fmla="*/ 421 w 1139"/>
                <a:gd name="T39" fmla="*/ 76 h 220"/>
                <a:gd name="T40" fmla="*/ 495 w 1139"/>
                <a:gd name="T41" fmla="*/ 78 h 220"/>
                <a:gd name="T42" fmla="*/ 481 w 1139"/>
                <a:gd name="T43" fmla="*/ 72 h 220"/>
                <a:gd name="T44" fmla="*/ 481 w 1139"/>
                <a:gd name="T45" fmla="*/ 217 h 220"/>
                <a:gd name="T46" fmla="*/ 512 w 1139"/>
                <a:gd name="T47" fmla="*/ 100 h 220"/>
                <a:gd name="T48" fmla="*/ 531 w 1139"/>
                <a:gd name="T49" fmla="*/ 106 h 220"/>
                <a:gd name="T50" fmla="*/ 517 w 1139"/>
                <a:gd name="T51" fmla="*/ 70 h 220"/>
                <a:gd name="T52" fmla="*/ 661 w 1139"/>
                <a:gd name="T53" fmla="*/ 199 h 220"/>
                <a:gd name="T54" fmla="*/ 533 w 1139"/>
                <a:gd name="T55" fmla="*/ 146 h 220"/>
                <a:gd name="T56" fmla="*/ 663 w 1139"/>
                <a:gd name="T57" fmla="*/ 89 h 220"/>
                <a:gd name="T58" fmla="*/ 608 w 1139"/>
                <a:gd name="T59" fmla="*/ 97 h 220"/>
                <a:gd name="T60" fmla="*/ 579 w 1139"/>
                <a:gd name="T61" fmla="*/ 180 h 220"/>
                <a:gd name="T62" fmla="*/ 646 w 1139"/>
                <a:gd name="T63" fmla="*/ 144 h 220"/>
                <a:gd name="T64" fmla="*/ 732 w 1139"/>
                <a:gd name="T65" fmla="*/ 110 h 220"/>
                <a:gd name="T66" fmla="*/ 770 w 1139"/>
                <a:gd name="T67" fmla="*/ 98 h 220"/>
                <a:gd name="T68" fmla="*/ 786 w 1139"/>
                <a:gd name="T69" fmla="*/ 75 h 220"/>
                <a:gd name="T70" fmla="*/ 753 w 1139"/>
                <a:gd name="T71" fmla="*/ 69 h 220"/>
                <a:gd name="T72" fmla="*/ 701 w 1139"/>
                <a:gd name="T73" fmla="*/ 131 h 220"/>
                <a:gd name="T74" fmla="*/ 750 w 1139"/>
                <a:gd name="T75" fmla="*/ 164 h 220"/>
                <a:gd name="T76" fmla="*/ 738 w 1139"/>
                <a:gd name="T77" fmla="*/ 193 h 220"/>
                <a:gd name="T78" fmla="*/ 698 w 1139"/>
                <a:gd name="T79" fmla="*/ 179 h 220"/>
                <a:gd name="T80" fmla="*/ 717 w 1139"/>
                <a:gd name="T81" fmla="*/ 218 h 220"/>
                <a:gd name="T82" fmla="*/ 794 w 1139"/>
                <a:gd name="T83" fmla="*/ 175 h 220"/>
                <a:gd name="T84" fmla="*/ 938 w 1139"/>
                <a:gd name="T85" fmla="*/ 89 h 220"/>
                <a:gd name="T86" fmla="*/ 882 w 1139"/>
                <a:gd name="T87" fmla="*/ 220 h 220"/>
                <a:gd name="T88" fmla="*/ 829 w 1139"/>
                <a:gd name="T89" fmla="*/ 89 h 220"/>
                <a:gd name="T90" fmla="*/ 922 w 1139"/>
                <a:gd name="T91" fmla="*/ 144 h 220"/>
                <a:gd name="T92" fmla="*/ 855 w 1139"/>
                <a:gd name="T93" fmla="*/ 109 h 220"/>
                <a:gd name="T94" fmla="*/ 884 w 1139"/>
                <a:gd name="T95" fmla="*/ 192 h 220"/>
                <a:gd name="T96" fmla="*/ 1139 w 1139"/>
                <a:gd name="T97" fmla="*/ 100 h 220"/>
                <a:gd name="T98" fmla="*/ 1104 w 1139"/>
                <a:gd name="T99" fmla="*/ 29 h 220"/>
                <a:gd name="T100" fmla="*/ 1070 w 1139"/>
                <a:gd name="T101" fmla="*/ 40 h 220"/>
                <a:gd name="T102" fmla="*/ 1019 w 1139"/>
                <a:gd name="T103" fmla="*/ 54 h 220"/>
                <a:gd name="T104" fmla="*/ 1055 w 1139"/>
                <a:gd name="T105" fmla="*/ 32 h 220"/>
                <a:gd name="T106" fmla="*/ 1056 w 1139"/>
                <a:gd name="T107" fmla="*/ 3 h 220"/>
                <a:gd name="T108" fmla="*/ 991 w 1139"/>
                <a:gd name="T109" fmla="*/ 25 h 220"/>
                <a:gd name="T110" fmla="*/ 961 w 1139"/>
                <a:gd name="T111" fmla="*/ 72 h 220"/>
                <a:gd name="T112" fmla="*/ 985 w 1139"/>
                <a:gd name="T113" fmla="*/ 217 h 220"/>
                <a:gd name="T114" fmla="*/ 1070 w 1139"/>
                <a:gd name="T115" fmla="*/ 100 h 220"/>
                <a:gd name="T116" fmla="*/ 1127 w 1139"/>
                <a:gd name="T117" fmla="*/ 219 h 220"/>
                <a:gd name="T118" fmla="*/ 1139 w 1139"/>
                <a:gd name="T119" fmla="*/ 187 h 220"/>
                <a:gd name="T120" fmla="*/ 1123 w 1139"/>
                <a:gd name="T121" fmla="*/ 192 h 220"/>
                <a:gd name="T122" fmla="*/ 1104 w 1139"/>
                <a:gd name="T123" fmla="*/ 10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39" h="220">
                  <a:moveTo>
                    <a:pt x="171" y="15"/>
                  </a:moveTo>
                  <a:cubicBezTo>
                    <a:pt x="218" y="15"/>
                    <a:pt x="218" y="15"/>
                    <a:pt x="218" y="15"/>
                  </a:cubicBezTo>
                  <a:cubicBezTo>
                    <a:pt x="218" y="217"/>
                    <a:pt x="218" y="217"/>
                    <a:pt x="218" y="217"/>
                  </a:cubicBezTo>
                  <a:cubicBezTo>
                    <a:pt x="184" y="217"/>
                    <a:pt x="184" y="217"/>
                    <a:pt x="184" y="217"/>
                  </a:cubicBezTo>
                  <a:cubicBezTo>
                    <a:pt x="184" y="89"/>
                    <a:pt x="184" y="89"/>
                    <a:pt x="184" y="89"/>
                  </a:cubicBezTo>
                  <a:cubicBezTo>
                    <a:pt x="184" y="80"/>
                    <a:pt x="184" y="67"/>
                    <a:pt x="185" y="52"/>
                  </a:cubicBezTo>
                  <a:cubicBezTo>
                    <a:pt x="185" y="52"/>
                    <a:pt x="185" y="52"/>
                    <a:pt x="185" y="52"/>
                  </a:cubicBezTo>
                  <a:cubicBezTo>
                    <a:pt x="183" y="58"/>
                    <a:pt x="182" y="65"/>
                    <a:pt x="180" y="68"/>
                  </a:cubicBezTo>
                  <a:cubicBezTo>
                    <a:pt x="120" y="217"/>
                    <a:pt x="120" y="217"/>
                    <a:pt x="120" y="217"/>
                  </a:cubicBezTo>
                  <a:cubicBezTo>
                    <a:pt x="97" y="217"/>
                    <a:pt x="97" y="217"/>
                    <a:pt x="97" y="217"/>
                  </a:cubicBezTo>
                  <a:cubicBezTo>
                    <a:pt x="37" y="70"/>
                    <a:pt x="37" y="70"/>
                    <a:pt x="37" y="70"/>
                  </a:cubicBezTo>
                  <a:cubicBezTo>
                    <a:pt x="36" y="66"/>
                    <a:pt x="34" y="60"/>
                    <a:pt x="32" y="52"/>
                  </a:cubicBezTo>
                  <a:cubicBezTo>
                    <a:pt x="31" y="52"/>
                    <a:pt x="31" y="52"/>
                    <a:pt x="31" y="52"/>
                  </a:cubicBezTo>
                  <a:cubicBezTo>
                    <a:pt x="32" y="56"/>
                    <a:pt x="32" y="60"/>
                    <a:pt x="32" y="65"/>
                  </a:cubicBezTo>
                  <a:cubicBezTo>
                    <a:pt x="33" y="76"/>
                    <a:pt x="33" y="85"/>
                    <a:pt x="33" y="93"/>
                  </a:cubicBezTo>
                  <a:cubicBezTo>
                    <a:pt x="33" y="217"/>
                    <a:pt x="33" y="217"/>
                    <a:pt x="33" y="217"/>
                  </a:cubicBezTo>
                  <a:cubicBezTo>
                    <a:pt x="0" y="217"/>
                    <a:pt x="0" y="217"/>
                    <a:pt x="0" y="217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50" y="15"/>
                    <a:pt x="50" y="15"/>
                    <a:pt x="50" y="15"/>
                  </a:cubicBezTo>
                  <a:cubicBezTo>
                    <a:pt x="100" y="142"/>
                    <a:pt x="100" y="142"/>
                    <a:pt x="100" y="142"/>
                  </a:cubicBezTo>
                  <a:cubicBezTo>
                    <a:pt x="105" y="153"/>
                    <a:pt x="108" y="162"/>
                    <a:pt x="109" y="168"/>
                  </a:cubicBezTo>
                  <a:cubicBezTo>
                    <a:pt x="110" y="168"/>
                    <a:pt x="110" y="168"/>
                    <a:pt x="110" y="168"/>
                  </a:cubicBezTo>
                  <a:cubicBezTo>
                    <a:pt x="119" y="142"/>
                    <a:pt x="119" y="142"/>
                    <a:pt x="119" y="142"/>
                  </a:cubicBezTo>
                  <a:lnTo>
                    <a:pt x="171" y="15"/>
                  </a:lnTo>
                  <a:close/>
                  <a:moveTo>
                    <a:pt x="251" y="217"/>
                  </a:moveTo>
                  <a:cubicBezTo>
                    <a:pt x="285" y="217"/>
                    <a:pt x="285" y="217"/>
                    <a:pt x="285" y="217"/>
                  </a:cubicBezTo>
                  <a:cubicBezTo>
                    <a:pt x="285" y="72"/>
                    <a:pt x="285" y="72"/>
                    <a:pt x="285" y="72"/>
                  </a:cubicBezTo>
                  <a:cubicBezTo>
                    <a:pt x="251" y="72"/>
                    <a:pt x="251" y="72"/>
                    <a:pt x="251" y="72"/>
                  </a:cubicBezTo>
                  <a:lnTo>
                    <a:pt x="251" y="217"/>
                  </a:lnTo>
                  <a:close/>
                  <a:moveTo>
                    <a:pt x="269" y="11"/>
                  </a:moveTo>
                  <a:cubicBezTo>
                    <a:pt x="263" y="11"/>
                    <a:pt x="258" y="13"/>
                    <a:pt x="254" y="17"/>
                  </a:cubicBezTo>
                  <a:cubicBezTo>
                    <a:pt x="250" y="20"/>
                    <a:pt x="248" y="25"/>
                    <a:pt x="248" y="31"/>
                  </a:cubicBezTo>
                  <a:cubicBezTo>
                    <a:pt x="248" y="36"/>
                    <a:pt x="250" y="41"/>
                    <a:pt x="254" y="45"/>
                  </a:cubicBezTo>
                  <a:cubicBezTo>
                    <a:pt x="258" y="48"/>
                    <a:pt x="263" y="50"/>
                    <a:pt x="269" y="50"/>
                  </a:cubicBezTo>
                  <a:cubicBezTo>
                    <a:pt x="274" y="50"/>
                    <a:pt x="279" y="48"/>
                    <a:pt x="283" y="45"/>
                  </a:cubicBezTo>
                  <a:cubicBezTo>
                    <a:pt x="287" y="41"/>
                    <a:pt x="289" y="36"/>
                    <a:pt x="289" y="31"/>
                  </a:cubicBezTo>
                  <a:cubicBezTo>
                    <a:pt x="289" y="25"/>
                    <a:pt x="287" y="21"/>
                    <a:pt x="283" y="17"/>
                  </a:cubicBezTo>
                  <a:cubicBezTo>
                    <a:pt x="279" y="13"/>
                    <a:pt x="274" y="11"/>
                    <a:pt x="269" y="11"/>
                  </a:cubicBezTo>
                  <a:close/>
                  <a:moveTo>
                    <a:pt x="405" y="71"/>
                  </a:moveTo>
                  <a:cubicBezTo>
                    <a:pt x="399" y="69"/>
                    <a:pt x="393" y="69"/>
                    <a:pt x="386" y="69"/>
                  </a:cubicBezTo>
                  <a:cubicBezTo>
                    <a:pt x="371" y="69"/>
                    <a:pt x="357" y="72"/>
                    <a:pt x="345" y="79"/>
                  </a:cubicBezTo>
                  <a:cubicBezTo>
                    <a:pt x="333" y="85"/>
                    <a:pt x="324" y="95"/>
                    <a:pt x="318" y="107"/>
                  </a:cubicBezTo>
                  <a:cubicBezTo>
                    <a:pt x="312" y="119"/>
                    <a:pt x="309" y="133"/>
                    <a:pt x="309" y="148"/>
                  </a:cubicBezTo>
                  <a:cubicBezTo>
                    <a:pt x="309" y="162"/>
                    <a:pt x="312" y="174"/>
                    <a:pt x="318" y="185"/>
                  </a:cubicBezTo>
                  <a:cubicBezTo>
                    <a:pt x="324" y="196"/>
                    <a:pt x="332" y="205"/>
                    <a:pt x="343" y="211"/>
                  </a:cubicBezTo>
                  <a:cubicBezTo>
                    <a:pt x="354" y="217"/>
                    <a:pt x="366" y="220"/>
                    <a:pt x="380" y="220"/>
                  </a:cubicBezTo>
                  <a:cubicBezTo>
                    <a:pt x="396" y="220"/>
                    <a:pt x="410" y="217"/>
                    <a:pt x="421" y="211"/>
                  </a:cubicBezTo>
                  <a:cubicBezTo>
                    <a:pt x="422" y="210"/>
                    <a:pt x="422" y="210"/>
                    <a:pt x="422" y="210"/>
                  </a:cubicBezTo>
                  <a:cubicBezTo>
                    <a:pt x="422" y="179"/>
                    <a:pt x="422" y="179"/>
                    <a:pt x="422" y="179"/>
                  </a:cubicBezTo>
                  <a:cubicBezTo>
                    <a:pt x="420" y="180"/>
                    <a:pt x="420" y="180"/>
                    <a:pt x="420" y="180"/>
                  </a:cubicBezTo>
                  <a:cubicBezTo>
                    <a:pt x="415" y="184"/>
                    <a:pt x="410" y="187"/>
                    <a:pt x="404" y="189"/>
                  </a:cubicBezTo>
                  <a:cubicBezTo>
                    <a:pt x="398" y="191"/>
                    <a:pt x="392" y="192"/>
                    <a:pt x="387" y="192"/>
                  </a:cubicBezTo>
                  <a:cubicBezTo>
                    <a:pt x="374" y="192"/>
                    <a:pt x="363" y="188"/>
                    <a:pt x="355" y="180"/>
                  </a:cubicBezTo>
                  <a:cubicBezTo>
                    <a:pt x="348" y="171"/>
                    <a:pt x="344" y="160"/>
                    <a:pt x="344" y="145"/>
                  </a:cubicBezTo>
                  <a:cubicBezTo>
                    <a:pt x="344" y="131"/>
                    <a:pt x="348" y="119"/>
                    <a:pt x="356" y="110"/>
                  </a:cubicBezTo>
                  <a:cubicBezTo>
                    <a:pt x="364" y="101"/>
                    <a:pt x="375" y="97"/>
                    <a:pt x="388" y="97"/>
                  </a:cubicBezTo>
                  <a:cubicBezTo>
                    <a:pt x="399" y="97"/>
                    <a:pt x="410" y="101"/>
                    <a:pt x="420" y="108"/>
                  </a:cubicBezTo>
                  <a:cubicBezTo>
                    <a:pt x="422" y="109"/>
                    <a:pt x="422" y="109"/>
                    <a:pt x="422" y="109"/>
                  </a:cubicBezTo>
                  <a:cubicBezTo>
                    <a:pt x="422" y="76"/>
                    <a:pt x="422" y="76"/>
                    <a:pt x="422" y="76"/>
                  </a:cubicBezTo>
                  <a:cubicBezTo>
                    <a:pt x="421" y="76"/>
                    <a:pt x="421" y="76"/>
                    <a:pt x="421" y="76"/>
                  </a:cubicBezTo>
                  <a:cubicBezTo>
                    <a:pt x="417" y="74"/>
                    <a:pt x="412" y="72"/>
                    <a:pt x="405" y="71"/>
                  </a:cubicBezTo>
                  <a:close/>
                  <a:moveTo>
                    <a:pt x="517" y="70"/>
                  </a:moveTo>
                  <a:cubicBezTo>
                    <a:pt x="509" y="70"/>
                    <a:pt x="501" y="72"/>
                    <a:pt x="495" y="78"/>
                  </a:cubicBezTo>
                  <a:cubicBezTo>
                    <a:pt x="489" y="83"/>
                    <a:pt x="485" y="89"/>
                    <a:pt x="482" y="97"/>
                  </a:cubicBezTo>
                  <a:cubicBezTo>
                    <a:pt x="481" y="97"/>
                    <a:pt x="481" y="97"/>
                    <a:pt x="481" y="97"/>
                  </a:cubicBezTo>
                  <a:cubicBezTo>
                    <a:pt x="481" y="72"/>
                    <a:pt x="481" y="72"/>
                    <a:pt x="481" y="72"/>
                  </a:cubicBezTo>
                  <a:cubicBezTo>
                    <a:pt x="447" y="72"/>
                    <a:pt x="447" y="72"/>
                    <a:pt x="447" y="72"/>
                  </a:cubicBezTo>
                  <a:cubicBezTo>
                    <a:pt x="447" y="217"/>
                    <a:pt x="447" y="217"/>
                    <a:pt x="447" y="217"/>
                  </a:cubicBezTo>
                  <a:cubicBezTo>
                    <a:pt x="481" y="217"/>
                    <a:pt x="481" y="217"/>
                    <a:pt x="481" y="217"/>
                  </a:cubicBezTo>
                  <a:cubicBezTo>
                    <a:pt x="481" y="143"/>
                    <a:pt x="481" y="143"/>
                    <a:pt x="481" y="143"/>
                  </a:cubicBezTo>
                  <a:cubicBezTo>
                    <a:pt x="481" y="130"/>
                    <a:pt x="484" y="120"/>
                    <a:pt x="490" y="112"/>
                  </a:cubicBezTo>
                  <a:cubicBezTo>
                    <a:pt x="495" y="104"/>
                    <a:pt x="503" y="100"/>
                    <a:pt x="512" y="100"/>
                  </a:cubicBezTo>
                  <a:cubicBezTo>
                    <a:pt x="515" y="100"/>
                    <a:pt x="518" y="101"/>
                    <a:pt x="522" y="102"/>
                  </a:cubicBezTo>
                  <a:cubicBezTo>
                    <a:pt x="526" y="103"/>
                    <a:pt x="528" y="104"/>
                    <a:pt x="530" y="105"/>
                  </a:cubicBezTo>
                  <a:cubicBezTo>
                    <a:pt x="531" y="106"/>
                    <a:pt x="531" y="106"/>
                    <a:pt x="531" y="106"/>
                  </a:cubicBezTo>
                  <a:cubicBezTo>
                    <a:pt x="531" y="72"/>
                    <a:pt x="531" y="72"/>
                    <a:pt x="531" y="72"/>
                  </a:cubicBezTo>
                  <a:cubicBezTo>
                    <a:pt x="531" y="72"/>
                    <a:pt x="531" y="72"/>
                    <a:pt x="531" y="72"/>
                  </a:cubicBezTo>
                  <a:cubicBezTo>
                    <a:pt x="528" y="70"/>
                    <a:pt x="523" y="70"/>
                    <a:pt x="517" y="70"/>
                  </a:cubicBezTo>
                  <a:close/>
                  <a:moveTo>
                    <a:pt x="663" y="89"/>
                  </a:moveTo>
                  <a:cubicBezTo>
                    <a:pt x="675" y="102"/>
                    <a:pt x="682" y="120"/>
                    <a:pt x="682" y="143"/>
                  </a:cubicBezTo>
                  <a:cubicBezTo>
                    <a:pt x="682" y="166"/>
                    <a:pt x="675" y="185"/>
                    <a:pt x="661" y="199"/>
                  </a:cubicBezTo>
                  <a:cubicBezTo>
                    <a:pt x="648" y="213"/>
                    <a:pt x="629" y="220"/>
                    <a:pt x="606" y="220"/>
                  </a:cubicBezTo>
                  <a:cubicBezTo>
                    <a:pt x="584" y="220"/>
                    <a:pt x="566" y="213"/>
                    <a:pt x="553" y="200"/>
                  </a:cubicBezTo>
                  <a:cubicBezTo>
                    <a:pt x="540" y="187"/>
                    <a:pt x="533" y="169"/>
                    <a:pt x="533" y="146"/>
                  </a:cubicBezTo>
                  <a:cubicBezTo>
                    <a:pt x="533" y="122"/>
                    <a:pt x="540" y="103"/>
                    <a:pt x="553" y="89"/>
                  </a:cubicBezTo>
                  <a:cubicBezTo>
                    <a:pt x="567" y="76"/>
                    <a:pt x="586" y="69"/>
                    <a:pt x="610" y="69"/>
                  </a:cubicBezTo>
                  <a:cubicBezTo>
                    <a:pt x="632" y="69"/>
                    <a:pt x="650" y="75"/>
                    <a:pt x="663" y="89"/>
                  </a:cubicBezTo>
                  <a:close/>
                  <a:moveTo>
                    <a:pt x="646" y="144"/>
                  </a:moveTo>
                  <a:cubicBezTo>
                    <a:pt x="646" y="129"/>
                    <a:pt x="643" y="117"/>
                    <a:pt x="636" y="109"/>
                  </a:cubicBezTo>
                  <a:cubicBezTo>
                    <a:pt x="629" y="101"/>
                    <a:pt x="620" y="97"/>
                    <a:pt x="608" y="97"/>
                  </a:cubicBezTo>
                  <a:cubicBezTo>
                    <a:pt x="596" y="97"/>
                    <a:pt x="586" y="101"/>
                    <a:pt x="579" y="109"/>
                  </a:cubicBezTo>
                  <a:cubicBezTo>
                    <a:pt x="572" y="118"/>
                    <a:pt x="568" y="130"/>
                    <a:pt x="568" y="145"/>
                  </a:cubicBezTo>
                  <a:cubicBezTo>
                    <a:pt x="568" y="160"/>
                    <a:pt x="572" y="172"/>
                    <a:pt x="579" y="180"/>
                  </a:cubicBezTo>
                  <a:cubicBezTo>
                    <a:pt x="586" y="188"/>
                    <a:pt x="596" y="192"/>
                    <a:pt x="608" y="192"/>
                  </a:cubicBezTo>
                  <a:cubicBezTo>
                    <a:pt x="621" y="192"/>
                    <a:pt x="630" y="188"/>
                    <a:pt x="637" y="180"/>
                  </a:cubicBezTo>
                  <a:cubicBezTo>
                    <a:pt x="643" y="172"/>
                    <a:pt x="646" y="160"/>
                    <a:pt x="646" y="144"/>
                  </a:cubicBezTo>
                  <a:close/>
                  <a:moveTo>
                    <a:pt x="757" y="132"/>
                  </a:moveTo>
                  <a:cubicBezTo>
                    <a:pt x="746" y="128"/>
                    <a:pt x="739" y="124"/>
                    <a:pt x="737" y="121"/>
                  </a:cubicBezTo>
                  <a:cubicBezTo>
                    <a:pt x="734" y="119"/>
                    <a:pt x="732" y="115"/>
                    <a:pt x="732" y="110"/>
                  </a:cubicBezTo>
                  <a:cubicBezTo>
                    <a:pt x="732" y="106"/>
                    <a:pt x="734" y="103"/>
                    <a:pt x="738" y="100"/>
                  </a:cubicBezTo>
                  <a:cubicBezTo>
                    <a:pt x="741" y="97"/>
                    <a:pt x="746" y="96"/>
                    <a:pt x="752" y="96"/>
                  </a:cubicBezTo>
                  <a:cubicBezTo>
                    <a:pt x="758" y="96"/>
                    <a:pt x="764" y="97"/>
                    <a:pt x="770" y="98"/>
                  </a:cubicBezTo>
                  <a:cubicBezTo>
                    <a:pt x="776" y="100"/>
                    <a:pt x="781" y="103"/>
                    <a:pt x="785" y="105"/>
                  </a:cubicBezTo>
                  <a:cubicBezTo>
                    <a:pt x="786" y="106"/>
                    <a:pt x="786" y="106"/>
                    <a:pt x="786" y="106"/>
                  </a:cubicBezTo>
                  <a:cubicBezTo>
                    <a:pt x="786" y="75"/>
                    <a:pt x="786" y="75"/>
                    <a:pt x="786" y="75"/>
                  </a:cubicBezTo>
                  <a:cubicBezTo>
                    <a:pt x="786" y="75"/>
                    <a:pt x="786" y="75"/>
                    <a:pt x="786" y="75"/>
                  </a:cubicBezTo>
                  <a:cubicBezTo>
                    <a:pt x="782" y="73"/>
                    <a:pt x="777" y="72"/>
                    <a:pt x="770" y="70"/>
                  </a:cubicBezTo>
                  <a:cubicBezTo>
                    <a:pt x="764" y="69"/>
                    <a:pt x="758" y="69"/>
                    <a:pt x="753" y="69"/>
                  </a:cubicBezTo>
                  <a:cubicBezTo>
                    <a:pt x="737" y="69"/>
                    <a:pt x="724" y="73"/>
                    <a:pt x="714" y="81"/>
                  </a:cubicBezTo>
                  <a:cubicBezTo>
                    <a:pt x="703" y="89"/>
                    <a:pt x="698" y="100"/>
                    <a:pt x="698" y="113"/>
                  </a:cubicBezTo>
                  <a:cubicBezTo>
                    <a:pt x="698" y="120"/>
                    <a:pt x="699" y="126"/>
                    <a:pt x="701" y="131"/>
                  </a:cubicBezTo>
                  <a:cubicBezTo>
                    <a:pt x="704" y="136"/>
                    <a:pt x="707" y="141"/>
                    <a:pt x="712" y="144"/>
                  </a:cubicBezTo>
                  <a:cubicBezTo>
                    <a:pt x="716" y="148"/>
                    <a:pt x="723" y="152"/>
                    <a:pt x="733" y="156"/>
                  </a:cubicBezTo>
                  <a:cubicBezTo>
                    <a:pt x="740" y="159"/>
                    <a:pt x="746" y="162"/>
                    <a:pt x="750" y="164"/>
                  </a:cubicBezTo>
                  <a:cubicBezTo>
                    <a:pt x="754" y="166"/>
                    <a:pt x="756" y="168"/>
                    <a:pt x="758" y="171"/>
                  </a:cubicBezTo>
                  <a:cubicBezTo>
                    <a:pt x="759" y="173"/>
                    <a:pt x="760" y="175"/>
                    <a:pt x="760" y="179"/>
                  </a:cubicBezTo>
                  <a:cubicBezTo>
                    <a:pt x="760" y="188"/>
                    <a:pt x="753" y="193"/>
                    <a:pt x="738" y="193"/>
                  </a:cubicBezTo>
                  <a:cubicBezTo>
                    <a:pt x="732" y="193"/>
                    <a:pt x="726" y="192"/>
                    <a:pt x="719" y="190"/>
                  </a:cubicBezTo>
                  <a:cubicBezTo>
                    <a:pt x="712" y="187"/>
                    <a:pt x="705" y="184"/>
                    <a:pt x="700" y="180"/>
                  </a:cubicBezTo>
                  <a:cubicBezTo>
                    <a:pt x="698" y="179"/>
                    <a:pt x="698" y="179"/>
                    <a:pt x="698" y="179"/>
                  </a:cubicBezTo>
                  <a:cubicBezTo>
                    <a:pt x="698" y="212"/>
                    <a:pt x="698" y="212"/>
                    <a:pt x="698" y="212"/>
                  </a:cubicBezTo>
                  <a:cubicBezTo>
                    <a:pt x="699" y="212"/>
                    <a:pt x="699" y="212"/>
                    <a:pt x="699" y="212"/>
                  </a:cubicBezTo>
                  <a:cubicBezTo>
                    <a:pt x="703" y="215"/>
                    <a:pt x="710" y="216"/>
                    <a:pt x="717" y="218"/>
                  </a:cubicBezTo>
                  <a:cubicBezTo>
                    <a:pt x="724" y="219"/>
                    <a:pt x="731" y="220"/>
                    <a:pt x="736" y="220"/>
                  </a:cubicBezTo>
                  <a:cubicBezTo>
                    <a:pt x="754" y="220"/>
                    <a:pt x="768" y="216"/>
                    <a:pt x="778" y="208"/>
                  </a:cubicBezTo>
                  <a:cubicBezTo>
                    <a:pt x="789" y="199"/>
                    <a:pt x="794" y="188"/>
                    <a:pt x="794" y="175"/>
                  </a:cubicBezTo>
                  <a:cubicBezTo>
                    <a:pt x="794" y="165"/>
                    <a:pt x="791" y="157"/>
                    <a:pt x="786" y="150"/>
                  </a:cubicBezTo>
                  <a:cubicBezTo>
                    <a:pt x="780" y="143"/>
                    <a:pt x="770" y="137"/>
                    <a:pt x="757" y="132"/>
                  </a:cubicBezTo>
                  <a:close/>
                  <a:moveTo>
                    <a:pt x="938" y="89"/>
                  </a:moveTo>
                  <a:cubicBezTo>
                    <a:pt x="951" y="102"/>
                    <a:pt x="957" y="120"/>
                    <a:pt x="957" y="143"/>
                  </a:cubicBezTo>
                  <a:cubicBezTo>
                    <a:pt x="957" y="166"/>
                    <a:pt x="951" y="185"/>
                    <a:pt x="937" y="199"/>
                  </a:cubicBezTo>
                  <a:cubicBezTo>
                    <a:pt x="924" y="213"/>
                    <a:pt x="905" y="220"/>
                    <a:pt x="882" y="220"/>
                  </a:cubicBezTo>
                  <a:cubicBezTo>
                    <a:pt x="860" y="220"/>
                    <a:pt x="842" y="213"/>
                    <a:pt x="829" y="200"/>
                  </a:cubicBezTo>
                  <a:cubicBezTo>
                    <a:pt x="816" y="187"/>
                    <a:pt x="809" y="169"/>
                    <a:pt x="809" y="146"/>
                  </a:cubicBezTo>
                  <a:cubicBezTo>
                    <a:pt x="809" y="122"/>
                    <a:pt x="816" y="103"/>
                    <a:pt x="829" y="89"/>
                  </a:cubicBezTo>
                  <a:cubicBezTo>
                    <a:pt x="843" y="76"/>
                    <a:pt x="862" y="69"/>
                    <a:pt x="885" y="69"/>
                  </a:cubicBezTo>
                  <a:cubicBezTo>
                    <a:pt x="908" y="69"/>
                    <a:pt x="926" y="75"/>
                    <a:pt x="938" y="89"/>
                  </a:cubicBezTo>
                  <a:close/>
                  <a:moveTo>
                    <a:pt x="922" y="144"/>
                  </a:moveTo>
                  <a:cubicBezTo>
                    <a:pt x="922" y="129"/>
                    <a:pt x="919" y="117"/>
                    <a:pt x="912" y="109"/>
                  </a:cubicBezTo>
                  <a:cubicBezTo>
                    <a:pt x="905" y="101"/>
                    <a:pt x="896" y="97"/>
                    <a:pt x="884" y="97"/>
                  </a:cubicBezTo>
                  <a:cubicBezTo>
                    <a:pt x="871" y="97"/>
                    <a:pt x="862" y="101"/>
                    <a:pt x="855" y="109"/>
                  </a:cubicBezTo>
                  <a:cubicBezTo>
                    <a:pt x="848" y="118"/>
                    <a:pt x="844" y="130"/>
                    <a:pt x="844" y="145"/>
                  </a:cubicBezTo>
                  <a:cubicBezTo>
                    <a:pt x="844" y="160"/>
                    <a:pt x="848" y="172"/>
                    <a:pt x="855" y="180"/>
                  </a:cubicBezTo>
                  <a:cubicBezTo>
                    <a:pt x="862" y="188"/>
                    <a:pt x="871" y="192"/>
                    <a:pt x="884" y="192"/>
                  </a:cubicBezTo>
                  <a:cubicBezTo>
                    <a:pt x="896" y="192"/>
                    <a:pt x="906" y="188"/>
                    <a:pt x="912" y="180"/>
                  </a:cubicBezTo>
                  <a:cubicBezTo>
                    <a:pt x="919" y="172"/>
                    <a:pt x="922" y="160"/>
                    <a:pt x="922" y="144"/>
                  </a:cubicBezTo>
                  <a:close/>
                  <a:moveTo>
                    <a:pt x="1139" y="100"/>
                  </a:moveTo>
                  <a:cubicBezTo>
                    <a:pt x="1139" y="72"/>
                    <a:pt x="1139" y="72"/>
                    <a:pt x="1139" y="72"/>
                  </a:cubicBezTo>
                  <a:cubicBezTo>
                    <a:pt x="1104" y="72"/>
                    <a:pt x="1104" y="72"/>
                    <a:pt x="1104" y="72"/>
                  </a:cubicBezTo>
                  <a:cubicBezTo>
                    <a:pt x="1104" y="29"/>
                    <a:pt x="1104" y="29"/>
                    <a:pt x="1104" y="29"/>
                  </a:cubicBezTo>
                  <a:cubicBezTo>
                    <a:pt x="1103" y="29"/>
                    <a:pt x="1103" y="29"/>
                    <a:pt x="1103" y="29"/>
                  </a:cubicBezTo>
                  <a:cubicBezTo>
                    <a:pt x="1071" y="39"/>
                    <a:pt x="1071" y="39"/>
                    <a:pt x="1071" y="39"/>
                  </a:cubicBezTo>
                  <a:cubicBezTo>
                    <a:pt x="1070" y="40"/>
                    <a:pt x="1070" y="40"/>
                    <a:pt x="1070" y="40"/>
                  </a:cubicBezTo>
                  <a:cubicBezTo>
                    <a:pt x="1070" y="72"/>
                    <a:pt x="1070" y="72"/>
                    <a:pt x="1070" y="72"/>
                  </a:cubicBezTo>
                  <a:cubicBezTo>
                    <a:pt x="1019" y="72"/>
                    <a:pt x="1019" y="72"/>
                    <a:pt x="1019" y="72"/>
                  </a:cubicBezTo>
                  <a:cubicBezTo>
                    <a:pt x="1019" y="54"/>
                    <a:pt x="1019" y="54"/>
                    <a:pt x="1019" y="54"/>
                  </a:cubicBezTo>
                  <a:cubicBezTo>
                    <a:pt x="1019" y="46"/>
                    <a:pt x="1021" y="39"/>
                    <a:pt x="1025" y="35"/>
                  </a:cubicBezTo>
                  <a:cubicBezTo>
                    <a:pt x="1028" y="30"/>
                    <a:pt x="1034" y="28"/>
                    <a:pt x="1040" y="28"/>
                  </a:cubicBezTo>
                  <a:cubicBezTo>
                    <a:pt x="1045" y="28"/>
                    <a:pt x="1050" y="29"/>
                    <a:pt x="1055" y="32"/>
                  </a:cubicBezTo>
                  <a:cubicBezTo>
                    <a:pt x="1057" y="32"/>
                    <a:pt x="1057" y="32"/>
                    <a:pt x="1057" y="32"/>
                  </a:cubicBezTo>
                  <a:cubicBezTo>
                    <a:pt x="1057" y="3"/>
                    <a:pt x="1057" y="3"/>
                    <a:pt x="1057" y="3"/>
                  </a:cubicBezTo>
                  <a:cubicBezTo>
                    <a:pt x="1056" y="3"/>
                    <a:pt x="1056" y="3"/>
                    <a:pt x="1056" y="3"/>
                  </a:cubicBezTo>
                  <a:cubicBezTo>
                    <a:pt x="1051" y="1"/>
                    <a:pt x="1045" y="0"/>
                    <a:pt x="1037" y="0"/>
                  </a:cubicBezTo>
                  <a:cubicBezTo>
                    <a:pt x="1027" y="0"/>
                    <a:pt x="1018" y="3"/>
                    <a:pt x="1010" y="7"/>
                  </a:cubicBezTo>
                  <a:cubicBezTo>
                    <a:pt x="1002" y="11"/>
                    <a:pt x="996" y="17"/>
                    <a:pt x="991" y="25"/>
                  </a:cubicBezTo>
                  <a:cubicBezTo>
                    <a:pt x="987" y="33"/>
                    <a:pt x="985" y="42"/>
                    <a:pt x="985" y="52"/>
                  </a:cubicBezTo>
                  <a:cubicBezTo>
                    <a:pt x="985" y="72"/>
                    <a:pt x="985" y="72"/>
                    <a:pt x="985" y="72"/>
                  </a:cubicBezTo>
                  <a:cubicBezTo>
                    <a:pt x="961" y="72"/>
                    <a:pt x="961" y="72"/>
                    <a:pt x="961" y="72"/>
                  </a:cubicBezTo>
                  <a:cubicBezTo>
                    <a:pt x="961" y="100"/>
                    <a:pt x="961" y="100"/>
                    <a:pt x="961" y="100"/>
                  </a:cubicBezTo>
                  <a:cubicBezTo>
                    <a:pt x="985" y="100"/>
                    <a:pt x="985" y="100"/>
                    <a:pt x="985" y="100"/>
                  </a:cubicBezTo>
                  <a:cubicBezTo>
                    <a:pt x="985" y="217"/>
                    <a:pt x="985" y="217"/>
                    <a:pt x="985" y="217"/>
                  </a:cubicBezTo>
                  <a:cubicBezTo>
                    <a:pt x="1019" y="217"/>
                    <a:pt x="1019" y="217"/>
                    <a:pt x="1019" y="217"/>
                  </a:cubicBezTo>
                  <a:cubicBezTo>
                    <a:pt x="1019" y="100"/>
                    <a:pt x="1019" y="100"/>
                    <a:pt x="1019" y="100"/>
                  </a:cubicBezTo>
                  <a:cubicBezTo>
                    <a:pt x="1070" y="100"/>
                    <a:pt x="1070" y="100"/>
                    <a:pt x="1070" y="100"/>
                  </a:cubicBezTo>
                  <a:cubicBezTo>
                    <a:pt x="1070" y="174"/>
                    <a:pt x="1070" y="174"/>
                    <a:pt x="1070" y="174"/>
                  </a:cubicBezTo>
                  <a:cubicBezTo>
                    <a:pt x="1070" y="205"/>
                    <a:pt x="1084" y="220"/>
                    <a:pt x="1113" y="220"/>
                  </a:cubicBezTo>
                  <a:cubicBezTo>
                    <a:pt x="1118" y="220"/>
                    <a:pt x="1122" y="220"/>
                    <a:pt x="1127" y="219"/>
                  </a:cubicBezTo>
                  <a:cubicBezTo>
                    <a:pt x="1133" y="217"/>
                    <a:pt x="1136" y="216"/>
                    <a:pt x="1138" y="215"/>
                  </a:cubicBezTo>
                  <a:cubicBezTo>
                    <a:pt x="1139" y="215"/>
                    <a:pt x="1139" y="215"/>
                    <a:pt x="1139" y="215"/>
                  </a:cubicBezTo>
                  <a:cubicBezTo>
                    <a:pt x="1139" y="187"/>
                    <a:pt x="1139" y="187"/>
                    <a:pt x="1139" y="187"/>
                  </a:cubicBezTo>
                  <a:cubicBezTo>
                    <a:pt x="1137" y="188"/>
                    <a:pt x="1137" y="188"/>
                    <a:pt x="1137" y="188"/>
                  </a:cubicBezTo>
                  <a:cubicBezTo>
                    <a:pt x="1135" y="189"/>
                    <a:pt x="1133" y="190"/>
                    <a:pt x="1130" y="191"/>
                  </a:cubicBezTo>
                  <a:cubicBezTo>
                    <a:pt x="1127" y="192"/>
                    <a:pt x="1125" y="192"/>
                    <a:pt x="1123" y="192"/>
                  </a:cubicBezTo>
                  <a:cubicBezTo>
                    <a:pt x="1117" y="192"/>
                    <a:pt x="1112" y="190"/>
                    <a:pt x="1109" y="187"/>
                  </a:cubicBezTo>
                  <a:cubicBezTo>
                    <a:pt x="1106" y="183"/>
                    <a:pt x="1104" y="177"/>
                    <a:pt x="1104" y="168"/>
                  </a:cubicBezTo>
                  <a:cubicBezTo>
                    <a:pt x="1104" y="100"/>
                    <a:pt x="1104" y="100"/>
                    <a:pt x="1104" y="100"/>
                  </a:cubicBezTo>
                  <a:lnTo>
                    <a:pt x="1139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65"/>
            </a:p>
          </p:txBody>
        </p:sp>
      </p:grpSp>
    </p:spTree>
    <p:extLst>
      <p:ext uri="{BB962C8B-B14F-4D97-AF65-F5344CB8AC3E}">
        <p14:creationId xmlns:p14="http://schemas.microsoft.com/office/powerpoint/2010/main" val="3977013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alkin (event name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69302" y="1187622"/>
            <a:ext cx="8964185" cy="1793104"/>
          </a:xfrm>
          <a:noFill/>
        </p:spPr>
        <p:txBody>
          <a:bodyPr lIns="146304" tIns="91440" rIns="146304" bIns="91440" anchor="b" anchorCtr="0"/>
          <a:lstStyle>
            <a:lvl1pPr>
              <a:defRPr sz="5294" spc="-98" baseline="0"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Event name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69302" y="2980725"/>
            <a:ext cx="8964186" cy="715931"/>
          </a:xfrm>
          <a:noFill/>
        </p:spPr>
        <p:txBody>
          <a:bodyPr lIns="164592" tIns="109728" rIns="164592" bIns="109728">
            <a:noAutofit/>
          </a:bodyPr>
          <a:lstStyle>
            <a:lvl1pPr marL="0" indent="0">
              <a:spcBef>
                <a:spcPts val="0"/>
              </a:spcBef>
              <a:buNone/>
              <a:defRPr sz="3137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pPr lvl="0"/>
            <a:r>
              <a:rPr lang="en-US"/>
              <a:t>Date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69240" y="3696656"/>
            <a:ext cx="8964248" cy="301749"/>
          </a:xfrm>
        </p:spPr>
        <p:txBody>
          <a:bodyPr/>
          <a:lstStyle>
            <a:lvl1pPr marL="0" indent="0">
              <a:buNone/>
              <a:defRPr lang="en-US" sz="1961" kern="1200" spc="0" baseline="0" dirty="0" smtClean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</a:lstStyle>
          <a:p>
            <a:r>
              <a:rPr lang="en-US"/>
              <a:t>Optional (City, State or venue)</a:t>
            </a:r>
          </a:p>
        </p:txBody>
      </p:sp>
      <p:pic>
        <p:nvPicPr>
          <p:cNvPr id="8" name="MS logo white - E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51632" y="6083105"/>
            <a:ext cx="1423303" cy="304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7197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42901"/>
            <a:ext cx="11391900" cy="553998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US" sz="400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38607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Title Accent Colo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9239" y="2084172"/>
            <a:ext cx="11653523" cy="1158793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058" spc="-98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4338108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 w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250" y="228603"/>
            <a:ext cx="11151917" cy="747897"/>
          </a:xfrm>
        </p:spPr>
        <p:txBody>
          <a:bodyPr/>
          <a:lstStyle>
            <a:lvl1pPr>
              <a:defRPr>
                <a:gradFill>
                  <a:gsLst>
                    <a:gs pos="1250">
                      <a:schemeClr val="tx2"/>
                    </a:gs>
                    <a:gs pos="100000">
                      <a:schemeClr val="tx2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19250" y="1447799"/>
            <a:ext cx="11151917" cy="2154308"/>
          </a:xfrm>
          <a:prstGeom prst="rect">
            <a:avLst/>
          </a:prstGeom>
        </p:spPr>
        <p:txBody>
          <a:bodyPr/>
          <a:lstStyle>
            <a:lvl1pPr marL="284023" indent="-284023">
              <a:buFont typeface="Wingdings" pitchFamily="2" charset="2"/>
              <a:buChar char=""/>
              <a:defRPr sz="3999"/>
            </a:lvl1pPr>
            <a:lvl2pPr marL="517271" indent="-233249">
              <a:buFont typeface="Wingdings" pitchFamily="2" charset="2"/>
              <a:buChar char=""/>
              <a:defRPr>
                <a:latin typeface="+mn-lt"/>
              </a:defRPr>
            </a:lvl2pPr>
            <a:lvl3pPr marL="740999" indent="-223728">
              <a:buFont typeface="Wingdings" pitchFamily="2" charset="2"/>
              <a:buChar char=""/>
              <a:tabLst/>
              <a:defRPr>
                <a:latin typeface="+mn-lt"/>
              </a:defRPr>
            </a:lvl3pPr>
            <a:lvl4pPr marL="913950" indent="-172952">
              <a:buFont typeface="Wingdings" pitchFamily="2" charset="2"/>
              <a:buChar char=""/>
              <a:defRPr>
                <a:latin typeface="+mn-lt"/>
              </a:defRPr>
            </a:lvl4pPr>
            <a:lvl5pPr marL="1086904" indent="-172952">
              <a:buFont typeface="Wingdings" pitchFamily="2" charset="2"/>
              <a:buChar char=""/>
              <a:tabLst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5814789" y="6475250"/>
            <a:ext cx="560832" cy="219456"/>
          </a:xfrm>
          <a:prstGeom prst="rect">
            <a:avLst/>
          </a:prstGeom>
        </p:spPr>
        <p:txBody>
          <a:bodyPr lIns="121899" tIns="60949" rIns="121899" bIns="60949" anchor="ctr"/>
          <a:lstStyle>
            <a:lvl1pPr algn="l">
              <a:defRPr sz="1600">
                <a:gradFill>
                  <a:gsLst>
                    <a:gs pos="100000">
                      <a:schemeClr val="bg2"/>
                    </a:gs>
                    <a:gs pos="0">
                      <a:schemeClr val="bg2"/>
                    </a:gs>
                  </a:gsLst>
                  <a:lin ang="5400000" scaled="0"/>
                </a:gradFill>
              </a:defRPr>
            </a:lvl1pPr>
          </a:lstStyle>
          <a:p>
            <a:fld id="{727B4C2D-45E2-4621-8491-2995EB46A67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70893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EF8822D-F745-4E56-A540-A9547E7BCE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9545" y="3029995"/>
            <a:ext cx="9401560" cy="1793104"/>
          </a:xfrm>
          <a:noFill/>
        </p:spPr>
        <p:txBody>
          <a:bodyPr lIns="0" tIns="0" rIns="0" bIns="182880" anchor="b" anchorCtr="0"/>
          <a:lstStyle>
            <a:lvl1pPr>
              <a:defRPr sz="5294" strike="noStrike" spc="-147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Microsoft 365</a:t>
            </a:r>
            <a:br>
              <a:rPr lang="en-US"/>
            </a:br>
            <a:r>
              <a:rPr lang="en-US"/>
              <a:t>title or event name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A25CC0D-FC54-4BD7-82BD-929FB99709C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9545" y="4826339"/>
            <a:ext cx="9401560" cy="945435"/>
          </a:xfrm>
          <a:noFill/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68" spc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Speaker name</a:t>
            </a:r>
          </a:p>
          <a:p>
            <a:pPr lvl="0"/>
            <a:r>
              <a:rPr lang="en-US" dirty="0"/>
              <a:t>Date</a:t>
            </a:r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F83F2B12-5048-AB44-A75D-9C9276686F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45" y="386213"/>
            <a:ext cx="1097280" cy="234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4653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6425" y="1202871"/>
            <a:ext cx="3632388" cy="1172553"/>
          </a:xfrm>
        </p:spPr>
        <p:txBody>
          <a:bodyPr lIns="0" tIns="0" rIns="0" bIns="0"/>
          <a:lstStyle>
            <a:lvl1pPr>
              <a:defRPr sz="1961" spc="0" baseline="0">
                <a:solidFill>
                  <a:srgbClr val="000000"/>
                </a:solidFill>
              </a:defRPr>
            </a:lvl1pPr>
          </a:lstStyle>
          <a:p>
            <a:r>
              <a:rPr lang="en-US"/>
              <a:t>Contents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212722" y="1202872"/>
            <a:ext cx="3618382" cy="3289228"/>
          </a:xfrm>
        </p:spPr>
        <p:txBody>
          <a:bodyPr wrap="square" lIns="0" tIns="0" rIns="0" bIns="0">
            <a:noAutofit/>
          </a:bodyPr>
          <a:lstStyle>
            <a:lvl1pPr marL="0" marR="0" indent="0" algn="l" defTabSz="507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9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1961" spc="0" baseline="0">
                <a:solidFill>
                  <a:schemeClr val="bg2"/>
                </a:solidFill>
                <a:latin typeface="+mj-lt"/>
              </a:defRPr>
            </a:lvl1pPr>
            <a:lvl2pPr marL="224097" indent="0">
              <a:buNone/>
              <a:defRPr sz="1765"/>
            </a:lvl2pPr>
            <a:lvl3pPr marL="448193" indent="0">
              <a:buNone/>
              <a:defRPr sz="1765"/>
            </a:lvl3pPr>
            <a:lvl4pPr marL="672290" indent="0">
              <a:buNone/>
              <a:defRPr sz="1765"/>
            </a:lvl4pPr>
            <a:lvl5pPr marL="896386" indent="0">
              <a:buNone/>
              <a:defRPr sz="1765"/>
            </a:lvl5pPr>
          </a:lstStyle>
          <a:p>
            <a:pPr lvl="0"/>
            <a:r>
              <a:rPr lang="en-US"/>
              <a:t>##	Section title</a:t>
            </a:r>
          </a:p>
          <a:p>
            <a:pPr lvl="0"/>
            <a:r>
              <a:rPr lang="en-US"/>
              <a:t>##	Section title</a:t>
            </a:r>
          </a:p>
          <a:p>
            <a:pPr lvl="0"/>
            <a:r>
              <a:rPr lang="en-US"/>
              <a:t>##	Section title</a:t>
            </a:r>
          </a:p>
          <a:p>
            <a:pPr lvl="0"/>
            <a:r>
              <a:rPr lang="en-US"/>
              <a:t>##	Section title</a:t>
            </a:r>
          </a:p>
          <a:p>
            <a:pPr lvl="0"/>
            <a:r>
              <a:rPr lang="en-US"/>
              <a:t>##	Section title</a:t>
            </a:r>
          </a:p>
          <a:p>
            <a:pPr lvl="0"/>
            <a:r>
              <a:rPr lang="en-US"/>
              <a:t>##	Section title</a:t>
            </a:r>
          </a:p>
          <a:p>
            <a:pPr lvl="0"/>
            <a:r>
              <a:rPr lang="en-US"/>
              <a:t>##	Section title</a:t>
            </a:r>
          </a:p>
        </p:txBody>
      </p:sp>
    </p:spTree>
    <p:extLst>
      <p:ext uri="{BB962C8B-B14F-4D97-AF65-F5344CB8AC3E}">
        <p14:creationId xmlns:p14="http://schemas.microsoft.com/office/powerpoint/2010/main" val="370461655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6425" y="2842724"/>
            <a:ext cx="3632388" cy="1172553"/>
          </a:xfrm>
        </p:spPr>
        <p:txBody>
          <a:bodyPr lIns="0" tIns="0" rIns="0" bIns="0" anchor="ctr"/>
          <a:lstStyle>
            <a:lvl1pPr>
              <a:defRPr sz="3200" spc="0" baseline="0">
                <a:solidFill>
                  <a:srgbClr val="000000"/>
                </a:solidFill>
              </a:defRPr>
            </a:lvl1pPr>
          </a:lstStyle>
          <a:p>
            <a:r>
              <a:rPr lang="en-US"/>
              <a:t>Contents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212722" y="1784386"/>
            <a:ext cx="3618382" cy="3289228"/>
          </a:xfrm>
        </p:spPr>
        <p:txBody>
          <a:bodyPr wrap="square" lIns="0" tIns="0" rIns="0" bIns="0" anchor="ctr">
            <a:noAutofit/>
          </a:bodyPr>
          <a:lstStyle>
            <a:lvl1pPr marL="0" marR="0" indent="0" algn="l" defTabSz="5073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9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2000" spc="0" baseline="0">
                <a:solidFill>
                  <a:schemeClr val="tx1"/>
                </a:solidFill>
                <a:latin typeface="+mn-lt"/>
              </a:defRPr>
            </a:lvl1pPr>
            <a:lvl2pPr marL="224097" indent="0">
              <a:buNone/>
              <a:defRPr sz="1765"/>
            </a:lvl2pPr>
            <a:lvl3pPr marL="448193" indent="0">
              <a:buNone/>
              <a:defRPr sz="1765"/>
            </a:lvl3pPr>
            <a:lvl4pPr marL="672290" indent="0">
              <a:buNone/>
              <a:defRPr sz="1765"/>
            </a:lvl4pPr>
            <a:lvl5pPr marL="896386" indent="0">
              <a:buNone/>
              <a:defRPr sz="1765"/>
            </a:lvl5pPr>
          </a:lstStyle>
          <a:p>
            <a:pPr lvl="0"/>
            <a:r>
              <a:rPr lang="en-US"/>
              <a:t>##	Section title</a:t>
            </a:r>
          </a:p>
          <a:p>
            <a:pPr lvl="0"/>
            <a:r>
              <a:rPr lang="en-US"/>
              <a:t>##	Section title</a:t>
            </a:r>
          </a:p>
          <a:p>
            <a:pPr lvl="0"/>
            <a:r>
              <a:rPr lang="en-US"/>
              <a:t>##	Section title</a:t>
            </a:r>
          </a:p>
          <a:p>
            <a:pPr lvl="0"/>
            <a:r>
              <a:rPr lang="en-US"/>
              <a:t>##	Section title</a:t>
            </a:r>
          </a:p>
          <a:p>
            <a:pPr lvl="0"/>
            <a:r>
              <a:rPr lang="en-US"/>
              <a:t>##	Section title</a:t>
            </a:r>
          </a:p>
          <a:p>
            <a:pPr lvl="0"/>
            <a:r>
              <a:rPr lang="en-US"/>
              <a:t>##	Section title</a:t>
            </a:r>
          </a:p>
          <a:p>
            <a:pPr lvl="0"/>
            <a:r>
              <a:rPr lang="en-US"/>
              <a:t>##	Section title</a:t>
            </a:r>
          </a:p>
        </p:txBody>
      </p:sp>
    </p:spTree>
    <p:extLst>
      <p:ext uri="{BB962C8B-B14F-4D97-AF65-F5344CB8AC3E}">
        <p14:creationId xmlns:p14="http://schemas.microsoft.com/office/powerpoint/2010/main" val="98994626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y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0C91B8B3-6A3A-E249-8537-E3F2B3A1F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383" y="226511"/>
            <a:ext cx="11333080" cy="7410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2483761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c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line Image Placeholder 2">
            <a:extLst>
              <a:ext uri="{FF2B5EF4-FFF2-40B4-BE49-F238E27FC236}">
                <a16:creationId xmlns:a16="http://schemas.microsoft.com/office/drawing/2014/main" id="{562D5679-B66F-A244-9E94-0FFE5F1B6168}"/>
              </a:ext>
            </a:extLst>
          </p:cNvPr>
          <p:cNvSpPr>
            <a:spLocks noGrp="1"/>
          </p:cNvSpPr>
          <p:nvPr>
            <p:ph type="clipArt" sz="quarter" idx="11" hasCustomPrompt="1"/>
          </p:nvPr>
        </p:nvSpPr>
        <p:spPr>
          <a:xfrm>
            <a:off x="6213692" y="2126903"/>
            <a:ext cx="5545571" cy="3775398"/>
          </a:xfrm>
        </p:spPr>
        <p:txBody>
          <a:bodyPr anchor="ctr">
            <a:noAutofit/>
          </a:bodyPr>
          <a:lstStyle>
            <a:lvl1pPr algn="ctr">
              <a:defRPr sz="1961">
                <a:latin typeface="+mj-lt"/>
              </a:defRPr>
            </a:lvl1pPr>
          </a:lstStyle>
          <a:p>
            <a:r>
              <a:rPr lang="en-US"/>
              <a:t>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32738" y="2126903"/>
            <a:ext cx="5228893" cy="2592447"/>
          </a:xfrm>
        </p:spPr>
        <p:txBody>
          <a:bodyPr wrap="square" lIns="0" tIns="0" rIns="0" bIns="0">
            <a:noAutofit/>
          </a:bodyPr>
          <a:lstStyle>
            <a:lvl1pPr marL="0" marR="0" indent="0" algn="l" defTabSz="914367" rtl="0" eaLnBrk="1" fontAlgn="auto" latinLnBrk="0" hangingPunct="1">
              <a:lnSpc>
                <a:spcPct val="100000"/>
              </a:lnSpc>
              <a:spcBef>
                <a:spcPts val="1961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2000" b="0" i="0">
                <a:solidFill>
                  <a:srgbClr val="000000"/>
                </a:solidFill>
                <a:latin typeface="+mn-lt"/>
              </a:defRPr>
            </a:lvl1pPr>
            <a:lvl2pPr marL="224097" marR="0" indent="0" algn="l" defTabSz="914367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/>
            </a:lvl2pPr>
            <a:lvl3pPr marL="448193" indent="0">
              <a:buNone/>
              <a:defRPr/>
            </a:lvl3pPr>
            <a:lvl4pPr marL="672290" indent="0">
              <a:buNone/>
              <a:defRPr/>
            </a:lvl4pPr>
            <a:lvl5pPr marL="896386" indent="0">
              <a:buNone/>
              <a:defRPr/>
            </a:lvl5pPr>
          </a:lstStyle>
          <a:p>
            <a:pPr lvl="0"/>
            <a:r>
              <a:rPr lang="pt-BR" err="1"/>
              <a:t>Subhead</a:t>
            </a:r>
            <a:r>
              <a:rPr lang="pt-BR"/>
              <a:t> Segoe UI</a:t>
            </a:r>
          </a:p>
          <a:p>
            <a:pPr lvl="0"/>
            <a:r>
              <a:rPr lang="pt-BR" err="1"/>
              <a:t>Subhead</a:t>
            </a:r>
            <a:r>
              <a:rPr lang="pt-BR"/>
              <a:t> Segoe UI </a:t>
            </a:r>
          </a:p>
          <a:p>
            <a:pPr lvl="0"/>
            <a:r>
              <a:rPr lang="pt-BR" err="1"/>
              <a:t>Subhead</a:t>
            </a:r>
            <a:r>
              <a:rPr lang="pt-BR"/>
              <a:t> Segoe UI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11769B-2C5C-4432-BC0E-481D5EFABA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Device layout</a:t>
            </a:r>
          </a:p>
        </p:txBody>
      </p:sp>
    </p:spTree>
    <p:extLst>
      <p:ext uri="{BB962C8B-B14F-4D97-AF65-F5344CB8AC3E}">
        <p14:creationId xmlns:p14="http://schemas.microsoft.com/office/powerpoint/2010/main" val="39835643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430930" y="2126525"/>
            <a:ext cx="11331534" cy="4288197"/>
          </a:xfrm>
        </p:spPr>
        <p:txBody>
          <a:bodyPr bIns="1737360" anchor="ctr">
            <a:noAutofit/>
          </a:bodyPr>
          <a:lstStyle>
            <a:lvl1pPr algn="ctr">
              <a:defRPr sz="1961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4F997AC3-87B6-4E0B-88C2-A05069E413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0930" y="440497"/>
            <a:ext cx="11331534" cy="739343"/>
          </a:xfrm>
          <a:prstGeom prst="rect">
            <a:avLst/>
          </a:prstGeom>
        </p:spPr>
        <p:txBody>
          <a:bodyPr vert="horz" wrap="square" lIns="0" tIns="164592" rIns="0" bIns="0" rtlCol="0" anchor="t">
            <a:no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/>
              <a:t>Table layout</a:t>
            </a:r>
          </a:p>
        </p:txBody>
      </p:sp>
    </p:spTree>
    <p:extLst>
      <p:ext uri="{BB962C8B-B14F-4D97-AF65-F5344CB8AC3E}">
        <p14:creationId xmlns:p14="http://schemas.microsoft.com/office/powerpoint/2010/main" val="197918588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35"/>
          <p:cNvSpPr>
            <a:spLocks noGrp="1"/>
          </p:cNvSpPr>
          <p:nvPr>
            <p:ph type="title" hasCustomPrompt="1"/>
          </p:nvPr>
        </p:nvSpPr>
        <p:spPr>
          <a:xfrm>
            <a:off x="429771" y="1661484"/>
            <a:ext cx="7474643" cy="3535032"/>
          </a:xfrm>
          <a:noFill/>
        </p:spPr>
        <p:txBody>
          <a:bodyPr vert="horz" wrap="square" lIns="0" tIns="0" rIns="0" bIns="0" rtlCol="0" anchor="ctr" anchorCtr="0">
            <a:noAutofit/>
          </a:bodyPr>
          <a:lstStyle>
            <a:lvl1pPr>
              <a:lnSpc>
                <a:spcPct val="90000"/>
              </a:lnSpc>
              <a:defRPr lang="en-US" sz="5400" spc="-147" dirty="0">
                <a:solidFill>
                  <a:srgbClr val="000000"/>
                </a:solidFill>
              </a:defRPr>
            </a:lvl1pPr>
          </a:lstStyle>
          <a:p>
            <a:pPr marL="0" lvl="0">
              <a:lnSpc>
                <a:spcPts val="5490"/>
              </a:lnSpc>
            </a:pPr>
            <a:r>
              <a:rPr lang="en-US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38874324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Relationship Id="rId30" Type="http://schemas.openxmlformats.org/officeDocument/2006/relationships/hyperlink" Target="aka.ms/MSLists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9383" y="438785"/>
            <a:ext cx="11333080" cy="741053"/>
          </a:xfrm>
          <a:prstGeom prst="rect">
            <a:avLst/>
          </a:prstGeom>
        </p:spPr>
        <p:txBody>
          <a:bodyPr vert="horz" wrap="square" lIns="0" tIns="164592" rIns="0" bIns="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type="body" idx="1"/>
          </p:nvPr>
        </p:nvSpPr>
        <p:spPr>
          <a:xfrm>
            <a:off x="429383" y="1365952"/>
            <a:ext cx="11333080" cy="18466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976F6F8-4139-4D95-AC74-D58A77230BD6}"/>
              </a:ext>
            </a:extLst>
          </p:cNvPr>
          <p:cNvGrpSpPr/>
          <p:nvPr userDrawn="1"/>
        </p:nvGrpSpPr>
        <p:grpSpPr>
          <a:xfrm>
            <a:off x="13042277" y="608049"/>
            <a:ext cx="762212" cy="6249956"/>
            <a:chOff x="13152703" y="620154"/>
            <a:chExt cx="777496" cy="6374376"/>
          </a:xfrm>
        </p:grpSpPr>
        <p:pic>
          <p:nvPicPr>
            <p:cNvPr id="5" name="Picture 4"/>
            <p:cNvPicPr>
              <a:picLocks noChangeAspect="1"/>
            </p:cNvPicPr>
            <p:nvPr userDrawn="1"/>
          </p:nvPicPr>
          <p:blipFill rotWithShape="1">
            <a:blip r:embed="rId2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353" r="32"/>
            <a:stretch/>
          </p:blipFill>
          <p:spPr>
            <a:xfrm rot="5400000">
              <a:off x="10354263" y="3418594"/>
              <a:ext cx="6374376" cy="777496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964AF21-BDED-4B34-9026-5541103F0CE4}"/>
                </a:ext>
              </a:extLst>
            </p:cNvPr>
            <p:cNvSpPr txBox="1"/>
            <p:nvPr userDrawn="1"/>
          </p:nvSpPr>
          <p:spPr>
            <a:xfrm rot="5400000">
              <a:off x="12905715" y="867145"/>
              <a:ext cx="577081" cy="8310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588"/>
                </a:spcAft>
              </a:pPr>
              <a:r>
                <a:rPr lang="en-US" sz="588">
                  <a:solidFill>
                    <a:schemeClr val="tx1"/>
                  </a:solidFill>
                </a:rPr>
                <a:t>Microsoft palette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AEE98DB-090A-4DF4-AA3B-C90AD6676A47}"/>
              </a:ext>
            </a:extLst>
          </p:cNvPr>
          <p:cNvGrpSpPr/>
          <p:nvPr userDrawn="1"/>
        </p:nvGrpSpPr>
        <p:grpSpPr>
          <a:xfrm>
            <a:off x="12317498" y="604906"/>
            <a:ext cx="520495" cy="6253096"/>
            <a:chOff x="12419367" y="616948"/>
            <a:chExt cx="530932" cy="6377579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EA717DA-903F-4934-BC3A-B053C9AA6EF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9568605" y="3612834"/>
              <a:ext cx="6377579" cy="385808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8392C23-FA77-442E-BE3C-BC9963AE45BD}"/>
                </a:ext>
              </a:extLst>
            </p:cNvPr>
            <p:cNvSpPr txBox="1"/>
            <p:nvPr userDrawn="1"/>
          </p:nvSpPr>
          <p:spPr>
            <a:xfrm rot="5400000">
              <a:off x="12153941" y="882374"/>
              <a:ext cx="613951" cy="8310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588"/>
                </a:spcAft>
              </a:pPr>
              <a:r>
                <a:rPr lang="en-US" sz="588">
                  <a:solidFill>
                    <a:schemeClr val="tx1"/>
                  </a:solidFill>
                </a:rPr>
                <a:t>Illustration palette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C4E8054-BD9F-409A-9535-C24729DA0947}"/>
              </a:ext>
            </a:extLst>
          </p:cNvPr>
          <p:cNvGrpSpPr/>
          <p:nvPr userDrawn="1"/>
        </p:nvGrpSpPr>
        <p:grpSpPr>
          <a:xfrm>
            <a:off x="12317497" y="1"/>
            <a:ext cx="1471682" cy="447461"/>
            <a:chOff x="12419366" y="0"/>
            <a:chExt cx="1501192" cy="456369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9E58EE2C-0848-450C-AD44-4AEC62696286}"/>
                </a:ext>
              </a:extLst>
            </p:cNvPr>
            <p:cNvGrpSpPr/>
            <p:nvPr userDrawn="1"/>
          </p:nvGrpSpPr>
          <p:grpSpPr>
            <a:xfrm>
              <a:off x="12564490" y="0"/>
              <a:ext cx="1356068" cy="456369"/>
              <a:chOff x="12661790" y="0"/>
              <a:chExt cx="1201618" cy="404391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E6B14A8-85BE-4568-A496-3E8015CDE374}"/>
                  </a:ext>
                </a:extLst>
              </p:cNvPr>
              <p:cNvSpPr/>
              <p:nvPr userDrawn="1"/>
            </p:nvSpPr>
            <p:spPr bwMode="auto">
              <a:xfrm>
                <a:off x="12661790" y="1"/>
                <a:ext cx="399048" cy="39808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vert" wrap="square" lIns="27432" tIns="45720" rIns="27432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 defTabSz="914102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490" b="1">
                    <a:solidFill>
                      <a:srgbClr val="000000"/>
                    </a:solidFill>
                    <a:ea typeface="Segoe UI" pitchFamily="34" charset="0"/>
                    <a:cs typeface="Segoe UI" pitchFamily="34" charset="0"/>
                  </a:rPr>
                  <a:t>White</a:t>
                </a:r>
              </a:p>
              <a:p>
                <a:pPr algn="l" defTabSz="914102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94">
                    <a:solidFill>
                      <a:srgbClr val="000000"/>
                    </a:solidFill>
                    <a:ea typeface="Segoe UI" pitchFamily="34" charset="0"/>
                    <a:cs typeface="Segoe UI" pitchFamily="34" charset="0"/>
                  </a:rPr>
                  <a:t>R255 G255 B255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566B721-F701-489A-BBBF-284DD1BA035B}"/>
                  </a:ext>
                </a:extLst>
              </p:cNvPr>
              <p:cNvSpPr/>
              <p:nvPr userDrawn="1"/>
            </p:nvSpPr>
            <p:spPr bwMode="auto">
              <a:xfrm>
                <a:off x="13063844" y="0"/>
                <a:ext cx="399048" cy="398081"/>
              </a:xfrm>
              <a:prstGeom prst="rect">
                <a:avLst/>
              </a:prstGeom>
              <a:solidFill>
                <a:srgbClr val="0078D7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vert" wrap="square" lIns="27432" tIns="45720" rIns="27432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 defTabSz="914102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490" b="1">
                    <a:solidFill>
                      <a:srgbClr val="FFFFFF"/>
                    </a:solidFill>
                    <a:ea typeface="Segoe UI" pitchFamily="34" charset="0"/>
                    <a:cs typeface="Segoe UI" pitchFamily="34" charset="0"/>
                  </a:rPr>
                  <a:t>Blue</a:t>
                </a:r>
              </a:p>
              <a:p>
                <a:pPr algn="l" defTabSz="914102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94">
                    <a:solidFill>
                      <a:srgbClr val="FFFFFF"/>
                    </a:solidFill>
                    <a:ea typeface="Segoe UI" pitchFamily="34" charset="0"/>
                    <a:cs typeface="Segoe UI" pitchFamily="34" charset="0"/>
                  </a:rPr>
                  <a:t>R0 G120 B242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71C64D6-DD46-4073-B8A5-59A9D8564C22}"/>
                  </a:ext>
                </a:extLst>
              </p:cNvPr>
              <p:cNvSpPr/>
              <p:nvPr userDrawn="1"/>
            </p:nvSpPr>
            <p:spPr bwMode="auto">
              <a:xfrm>
                <a:off x="13464360" y="6310"/>
                <a:ext cx="399048" cy="398081"/>
              </a:xfrm>
              <a:prstGeom prst="rect">
                <a:avLst/>
              </a:prstGeom>
              <a:solidFill>
                <a:srgbClr val="F3F3F3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vert" wrap="square" lIns="27432" tIns="45720" rIns="27432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 defTabSz="914102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490" b="1">
                    <a:solidFill>
                      <a:srgbClr val="000000"/>
                    </a:solidFill>
                    <a:ea typeface="Segoe UI" pitchFamily="34" charset="0"/>
                    <a:cs typeface="Segoe UI" pitchFamily="34" charset="0"/>
                  </a:rPr>
                  <a:t>Light gray</a:t>
                </a:r>
              </a:p>
              <a:p>
                <a:pPr algn="l" defTabSz="914102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94">
                    <a:solidFill>
                      <a:srgbClr val="000000"/>
                    </a:solidFill>
                    <a:ea typeface="Segoe UI" pitchFamily="34" charset="0"/>
                    <a:cs typeface="Segoe UI" pitchFamily="34" charset="0"/>
                  </a:rPr>
                  <a:t>R243 G243 B243</a:t>
                </a:r>
              </a:p>
            </p:txBody>
          </p:sp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8756331-43B5-4A4E-BCD3-F5DC6699B11A}"/>
                </a:ext>
              </a:extLst>
            </p:cNvPr>
            <p:cNvSpPr txBox="1"/>
            <p:nvPr userDrawn="1"/>
          </p:nvSpPr>
          <p:spPr>
            <a:xfrm rot="5400000">
              <a:off x="12284585" y="134782"/>
              <a:ext cx="352661" cy="8310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>
                <a:lnSpc>
                  <a:spcPct val="90000"/>
                </a:lnSpc>
                <a:spcAft>
                  <a:spcPts val="588"/>
                </a:spcAft>
              </a:pPr>
              <a:r>
                <a:rPr lang="en-US" sz="588">
                  <a:solidFill>
                    <a:schemeClr val="tx1"/>
                  </a:solidFill>
                </a:rPr>
                <a:t>BG palette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24E10E21-0C12-9940-BDB8-566A67DB5B54}"/>
              </a:ext>
            </a:extLst>
          </p:cNvPr>
          <p:cNvSpPr txBox="1"/>
          <p:nvPr userDrawn="1"/>
        </p:nvSpPr>
        <p:spPr>
          <a:xfrm>
            <a:off x="421748" y="6639337"/>
            <a:ext cx="3808854" cy="14542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05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Learn more: </a:t>
            </a:r>
            <a:r>
              <a:rPr lang="en-US" sz="105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  <a:hlinkClick r:id="rId30"/>
              </a:rPr>
              <a:t>aka.ms/</a:t>
            </a:r>
            <a:r>
              <a:rPr lang="en-US" sz="1050" err="1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  <a:hlinkClick r:id="rId30"/>
              </a:rPr>
              <a:t>MSLists</a:t>
            </a:r>
            <a:endParaRPr lang="en-US" sz="1050">
              <a:gradFill>
                <a:gsLst>
                  <a:gs pos="2917">
                    <a:schemeClr val="tx1"/>
                  </a:gs>
                  <a:gs pos="30000">
                    <a:schemeClr val="tx1"/>
                  </a:gs>
                </a:gsLst>
                <a:lin ang="54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628333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716" r:id="rId3"/>
    <p:sldLayoutId id="2147483665" r:id="rId4"/>
    <p:sldLayoutId id="2147483712" r:id="rId5"/>
    <p:sldLayoutId id="2147483667" r:id="rId6"/>
    <p:sldLayoutId id="2147483669" r:id="rId7"/>
    <p:sldLayoutId id="2147483672" r:id="rId8"/>
    <p:sldLayoutId id="2147483673" r:id="rId9"/>
    <p:sldLayoutId id="2147483674" r:id="rId10"/>
    <p:sldLayoutId id="2147483710" r:id="rId11"/>
    <p:sldLayoutId id="2147483711" r:id="rId12"/>
    <p:sldLayoutId id="2147483676" r:id="rId13"/>
    <p:sldLayoutId id="2147484941" r:id="rId14"/>
    <p:sldLayoutId id="2147483677" r:id="rId15"/>
    <p:sldLayoutId id="2147483717" r:id="rId16"/>
    <p:sldLayoutId id="2147483713" r:id="rId17"/>
    <p:sldLayoutId id="2147483718" r:id="rId18"/>
    <p:sldLayoutId id="2147483714" r:id="rId19"/>
    <p:sldLayoutId id="2147483719" r:id="rId20"/>
    <p:sldLayoutId id="2147483715" r:id="rId21"/>
    <p:sldLayoutId id="2147483680" r:id="rId22"/>
    <p:sldLayoutId id="2147484942" r:id="rId23"/>
    <p:sldLayoutId id="2147484943" r:id="rId24"/>
    <p:sldLayoutId id="2147484944" r:id="rId25"/>
    <p:sldLayoutId id="2147484945" r:id="rId26"/>
  </p:sldLayoutIdLst>
  <p:transition>
    <p:fade/>
  </p:transition>
  <p:txStyles>
    <p:titleStyle>
      <a:lvl1pPr algn="l" defTabSz="914367" rtl="0" eaLnBrk="1" latinLnBrk="0" hangingPunct="1">
        <a:lnSpc>
          <a:spcPct val="90000"/>
        </a:lnSpc>
        <a:spcBef>
          <a:spcPct val="0"/>
        </a:spcBef>
        <a:buNone/>
        <a:defRPr lang="en-US" sz="3200" b="0" kern="1200" cap="none" spc="0" baseline="0" dirty="0" smtClean="0">
          <a:ln w="3175">
            <a:noFill/>
          </a:ln>
          <a:solidFill>
            <a:srgbClr val="000000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0" marR="0" indent="0" algn="l" defTabSz="914367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Pct val="90000"/>
        <a:buFont typeface="Wingdings" panose="05000000000000000000" pitchFamily="2" charset="2"/>
        <a:buNone/>
        <a:tabLst/>
        <a:defRPr sz="2000" kern="1200" spc="0" baseline="0">
          <a:solidFill>
            <a:srgbClr val="000000"/>
          </a:solidFill>
          <a:latin typeface="+mn-lt"/>
          <a:ea typeface="+mn-ea"/>
          <a:cs typeface="+mn-cs"/>
        </a:defRPr>
      </a:lvl1pPr>
      <a:lvl2pPr marL="224097" marR="0" indent="0" algn="l" defTabSz="914367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Pct val="90000"/>
        <a:buFont typeface="Wingdings" panose="05000000000000000000" pitchFamily="2" charset="2"/>
        <a:buNone/>
        <a:tabLst/>
        <a:defRPr sz="2000" kern="1200" spc="0" baseline="0">
          <a:solidFill>
            <a:srgbClr val="000000"/>
          </a:solidFill>
          <a:latin typeface="+mn-lt"/>
          <a:ea typeface="+mn-ea"/>
          <a:cs typeface="+mn-cs"/>
        </a:defRPr>
      </a:lvl2pPr>
      <a:lvl3pPr marL="448193" marR="0" indent="0" algn="l" defTabSz="914367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Pct val="90000"/>
        <a:buFont typeface="Wingdings" panose="05000000000000000000" pitchFamily="2" charset="2"/>
        <a:buNone/>
        <a:tabLst/>
        <a:defRPr sz="2000" kern="1200" spc="0" baseline="0">
          <a:solidFill>
            <a:srgbClr val="000000"/>
          </a:solidFill>
          <a:latin typeface="+mn-lt"/>
          <a:ea typeface="+mn-ea"/>
          <a:cs typeface="+mn-cs"/>
        </a:defRPr>
      </a:lvl3pPr>
      <a:lvl4pPr marL="672290" marR="0" indent="0" algn="l" defTabSz="914367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Pct val="90000"/>
        <a:buFont typeface="Wingdings" panose="05000000000000000000" pitchFamily="2" charset="2"/>
        <a:buNone/>
        <a:tabLst/>
        <a:defRPr sz="2000" kern="1200" spc="0" baseline="0">
          <a:solidFill>
            <a:srgbClr val="000000"/>
          </a:solidFill>
          <a:latin typeface="+mn-lt"/>
          <a:ea typeface="+mn-ea"/>
          <a:cs typeface="+mn-cs"/>
        </a:defRPr>
      </a:lvl4pPr>
      <a:lvl5pPr marL="896386" marR="0" indent="0" algn="l" defTabSz="914367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Pct val="90000"/>
        <a:buFont typeface="Wingdings" panose="05000000000000000000" pitchFamily="2" charset="2"/>
        <a:buNone/>
        <a:tabLst/>
        <a:defRPr sz="2000" kern="1200" spc="0" baseline="0">
          <a:solidFill>
            <a:srgbClr val="000000"/>
          </a:solidFill>
          <a:latin typeface="+mn-lt"/>
          <a:ea typeface="+mn-ea"/>
          <a:cs typeface="+mn-cs"/>
        </a:defRPr>
      </a:lvl5pPr>
      <a:lvl6pPr marL="2514509" indent="-228592" algn="l" defTabSz="914367" rtl="0" eaLnBrk="1" latinLnBrk="0" hangingPunct="1">
        <a:spcBef>
          <a:spcPct val="20000"/>
        </a:spcBef>
        <a:buFont typeface="Arial" pitchFamily="34" charset="0"/>
        <a:buChar char="•"/>
        <a:defRPr sz="1961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3" indent="-228592" algn="l" defTabSz="914367" rtl="0" eaLnBrk="1" latinLnBrk="0" hangingPunct="1">
        <a:spcBef>
          <a:spcPct val="20000"/>
        </a:spcBef>
        <a:buFont typeface="Arial" pitchFamily="34" charset="0"/>
        <a:buChar char="•"/>
        <a:defRPr sz="1961" kern="1200">
          <a:solidFill>
            <a:schemeClr val="tx1"/>
          </a:solidFill>
          <a:latin typeface="+mn-lt"/>
          <a:ea typeface="+mn-ea"/>
          <a:cs typeface="+mn-cs"/>
        </a:defRPr>
      </a:lvl7pPr>
      <a:lvl8pPr marL="3428877" indent="-228592" algn="l" defTabSz="914367" rtl="0" eaLnBrk="1" latinLnBrk="0" hangingPunct="1">
        <a:spcBef>
          <a:spcPct val="20000"/>
        </a:spcBef>
        <a:buFont typeface="Arial" pitchFamily="34" charset="0"/>
        <a:buChar char="•"/>
        <a:defRPr sz="1961" kern="1200">
          <a:solidFill>
            <a:schemeClr val="tx1"/>
          </a:solidFill>
          <a:latin typeface="+mn-lt"/>
          <a:ea typeface="+mn-ea"/>
          <a:cs typeface="+mn-cs"/>
        </a:defRPr>
      </a:lvl8pPr>
      <a:lvl9pPr marL="3886061" indent="-228592" algn="l" defTabSz="914367" rtl="0" eaLnBrk="1" latinLnBrk="0" hangingPunct="1">
        <a:spcBef>
          <a:spcPct val="20000"/>
        </a:spcBef>
        <a:buFont typeface="Arial" pitchFamily="34" charset="0"/>
        <a:buChar char="•"/>
        <a:defRPr sz="1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1pPr>
      <a:lvl2pPr marL="457183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2pPr>
      <a:lvl3pPr marL="914367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3pPr>
      <a:lvl4pPr marL="1371550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4pPr>
      <a:lvl5pPr marL="1828734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5pPr>
      <a:lvl6pPr marL="2285918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6pPr>
      <a:lvl7pPr marL="2743101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4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8pPr>
      <a:lvl9pPr marL="3657469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1373">
          <p15:clr>
            <a:srgbClr val="C35EA4"/>
          </p15:clr>
        </p15:guide>
        <p15:guide id="4" pos="1517">
          <p15:clr>
            <a:srgbClr val="C35EA4"/>
          </p15:clr>
        </p15:guide>
        <p15:guide id="5" pos="2608">
          <p15:clr>
            <a:srgbClr val="C35EA4"/>
          </p15:clr>
        </p15:guide>
        <p15:guide id="6" pos="2751">
          <p15:clr>
            <a:srgbClr val="C35EA4"/>
          </p15:clr>
        </p15:guide>
        <p15:guide id="7" pos="3844">
          <p15:clr>
            <a:srgbClr val="C35EA4"/>
          </p15:clr>
        </p15:guide>
        <p15:guide id="8" pos="3989">
          <p15:clr>
            <a:srgbClr val="C35EA4"/>
          </p15:clr>
        </p15:guide>
        <p15:guide id="9" pos="5079">
          <p15:clr>
            <a:srgbClr val="C35EA4"/>
          </p15:clr>
        </p15:guide>
        <p15:guide id="10" pos="5222">
          <p15:clr>
            <a:srgbClr val="C35EA4"/>
          </p15:clr>
        </p15:guide>
        <p15:guide id="11" pos="6317">
          <p15:clr>
            <a:srgbClr val="C35EA4"/>
          </p15:clr>
        </p15:guide>
        <p15:guide id="12" pos="6460">
          <p15:clr>
            <a:srgbClr val="C35EA4"/>
          </p15:clr>
        </p15:guide>
        <p15:guide id="16" pos="274">
          <p15:clr>
            <a:srgbClr val="F26B43"/>
          </p15:clr>
        </p15:guide>
        <p15:guide id="17" pos="7558">
          <p15:clr>
            <a:srgbClr val="F26B43"/>
          </p15:clr>
        </p15:guide>
        <p15:guide id="18" orient="horz" pos="758">
          <p15:clr>
            <a:srgbClr val="5ACBF0"/>
          </p15:clr>
        </p15:guide>
        <p15:guide id="19" orient="horz" pos="1363">
          <p15:clr>
            <a:srgbClr val="5ACBF0"/>
          </p15:clr>
        </p15:guide>
        <p15:guide id="20" orient="horz" pos="612">
          <p15:clr>
            <a:srgbClr val="5ACBF0"/>
          </p15:clr>
        </p15:guide>
        <p15:guide id="21" orient="horz" pos="1515">
          <p15:clr>
            <a:srgbClr val="5ACBF0"/>
          </p15:clr>
        </p15:guide>
        <p15:guide id="22" orient="horz" pos="2127">
          <p15:clr>
            <a:srgbClr val="5ACBF0"/>
          </p15:clr>
        </p15:guide>
        <p15:guide id="23" orient="horz" pos="2275">
          <p15:clr>
            <a:srgbClr val="5ACBF0"/>
          </p15:clr>
        </p15:guide>
        <p15:guide id="25" orient="horz" pos="280">
          <p15:clr>
            <a:srgbClr val="F26B43"/>
          </p15:clr>
        </p15:guide>
        <p15:guide id="26" orient="horz" pos="4127">
          <p15:clr>
            <a:srgbClr val="F26B43"/>
          </p15:clr>
        </p15:guide>
        <p15:guide id="27" orient="horz" pos="2889">
          <p15:clr>
            <a:srgbClr val="5ACBF0"/>
          </p15:clr>
        </p15:guide>
        <p15:guide id="28" orient="horz" pos="3032">
          <p15:clr>
            <a:srgbClr val="5ACBF0"/>
          </p15:clr>
        </p15:guide>
        <p15:guide id="29" orient="horz" pos="3648">
          <p15:clr>
            <a:srgbClr val="5ACBF0"/>
          </p15:clr>
        </p15:guide>
        <p15:guide id="30" orient="horz" pos="3792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learning/microsoft-lists-first-look/get-started-with-microsoft-lists?u=3322" TargetMode="External"/><Relationship Id="rId3" Type="http://schemas.openxmlformats.org/officeDocument/2006/relationships/hyperlink" Target="https://www.youtube.com/watch?v=plshQSoe_OY&amp;feature=youtu.be" TargetMode="External"/><Relationship Id="rId7" Type="http://schemas.openxmlformats.org/officeDocument/2006/relationships/hyperlink" Target="https://techcommunity.microsoft.com/t5/video-hub/microsoft-teams-microsoft-lists/td-p/1696765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Relationship Id="rId6" Type="http://schemas.openxmlformats.org/officeDocument/2006/relationships/hyperlink" Target="https://transform.microsoft.com/download?assetname=assets/Microsoft-Lists-Customer-Pitch-Deck.pptx" TargetMode="External"/><Relationship Id="rId5" Type="http://schemas.openxmlformats.org/officeDocument/2006/relationships/hyperlink" Target="https://demobuilderwebcpptxz.blob.core.windows.net/microsoft-lists-create-a-list/startdemo.html" TargetMode="External"/><Relationship Id="rId4" Type="http://schemas.openxmlformats.org/officeDocument/2006/relationships/hyperlink" Target="https://techcommunity.microsoft.com/t5/video-hub/get-started-with-microsoft-lists/m-p/1687233" TargetMode="External"/><Relationship Id="rId9" Type="http://schemas.openxmlformats.org/officeDocument/2006/relationships/hyperlink" Target="https://support.microsoft.com/en-us/office/get-started-with-microsoft-lists-10b12560-fb20-471e-9258-773aec6a4a2f?ui=en-US&amp;rs=en-US&amp;ad=U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yBD_SOt_BQ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Relationship Id="rId5" Type="http://schemas.openxmlformats.org/officeDocument/2006/relationships/hyperlink" Target="https://techcommunity.microsoft.com/t5/video-hub/designing-the-microsoft-lists-experience/m-p/1696791" TargetMode="External"/><Relationship Id="rId4" Type="http://schemas.openxmlformats.org/officeDocument/2006/relationships/hyperlink" Target="https://techcommunity.microsoft.com/t5/video-hub/organize-business-information-with-microsoft-lists/m-p/169677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8d4hZmqltM&amp;feature=youtu.be" TargetMode="External"/><Relationship Id="rId7" Type="http://schemas.openxmlformats.org/officeDocument/2006/relationships/hyperlink" Target="https://www.youtube.com/watch?v=_OCfA3ru0KU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Relationship Id="rId6" Type="http://schemas.openxmlformats.org/officeDocument/2006/relationships/hyperlink" Target="https://docs.microsoft.com/en-us/sharepoint/dev/declarative-customization/view-formatting" TargetMode="External"/><Relationship Id="rId5" Type="http://schemas.openxmlformats.org/officeDocument/2006/relationships/hyperlink" Target="https://docs.microsoft.com/en-us/sharepoint/dev/declarative-customization/column-formatting" TargetMode="External"/><Relationship Id="rId4" Type="http://schemas.openxmlformats.org/officeDocument/2006/relationships/hyperlink" Target="https://www.youtube.com/watch?v=Bse4fBO2orE&amp;feature=youtu.b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1659" y="2273635"/>
            <a:ext cx="8964185" cy="1792850"/>
          </a:xfrm>
        </p:spPr>
        <p:txBody>
          <a:bodyPr/>
          <a:lstStyle/>
          <a:p>
            <a:r>
              <a:rPr lang="en-US" sz="7058" dirty="0"/>
              <a:t>Microsoft Lists Training Guide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B57229-E577-4417-A379-2A140B3169F1}"/>
              </a:ext>
            </a:extLst>
          </p:cNvPr>
          <p:cNvSpPr txBox="1"/>
          <p:nvPr/>
        </p:nvSpPr>
        <p:spPr>
          <a:xfrm>
            <a:off x="281659" y="4522573"/>
            <a:ext cx="7634334" cy="627864"/>
          </a:xfrm>
          <a:prstGeom prst="rect">
            <a:avLst/>
          </a:prstGeom>
          <a:noFill/>
        </p:spPr>
        <p:txBody>
          <a:bodyPr wrap="non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Resources and best practices for leading Lists training</a:t>
            </a:r>
          </a:p>
        </p:txBody>
      </p:sp>
    </p:spTree>
    <p:extLst>
      <p:ext uri="{BB962C8B-B14F-4D97-AF65-F5344CB8AC3E}">
        <p14:creationId xmlns:p14="http://schemas.microsoft.com/office/powerpoint/2010/main" val="3791138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9D53280-C72F-4969-8B2B-4EB055686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Training Content</a:t>
            </a:r>
          </a:p>
        </p:txBody>
      </p:sp>
    </p:spTree>
    <p:extLst>
      <p:ext uri="{BB962C8B-B14F-4D97-AF65-F5344CB8AC3E}">
        <p14:creationId xmlns:p14="http://schemas.microsoft.com/office/powerpoint/2010/main" val="405307792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1DEF67C-E680-4F34-B1C8-BB287202A8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734596"/>
              </p:ext>
            </p:extLst>
          </p:nvPr>
        </p:nvGraphicFramePr>
        <p:xfrm>
          <a:off x="2454" y="1136871"/>
          <a:ext cx="12187097" cy="4377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6667">
                  <a:extLst>
                    <a:ext uri="{9D8B030D-6E8A-4147-A177-3AD203B41FA5}">
                      <a16:colId xmlns:a16="http://schemas.microsoft.com/office/drawing/2014/main" val="1177109132"/>
                    </a:ext>
                  </a:extLst>
                </a:gridCol>
                <a:gridCol w="5437094">
                  <a:extLst>
                    <a:ext uri="{9D8B030D-6E8A-4147-A177-3AD203B41FA5}">
                      <a16:colId xmlns:a16="http://schemas.microsoft.com/office/drawing/2014/main" val="1042474296"/>
                    </a:ext>
                  </a:extLst>
                </a:gridCol>
                <a:gridCol w="1773336">
                  <a:extLst>
                    <a:ext uri="{9D8B030D-6E8A-4147-A177-3AD203B41FA5}">
                      <a16:colId xmlns:a16="http://schemas.microsoft.com/office/drawing/2014/main" val="582649735"/>
                    </a:ext>
                  </a:extLst>
                </a:gridCol>
              </a:tblGrid>
              <a:tr h="520877">
                <a:tc>
                  <a:txBody>
                    <a:bodyPr/>
                    <a:lstStyle/>
                    <a:p>
                      <a:r>
                        <a:rPr lang="en-US" sz="1400" dirty="0"/>
                        <a:t>Resource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Outline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Link</a:t>
                      </a:r>
                    </a:p>
                  </a:txBody>
                  <a:tcPr marL="91403" marR="91403" marT="45702" marB="45702"/>
                </a:tc>
                <a:extLst>
                  <a:ext uri="{0D108BD9-81ED-4DB2-BD59-A6C34878D82A}">
                    <a16:rowId xmlns:a16="http://schemas.microsoft.com/office/drawing/2014/main" val="4101262770"/>
                  </a:ext>
                </a:extLst>
              </a:tr>
              <a:tr h="520877">
                <a:tc>
                  <a:txBody>
                    <a:bodyPr/>
                    <a:lstStyle/>
                    <a:p>
                      <a:r>
                        <a:rPr lang="en-US" sz="1400" dirty="0"/>
                        <a:t>A first look at Lists (video)</a:t>
                      </a:r>
                      <a:endParaRPr lang="en-US" sz="1400" b="0" dirty="0"/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Overview demo video of Microsoft Lists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3"/>
                        </a:rPr>
                        <a:t>Video</a:t>
                      </a:r>
                      <a:endParaRPr lang="en-US" sz="1400" dirty="0"/>
                    </a:p>
                    <a:p>
                      <a:endParaRPr lang="en-US" sz="1400" dirty="0"/>
                    </a:p>
                  </a:txBody>
                  <a:tcPr marL="91403" marR="91403" marT="45702" marB="45702"/>
                </a:tc>
                <a:extLst>
                  <a:ext uri="{0D108BD9-81ED-4DB2-BD59-A6C34878D82A}">
                    <a16:rowId xmlns:a16="http://schemas.microsoft.com/office/drawing/2014/main" val="1361214200"/>
                  </a:ext>
                </a:extLst>
              </a:tr>
              <a:tr h="520877">
                <a:tc>
                  <a:txBody>
                    <a:bodyPr/>
                    <a:lstStyle/>
                    <a:p>
                      <a:r>
                        <a:rPr lang="en-US" sz="1400" b="0" dirty="0"/>
                        <a:t>Get Started with Microsoft Lists (video)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Overview video of Lists from Ignite 2020 with product updates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4"/>
                        </a:rPr>
                        <a:t>Video</a:t>
                      </a:r>
                      <a:endParaRPr lang="en-US" sz="1400" dirty="0"/>
                    </a:p>
                  </a:txBody>
                  <a:tcPr marL="91403" marR="91403" marT="45702" marB="45702"/>
                </a:tc>
                <a:extLst>
                  <a:ext uri="{0D108BD9-81ED-4DB2-BD59-A6C34878D82A}">
                    <a16:rowId xmlns:a16="http://schemas.microsoft.com/office/drawing/2014/main" val="2152381972"/>
                  </a:ext>
                </a:extLst>
              </a:tr>
              <a:tr h="731392">
                <a:tc>
                  <a:txBody>
                    <a:bodyPr/>
                    <a:lstStyle/>
                    <a:p>
                      <a:r>
                        <a:rPr lang="en-US" sz="1400" b="0" dirty="0"/>
                        <a:t>Click Through Demo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Click through demo of Microsoft Lists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5"/>
                        </a:rPr>
                        <a:t>Link</a:t>
                      </a:r>
                      <a:endParaRPr lang="en-US" sz="1400" dirty="0"/>
                    </a:p>
                  </a:txBody>
                  <a:tcPr marL="91403" marR="91403" marT="45702" marB="45702"/>
                </a:tc>
                <a:extLst>
                  <a:ext uri="{0D108BD9-81ED-4DB2-BD59-A6C34878D82A}">
                    <a16:rowId xmlns:a16="http://schemas.microsoft.com/office/drawing/2014/main" val="591694235"/>
                  </a:ext>
                </a:extLst>
              </a:tr>
              <a:tr h="520877">
                <a:tc>
                  <a:txBody>
                    <a:bodyPr/>
                    <a:lstStyle/>
                    <a:p>
                      <a:r>
                        <a:rPr lang="en-US" sz="1400" b="0" dirty="0"/>
                        <a:t>Product Deck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Product overview deck for understanding value proposition and positioning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6"/>
                        </a:rPr>
                        <a:t>Link</a:t>
                      </a:r>
                      <a:endParaRPr lang="en-US" sz="1400" dirty="0"/>
                    </a:p>
                  </a:txBody>
                  <a:tcPr marL="91403" marR="91403" marT="45702" marB="45702"/>
                </a:tc>
                <a:extLst>
                  <a:ext uri="{0D108BD9-81ED-4DB2-BD59-A6C34878D82A}">
                    <a16:rowId xmlns:a16="http://schemas.microsoft.com/office/drawing/2014/main" val="2588004477"/>
                  </a:ext>
                </a:extLst>
              </a:tr>
              <a:tr h="520877">
                <a:tc>
                  <a:txBody>
                    <a:bodyPr/>
                    <a:lstStyle/>
                    <a:p>
                      <a:r>
                        <a:rPr lang="en-US" sz="1400" b="0" dirty="0"/>
                        <a:t>Using Lists in Teams (video)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Video demo of using Lists in Microsoft Teams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7"/>
                        </a:rPr>
                        <a:t>Video</a:t>
                      </a:r>
                      <a:endParaRPr lang="en-US" sz="1400" dirty="0"/>
                    </a:p>
                  </a:txBody>
                  <a:tcPr marL="91403" marR="91403" marT="45702" marB="45702"/>
                </a:tc>
                <a:extLst>
                  <a:ext uri="{0D108BD9-81ED-4DB2-BD59-A6C34878D82A}">
                    <a16:rowId xmlns:a16="http://schemas.microsoft.com/office/drawing/2014/main" val="3764356553"/>
                  </a:ext>
                </a:extLst>
              </a:tr>
              <a:tr h="520877">
                <a:tc>
                  <a:txBody>
                    <a:bodyPr/>
                    <a:lstStyle/>
                    <a:p>
                      <a:r>
                        <a:rPr lang="en-US" sz="1400" b="0" dirty="0" err="1"/>
                        <a:t>Linkedin</a:t>
                      </a:r>
                      <a:r>
                        <a:rPr lang="en-US" sz="1400" b="0" dirty="0"/>
                        <a:t> Learning course: Microsoft Lists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Linkedin</a:t>
                      </a:r>
                      <a:r>
                        <a:rPr lang="en-US" sz="1400" dirty="0"/>
                        <a:t> Learning course walking through getting started with Lists, edit and customizing lists, and using in Teams.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8"/>
                        </a:rPr>
                        <a:t>Link</a:t>
                      </a:r>
                      <a:endParaRPr lang="en-US" sz="1400" dirty="0"/>
                    </a:p>
                  </a:txBody>
                  <a:tcPr marL="91403" marR="91403" marT="45702" marB="45702"/>
                </a:tc>
                <a:extLst>
                  <a:ext uri="{0D108BD9-81ED-4DB2-BD59-A6C34878D82A}">
                    <a16:rowId xmlns:a16="http://schemas.microsoft.com/office/drawing/2014/main" val="3492940146"/>
                  </a:ext>
                </a:extLst>
              </a:tr>
              <a:tr h="520877">
                <a:tc>
                  <a:txBody>
                    <a:bodyPr/>
                    <a:lstStyle/>
                    <a:p>
                      <a:r>
                        <a:rPr lang="en-US" sz="1400" b="0" dirty="0"/>
                        <a:t>Documentation page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Documentation page for getting started with Lists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9"/>
                        </a:rPr>
                        <a:t>Link</a:t>
                      </a:r>
                      <a:endParaRPr lang="en-US" sz="1400" dirty="0"/>
                    </a:p>
                  </a:txBody>
                  <a:tcPr marL="91403" marR="91403" marT="45702" marB="45702"/>
                </a:tc>
                <a:extLst>
                  <a:ext uri="{0D108BD9-81ED-4DB2-BD59-A6C34878D82A}">
                    <a16:rowId xmlns:a16="http://schemas.microsoft.com/office/drawing/2014/main" val="3922611262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748B06F7-FB29-458F-9ACC-61990B000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tx1"/>
                </a:solidFill>
              </a:rPr>
              <a:t>Level 100</a:t>
            </a:r>
          </a:p>
        </p:txBody>
      </p:sp>
    </p:spTree>
    <p:extLst>
      <p:ext uri="{BB962C8B-B14F-4D97-AF65-F5344CB8AC3E}">
        <p14:creationId xmlns:p14="http://schemas.microsoft.com/office/powerpoint/2010/main" val="1040534047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1DEF67C-E680-4F34-B1C8-BB287202A8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504483"/>
              </p:ext>
            </p:extLst>
          </p:nvPr>
        </p:nvGraphicFramePr>
        <p:xfrm>
          <a:off x="2454" y="1101060"/>
          <a:ext cx="12187096" cy="2404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6667">
                  <a:extLst>
                    <a:ext uri="{9D8B030D-6E8A-4147-A177-3AD203B41FA5}">
                      <a16:colId xmlns:a16="http://schemas.microsoft.com/office/drawing/2014/main" val="1177109132"/>
                    </a:ext>
                  </a:extLst>
                </a:gridCol>
                <a:gridCol w="5437095">
                  <a:extLst>
                    <a:ext uri="{9D8B030D-6E8A-4147-A177-3AD203B41FA5}">
                      <a16:colId xmlns:a16="http://schemas.microsoft.com/office/drawing/2014/main" val="1042474296"/>
                    </a:ext>
                  </a:extLst>
                </a:gridCol>
                <a:gridCol w="1773334">
                  <a:extLst>
                    <a:ext uri="{9D8B030D-6E8A-4147-A177-3AD203B41FA5}">
                      <a16:colId xmlns:a16="http://schemas.microsoft.com/office/drawing/2014/main" val="582649735"/>
                    </a:ext>
                  </a:extLst>
                </a:gridCol>
              </a:tblGrid>
              <a:tr h="557818">
                <a:tc>
                  <a:txBody>
                    <a:bodyPr/>
                    <a:lstStyle/>
                    <a:p>
                      <a:r>
                        <a:rPr lang="en-US" sz="1400" dirty="0"/>
                        <a:t>Resource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Outline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Link</a:t>
                      </a:r>
                    </a:p>
                  </a:txBody>
                  <a:tcPr marL="91403" marR="91403" marT="45702" marB="45702"/>
                </a:tc>
                <a:extLst>
                  <a:ext uri="{0D108BD9-81ED-4DB2-BD59-A6C34878D82A}">
                    <a16:rowId xmlns:a16="http://schemas.microsoft.com/office/drawing/2014/main" val="4101262770"/>
                  </a:ext>
                </a:extLst>
              </a:tr>
              <a:tr h="557818">
                <a:tc>
                  <a:txBody>
                    <a:bodyPr/>
                    <a:lstStyle/>
                    <a:p>
                      <a:r>
                        <a:rPr lang="en-US" sz="1400" b="0" dirty="0"/>
                        <a:t>Working with Microsoft Lists (webinar)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Video giving a deep dive demo on using Microsoft Lists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3"/>
                        </a:rPr>
                        <a:t>Video</a:t>
                      </a:r>
                      <a:endParaRPr lang="en-US" sz="1400" dirty="0"/>
                    </a:p>
                  </a:txBody>
                  <a:tcPr marL="91403" marR="91403" marT="45702" marB="45702"/>
                </a:tc>
                <a:extLst>
                  <a:ext uri="{0D108BD9-81ED-4DB2-BD59-A6C34878D82A}">
                    <a16:rowId xmlns:a16="http://schemas.microsoft.com/office/drawing/2014/main" val="4010712832"/>
                  </a:ext>
                </a:extLst>
              </a:tr>
              <a:tr h="557818">
                <a:tc>
                  <a:txBody>
                    <a:bodyPr/>
                    <a:lstStyle/>
                    <a:p>
                      <a:r>
                        <a:rPr lang="en-US" sz="1400" dirty="0"/>
                        <a:t>Organize business information with Microsoft Lists (video)</a:t>
                      </a:r>
                      <a:endParaRPr lang="en-US" sz="1400" b="0" dirty="0"/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Learn how to make a list your own. Learn how to use and create views, configure conditional formatting, adjust forms and more.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4"/>
                        </a:rPr>
                        <a:t>Video</a:t>
                      </a:r>
                      <a:endParaRPr lang="en-US" sz="1400" dirty="0"/>
                    </a:p>
                  </a:txBody>
                  <a:tcPr marL="91403" marR="91403" marT="45702" marB="45702"/>
                </a:tc>
                <a:extLst>
                  <a:ext uri="{0D108BD9-81ED-4DB2-BD59-A6C34878D82A}">
                    <a16:rowId xmlns:a16="http://schemas.microsoft.com/office/drawing/2014/main" val="4249756402"/>
                  </a:ext>
                </a:extLst>
              </a:tr>
              <a:tr h="557818">
                <a:tc>
                  <a:txBody>
                    <a:bodyPr/>
                    <a:lstStyle/>
                    <a:p>
                      <a:r>
                        <a:rPr lang="en-US" sz="1400" dirty="0"/>
                        <a:t>Designing the Microsoft Lists experience (video)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Learn how to design a new List app. Watch a deep dive on how to design simple, beautiful UX in Lists that helps people be productive.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5"/>
                        </a:rPr>
                        <a:t>Video</a:t>
                      </a:r>
                      <a:endParaRPr lang="en-US" sz="1400" dirty="0"/>
                    </a:p>
                  </a:txBody>
                  <a:tcPr marL="91403" marR="91403" marT="45702" marB="45702"/>
                </a:tc>
                <a:extLst>
                  <a:ext uri="{0D108BD9-81ED-4DB2-BD59-A6C34878D82A}">
                    <a16:rowId xmlns:a16="http://schemas.microsoft.com/office/drawing/2014/main" val="1656123182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61328756-1C2E-47A9-86F7-389FE5A77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tx1"/>
                </a:solidFill>
              </a:rPr>
              <a:t>Level 200</a:t>
            </a:r>
          </a:p>
        </p:txBody>
      </p:sp>
    </p:spTree>
    <p:extLst>
      <p:ext uri="{BB962C8B-B14F-4D97-AF65-F5344CB8AC3E}">
        <p14:creationId xmlns:p14="http://schemas.microsoft.com/office/powerpoint/2010/main" val="406852267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1DEF67C-E680-4F34-B1C8-BB287202A8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517741"/>
              </p:ext>
            </p:extLst>
          </p:nvPr>
        </p:nvGraphicFramePr>
        <p:xfrm>
          <a:off x="2453" y="1136870"/>
          <a:ext cx="12187098" cy="3346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6667">
                  <a:extLst>
                    <a:ext uri="{9D8B030D-6E8A-4147-A177-3AD203B41FA5}">
                      <a16:colId xmlns:a16="http://schemas.microsoft.com/office/drawing/2014/main" val="1177109132"/>
                    </a:ext>
                  </a:extLst>
                </a:gridCol>
                <a:gridCol w="5437095">
                  <a:extLst>
                    <a:ext uri="{9D8B030D-6E8A-4147-A177-3AD203B41FA5}">
                      <a16:colId xmlns:a16="http://schemas.microsoft.com/office/drawing/2014/main" val="1042474296"/>
                    </a:ext>
                  </a:extLst>
                </a:gridCol>
                <a:gridCol w="1773336">
                  <a:extLst>
                    <a:ext uri="{9D8B030D-6E8A-4147-A177-3AD203B41FA5}">
                      <a16:colId xmlns:a16="http://schemas.microsoft.com/office/drawing/2014/main" val="582649735"/>
                    </a:ext>
                  </a:extLst>
                </a:gridCol>
              </a:tblGrid>
              <a:tr h="557818">
                <a:tc>
                  <a:txBody>
                    <a:bodyPr/>
                    <a:lstStyle/>
                    <a:p>
                      <a:r>
                        <a:rPr lang="en-US" sz="1400" dirty="0"/>
                        <a:t>Resource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Outline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Link</a:t>
                      </a:r>
                    </a:p>
                  </a:txBody>
                  <a:tcPr marL="91403" marR="91403" marT="45702" marB="45702"/>
                </a:tc>
                <a:extLst>
                  <a:ext uri="{0D108BD9-81ED-4DB2-BD59-A6C34878D82A}">
                    <a16:rowId xmlns:a16="http://schemas.microsoft.com/office/drawing/2014/main" val="4101262770"/>
                  </a:ext>
                </a:extLst>
              </a:tr>
              <a:tr h="557818">
                <a:tc>
                  <a:txBody>
                    <a:bodyPr/>
                    <a:lstStyle/>
                    <a:p>
                      <a:r>
                        <a:rPr lang="en-US" sz="1400" b="0" dirty="0"/>
                        <a:t>Customize a SharePoint List Form in PowerApps (video)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Learn how to customize and edit List form by using PowerApps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3"/>
                        </a:rPr>
                        <a:t>Video</a:t>
                      </a:r>
                      <a:endParaRPr lang="en-US" sz="1400" dirty="0"/>
                    </a:p>
                  </a:txBody>
                  <a:tcPr marL="91403" marR="91403" marT="45702" marB="45702"/>
                </a:tc>
                <a:extLst>
                  <a:ext uri="{0D108BD9-81ED-4DB2-BD59-A6C34878D82A}">
                    <a16:rowId xmlns:a16="http://schemas.microsoft.com/office/drawing/2014/main" val="2358224416"/>
                  </a:ext>
                </a:extLst>
              </a:tr>
              <a:tr h="557818">
                <a:tc>
                  <a:txBody>
                    <a:bodyPr/>
                    <a:lstStyle/>
                    <a:p>
                      <a:r>
                        <a:rPr lang="en-US" sz="1400" b="0" dirty="0"/>
                        <a:t>PowerApps Customize Form (video)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Deep dive on how to customize form for your lists in </a:t>
                      </a:r>
                      <a:r>
                        <a:rPr lang="en-US" sz="1400" dirty="0" err="1"/>
                        <a:t>Sharepoint</a:t>
                      </a:r>
                      <a:r>
                        <a:rPr lang="en-US" sz="1400" dirty="0"/>
                        <a:t> Online with Office 365 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4"/>
                        </a:rPr>
                        <a:t>Video</a:t>
                      </a:r>
                      <a:endParaRPr lang="en-US" sz="1400" dirty="0"/>
                    </a:p>
                  </a:txBody>
                  <a:tcPr marL="91403" marR="91403" marT="45702" marB="45702"/>
                </a:tc>
                <a:extLst>
                  <a:ext uri="{0D108BD9-81ED-4DB2-BD59-A6C34878D82A}">
                    <a16:rowId xmlns:a16="http://schemas.microsoft.com/office/drawing/2014/main" val="1382698951"/>
                  </a:ext>
                </a:extLst>
              </a:tr>
              <a:tr h="557818">
                <a:tc>
                  <a:txBody>
                    <a:bodyPr/>
                    <a:lstStyle/>
                    <a:p>
                      <a:r>
                        <a:rPr lang="en-US" sz="1400" b="0" dirty="0"/>
                        <a:t>Use column formatting to customize Lists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Documentation article outlining how to use JSON to customize column formatting in </a:t>
                      </a:r>
                      <a:r>
                        <a:rPr lang="en-US" sz="1400" dirty="0" err="1"/>
                        <a:t>Sharepoint</a:t>
                      </a:r>
                      <a:r>
                        <a:rPr lang="en-US" sz="1400" dirty="0"/>
                        <a:t> (Microsoft) Lists. 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5"/>
                        </a:rPr>
                        <a:t>Article</a:t>
                      </a:r>
                      <a:endParaRPr lang="en-US" sz="1400" dirty="0"/>
                    </a:p>
                  </a:txBody>
                  <a:tcPr marL="91403" marR="91403" marT="45702" marB="45702"/>
                </a:tc>
                <a:extLst>
                  <a:ext uri="{0D108BD9-81ED-4DB2-BD59-A6C34878D82A}">
                    <a16:rowId xmlns:a16="http://schemas.microsoft.com/office/drawing/2014/main" val="3975431877"/>
                  </a:ext>
                </a:extLst>
              </a:tr>
              <a:tr h="557818">
                <a:tc>
                  <a:txBody>
                    <a:bodyPr/>
                    <a:lstStyle/>
                    <a:p>
                      <a:r>
                        <a:rPr lang="en-US" sz="1400" b="0" dirty="0"/>
                        <a:t>Use view formatting to customize Lists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Documentation article outlining how to use JSON to customize view formatting in SharePoint (</a:t>
                      </a:r>
                      <a:r>
                        <a:rPr lang="en-US" sz="1400" dirty="0" err="1"/>
                        <a:t>Microosft</a:t>
                      </a:r>
                      <a:r>
                        <a:rPr lang="en-US" sz="1400" dirty="0"/>
                        <a:t>) Lists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6"/>
                        </a:rPr>
                        <a:t>Article</a:t>
                      </a:r>
                      <a:endParaRPr lang="en-US" sz="1400" dirty="0"/>
                    </a:p>
                  </a:txBody>
                  <a:tcPr marL="91403" marR="91403" marT="45702" marB="45702"/>
                </a:tc>
                <a:extLst>
                  <a:ext uri="{0D108BD9-81ED-4DB2-BD59-A6C34878D82A}">
                    <a16:rowId xmlns:a16="http://schemas.microsoft.com/office/drawing/2014/main" val="3400961381"/>
                  </a:ext>
                </a:extLst>
              </a:tr>
              <a:tr h="557818">
                <a:tc>
                  <a:txBody>
                    <a:bodyPr/>
                    <a:lstStyle/>
                    <a:p>
                      <a:r>
                        <a:rPr lang="en-US" sz="1400" b="0" dirty="0"/>
                        <a:t>Working with SharePoint Files and Lists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Learn how to integrate and optimize files and lists into your apps to manage busines processes and automate workflows</a:t>
                      </a:r>
                    </a:p>
                  </a:txBody>
                  <a:tcPr marL="91403" marR="91403" marT="45702" marB="45702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7"/>
                        </a:rPr>
                        <a:t>Video</a:t>
                      </a:r>
                      <a:r>
                        <a:rPr lang="en-US" sz="1400" dirty="0"/>
                        <a:t> </a:t>
                      </a:r>
                    </a:p>
                  </a:txBody>
                  <a:tcPr marL="91403" marR="91403" marT="45702" marB="45702"/>
                </a:tc>
                <a:extLst>
                  <a:ext uri="{0D108BD9-81ED-4DB2-BD59-A6C34878D82A}">
                    <a16:rowId xmlns:a16="http://schemas.microsoft.com/office/drawing/2014/main" val="1131399920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F9314F9C-C1FA-4FE7-9AD9-5A374D5AC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tx1"/>
                </a:solidFill>
              </a:rPr>
              <a:t>Level 300</a:t>
            </a:r>
          </a:p>
        </p:txBody>
      </p:sp>
    </p:spTree>
    <p:extLst>
      <p:ext uri="{BB962C8B-B14F-4D97-AF65-F5344CB8AC3E}">
        <p14:creationId xmlns:p14="http://schemas.microsoft.com/office/powerpoint/2010/main" val="16481914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7951" y="829874"/>
            <a:ext cx="3734574" cy="621968"/>
          </a:xfrm>
          <a:prstGeom prst="rect">
            <a:avLst/>
          </a:prstGeom>
          <a:noFill/>
        </p:spPr>
        <p:txBody>
          <a:bodyPr wrap="square" lIns="179259" tIns="143407" rIns="179259" bIns="143407" rtlCol="0">
            <a:spAutoFit/>
          </a:bodyPr>
          <a:lstStyle/>
          <a:p>
            <a:pPr defTabSz="914225">
              <a:lnSpc>
                <a:spcPct val="90000"/>
              </a:lnSpc>
              <a:spcAft>
                <a:spcPts val="588"/>
              </a:spcAft>
              <a:defRPr/>
            </a:pPr>
            <a:r>
              <a:rPr lang="en-US" sz="2353" dirty="0">
                <a:latin typeface="Segoe UI"/>
              </a:rPr>
              <a:t>Audiences: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7951" y="4854586"/>
            <a:ext cx="3734574" cy="621968"/>
          </a:xfrm>
          <a:prstGeom prst="rect">
            <a:avLst/>
          </a:prstGeom>
          <a:noFill/>
        </p:spPr>
        <p:txBody>
          <a:bodyPr wrap="square" lIns="179259" tIns="143407" rIns="179259" bIns="143407" rtlCol="0">
            <a:spAutoFit/>
          </a:bodyPr>
          <a:lstStyle/>
          <a:p>
            <a:pPr defTabSz="914225">
              <a:lnSpc>
                <a:spcPct val="90000"/>
              </a:lnSpc>
              <a:spcAft>
                <a:spcPts val="588"/>
              </a:spcAft>
              <a:defRPr/>
            </a:pPr>
            <a:r>
              <a:rPr lang="en-US" sz="2353" dirty="0">
                <a:latin typeface="Segoe UI" panose="020B0502040204020203" pitchFamily="34" charset="0"/>
                <a:cs typeface="Segoe UI" panose="020B0502040204020203" pitchFamily="34" charset="0"/>
              </a:rPr>
              <a:t>Training Methods:</a:t>
            </a: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296397" y="236576"/>
            <a:ext cx="11654187" cy="4985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36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0" kern="1200" cap="none" spc="-100" baseline="0">
                <a:ln w="3175">
                  <a:noFill/>
                </a:ln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pPr defTabSz="914192">
              <a:defRPr/>
            </a:pPr>
            <a:r>
              <a:rPr lang="en-US" sz="3600" dirty="0">
                <a:solidFill>
                  <a:schemeClr val="tx1"/>
                </a:solidFill>
                <a:latin typeface="Segoe UI" panose="020B0502040204020203" pitchFamily="34" charset="0"/>
              </a:rPr>
              <a:t>Training approach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77951" y="2212000"/>
            <a:ext cx="3734574" cy="621968"/>
          </a:xfrm>
          <a:prstGeom prst="rect">
            <a:avLst/>
          </a:prstGeom>
          <a:noFill/>
        </p:spPr>
        <p:txBody>
          <a:bodyPr wrap="square" lIns="179259" tIns="143407" rIns="179259" bIns="143407" rtlCol="0">
            <a:spAutoFit/>
          </a:bodyPr>
          <a:lstStyle/>
          <a:p>
            <a:pPr defTabSz="914225">
              <a:lnSpc>
                <a:spcPct val="90000"/>
              </a:lnSpc>
              <a:spcAft>
                <a:spcPts val="588"/>
              </a:spcAft>
              <a:defRPr/>
            </a:pPr>
            <a:r>
              <a:rPr lang="en-US" sz="2353" dirty="0">
                <a:latin typeface="Segoe UI" panose="020B0502040204020203" pitchFamily="34" charset="0"/>
                <a:cs typeface="Segoe UI" panose="020B0502040204020203" pitchFamily="34" charset="0"/>
              </a:rPr>
              <a:t>Scenarios: </a:t>
            </a:r>
          </a:p>
        </p:txBody>
      </p:sp>
    </p:spTree>
    <p:extLst>
      <p:ext uri="{BB962C8B-B14F-4D97-AF65-F5344CB8AC3E}">
        <p14:creationId xmlns:p14="http://schemas.microsoft.com/office/powerpoint/2010/main" val="373862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7951" y="829874"/>
            <a:ext cx="3734574" cy="621968"/>
          </a:xfrm>
          <a:prstGeom prst="rect">
            <a:avLst/>
          </a:prstGeom>
          <a:noFill/>
        </p:spPr>
        <p:txBody>
          <a:bodyPr wrap="square" lIns="179259" tIns="143407" rIns="179259" bIns="143407" rtlCol="0">
            <a:spAutoFit/>
          </a:bodyPr>
          <a:lstStyle/>
          <a:p>
            <a:pPr defTabSz="914225">
              <a:lnSpc>
                <a:spcPct val="90000"/>
              </a:lnSpc>
              <a:spcAft>
                <a:spcPts val="588"/>
              </a:spcAft>
              <a:defRPr/>
            </a:pPr>
            <a:r>
              <a:rPr lang="en-US" sz="2353" dirty="0">
                <a:latin typeface="Segoe UI"/>
              </a:rPr>
              <a:t>Audiences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9533" y="4715522"/>
            <a:ext cx="3734574" cy="621968"/>
          </a:xfrm>
          <a:prstGeom prst="rect">
            <a:avLst/>
          </a:prstGeom>
          <a:noFill/>
        </p:spPr>
        <p:txBody>
          <a:bodyPr wrap="square" lIns="179259" tIns="143407" rIns="179259" bIns="143407" rtlCol="0">
            <a:spAutoFit/>
          </a:bodyPr>
          <a:lstStyle/>
          <a:p>
            <a:pPr defTabSz="914225">
              <a:lnSpc>
                <a:spcPct val="90000"/>
              </a:lnSpc>
              <a:spcAft>
                <a:spcPts val="588"/>
              </a:spcAft>
              <a:defRPr/>
            </a:pPr>
            <a:r>
              <a:rPr lang="en-US" sz="2353" dirty="0">
                <a:latin typeface="Segoe UI" panose="020B0502040204020203" pitchFamily="34" charset="0"/>
                <a:cs typeface="Segoe UI" panose="020B0502040204020203" pitchFamily="34" charset="0"/>
              </a:rPr>
              <a:t>Training Methods</a:t>
            </a: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296397" y="236576"/>
            <a:ext cx="11654187" cy="4985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36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0" kern="1200" cap="none" spc="-100" baseline="0">
                <a:ln w="3175">
                  <a:noFill/>
                </a:ln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pPr defTabSz="914192">
              <a:defRPr/>
            </a:pPr>
            <a:r>
              <a:rPr lang="en-US" sz="3600" dirty="0">
                <a:solidFill>
                  <a:schemeClr val="tx1"/>
                </a:solidFill>
                <a:latin typeface="Segoe UI" panose="020B0502040204020203" pitchFamily="34" charset="0"/>
              </a:rPr>
              <a:t>Training approach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9533" y="1325065"/>
            <a:ext cx="11846774" cy="802165"/>
          </a:xfrm>
          <a:prstGeom prst="rect">
            <a:avLst/>
          </a:prstGeom>
          <a:noFill/>
        </p:spPr>
        <p:txBody>
          <a:bodyPr wrap="square" lIns="182854" tIns="146284" rIns="182854" bIns="146284" numCol="3" rtlCol="0">
            <a:noAutofit/>
          </a:bodyPr>
          <a:lstStyle/>
          <a:p>
            <a:pPr marL="342834" indent="-342834" defTabSz="914225">
              <a:spcAft>
                <a:spcPts val="600"/>
              </a:spcAft>
              <a:buClr>
                <a:srgbClr val="004B50">
                  <a:lumMod val="90000"/>
                  <a:lumOff val="10000"/>
                </a:srgbClr>
              </a:buClr>
              <a:buFont typeface="Arial" panose="020B0604020202020204" pitchFamily="34" charset="0"/>
              <a:buChar char="•"/>
              <a:defRPr/>
            </a:pPr>
            <a:r>
              <a:rPr lang="en-US" sz="1568" dirty="0">
                <a:latin typeface="Segoe UI" panose="020B0502040204020203" pitchFamily="34" charset="0"/>
                <a:cs typeface="Segoe UI" panose="020B0502040204020203" pitchFamily="34" charset="0"/>
              </a:rPr>
              <a:t>Managers</a:t>
            </a:r>
          </a:p>
          <a:p>
            <a:pPr marL="342834" indent="-342834" defTabSz="914225">
              <a:buClr>
                <a:srgbClr val="004B50">
                  <a:lumMod val="90000"/>
                  <a:lumOff val="10000"/>
                </a:srgbClr>
              </a:buClr>
              <a:buFont typeface="Arial" panose="020B0604020202020204" pitchFamily="34" charset="0"/>
              <a:buChar char="•"/>
              <a:defRPr/>
            </a:pPr>
            <a:r>
              <a:rPr lang="en-US" sz="1568" dirty="0">
                <a:latin typeface="Segoe UI" panose="020B0502040204020203" pitchFamily="34" charset="0"/>
                <a:cs typeface="Segoe UI" panose="020B0502040204020203" pitchFamily="34" charset="0"/>
              </a:rPr>
              <a:t>Admins</a:t>
            </a:r>
          </a:p>
          <a:p>
            <a:pPr marL="342834" indent="-342834" defTabSz="914225">
              <a:spcAft>
                <a:spcPts val="600"/>
              </a:spcAft>
              <a:buClr>
                <a:srgbClr val="004B50">
                  <a:lumMod val="90000"/>
                  <a:lumOff val="10000"/>
                </a:srgbClr>
              </a:buClr>
              <a:buFont typeface="Arial" panose="020B0604020202020204" pitchFamily="34" charset="0"/>
              <a:buChar char="•"/>
              <a:defRPr/>
            </a:pPr>
            <a:r>
              <a:rPr lang="en-US" sz="1568" dirty="0">
                <a:latin typeface="Segoe UI" panose="020B0502040204020203" pitchFamily="34" charset="0"/>
                <a:cs typeface="Segoe UI" panose="020B0502040204020203" pitchFamily="34" charset="0"/>
              </a:rPr>
              <a:t>Change Champions</a:t>
            </a:r>
          </a:p>
          <a:p>
            <a:pPr marL="342834" indent="-342834" defTabSz="914225">
              <a:buClr>
                <a:srgbClr val="004B50">
                  <a:lumMod val="90000"/>
                  <a:lumOff val="10000"/>
                </a:srgbClr>
              </a:buClr>
              <a:buFont typeface="Arial" panose="020B0604020202020204" pitchFamily="34" charset="0"/>
              <a:buChar char="•"/>
              <a:defRPr/>
            </a:pPr>
            <a:r>
              <a:rPr lang="en-US" sz="1568" dirty="0">
                <a:latin typeface="Segoe UI" panose="020B0502040204020203" pitchFamily="34" charset="0"/>
                <a:cs typeface="Segoe UI" panose="020B0502040204020203" pitchFamily="34" charset="0"/>
              </a:rPr>
              <a:t>Knowledge workers</a:t>
            </a:r>
          </a:p>
          <a:p>
            <a:pPr marL="342834" indent="-342834" defTabSz="914225">
              <a:buClr>
                <a:srgbClr val="004B50">
                  <a:lumMod val="90000"/>
                  <a:lumOff val="10000"/>
                </a:srgbClr>
              </a:buClr>
              <a:buFont typeface="Arial" panose="020B0604020202020204" pitchFamily="34" charset="0"/>
              <a:buChar char="•"/>
              <a:defRPr/>
            </a:pPr>
            <a:r>
              <a:rPr lang="en-US" sz="1568" dirty="0">
                <a:latin typeface="Segoe UI" panose="020B0502040204020203" pitchFamily="34" charset="0"/>
                <a:cs typeface="Segoe UI" panose="020B0502040204020203" pitchFamily="34" charset="0"/>
              </a:rPr>
              <a:t>Mobile workers</a:t>
            </a:r>
          </a:p>
          <a:p>
            <a:pPr defTabSz="914225">
              <a:buClr>
                <a:srgbClr val="002050">
                  <a:lumMod val="75000"/>
                  <a:lumOff val="25000"/>
                </a:srgbClr>
              </a:buClr>
              <a:defRPr/>
            </a:pPr>
            <a:r>
              <a:rPr lang="en-US" sz="1568" dirty="0"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867554" y="5279358"/>
            <a:ext cx="1188551" cy="639989"/>
            <a:chOff x="3884328" y="4341493"/>
            <a:chExt cx="1537715" cy="640080"/>
          </a:xfrm>
          <a:solidFill>
            <a:schemeClr val="accent1"/>
          </a:solidFill>
        </p:grpSpPr>
        <p:sp>
          <p:nvSpPr>
            <p:cNvPr id="25" name="Rectangle 24"/>
            <p:cNvSpPr/>
            <p:nvPr/>
          </p:nvSpPr>
          <p:spPr bwMode="auto">
            <a:xfrm>
              <a:off x="3884328" y="4341493"/>
              <a:ext cx="1537715" cy="64008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79259" tIns="143407" rIns="179259" bIns="143407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7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353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961214" y="4375507"/>
              <a:ext cx="1383942" cy="572171"/>
            </a:xfrm>
            <a:prstGeom prst="rect">
              <a:avLst/>
            </a:prstGeom>
            <a:grpFill/>
          </p:spPr>
          <p:txBody>
            <a:bodyPr wrap="square" lIns="179259" tIns="143407" rIns="179259" bIns="143407" rtlCol="0">
              <a:spAutoFit/>
            </a:bodyPr>
            <a:lstStyle/>
            <a:p>
              <a:pPr algn="ctr" defTabSz="914225">
                <a:lnSpc>
                  <a:spcPct val="90000"/>
                </a:lnSpc>
                <a:spcAft>
                  <a:spcPts val="588"/>
                </a:spcAft>
                <a:defRPr/>
              </a:pPr>
              <a:r>
                <a:rPr lang="en-US" sz="1000" dirty="0">
                  <a:latin typeface="Segoe UI" panose="020B0502040204020203" pitchFamily="34" charset="0"/>
                  <a:cs typeface="Segoe UI" panose="020B0502040204020203" pitchFamily="34" charset="0"/>
                </a:rPr>
                <a:t> In-Person Training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136065" y="5279358"/>
            <a:ext cx="1188551" cy="639989"/>
            <a:chOff x="2137161" y="4341493"/>
            <a:chExt cx="1537715" cy="640080"/>
          </a:xfrm>
          <a:solidFill>
            <a:schemeClr val="accent1"/>
          </a:solidFill>
        </p:grpSpPr>
        <p:sp>
          <p:nvSpPr>
            <p:cNvPr id="28" name="Rectangle 27"/>
            <p:cNvSpPr/>
            <p:nvPr/>
          </p:nvSpPr>
          <p:spPr bwMode="auto">
            <a:xfrm>
              <a:off x="2137161" y="4341493"/>
              <a:ext cx="1537715" cy="64008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79259" tIns="143407" rIns="179259" bIns="143407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7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353" err="1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214047" y="4375507"/>
              <a:ext cx="1383942" cy="572171"/>
            </a:xfrm>
            <a:prstGeom prst="rect">
              <a:avLst/>
            </a:prstGeom>
            <a:grpFill/>
          </p:spPr>
          <p:txBody>
            <a:bodyPr wrap="square" lIns="179259" tIns="143407" rIns="179259" bIns="143407" rtlCol="0">
              <a:spAutoFit/>
            </a:bodyPr>
            <a:lstStyle/>
            <a:p>
              <a:pPr algn="ctr" defTabSz="914225">
                <a:lnSpc>
                  <a:spcPct val="90000"/>
                </a:lnSpc>
                <a:spcAft>
                  <a:spcPts val="588"/>
                </a:spcAft>
                <a:defRPr/>
              </a:pPr>
              <a:r>
                <a:rPr lang="en-US" sz="1000" dirty="0">
                  <a:latin typeface="Segoe UI" panose="020B0502040204020203" pitchFamily="34" charset="0"/>
                  <a:cs typeface="Segoe UI" panose="020B0502040204020203" pitchFamily="34" charset="0"/>
                </a:rPr>
                <a:t> Virtual Training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04577" y="5279358"/>
            <a:ext cx="1188551" cy="639989"/>
            <a:chOff x="349997" y="4341493"/>
            <a:chExt cx="1537715" cy="640080"/>
          </a:xfrm>
          <a:solidFill>
            <a:schemeClr val="accent1"/>
          </a:solidFill>
        </p:grpSpPr>
        <p:sp>
          <p:nvSpPr>
            <p:cNvPr id="31" name="Rectangle 30"/>
            <p:cNvSpPr/>
            <p:nvPr/>
          </p:nvSpPr>
          <p:spPr bwMode="auto">
            <a:xfrm>
              <a:off x="349997" y="4341493"/>
              <a:ext cx="1537715" cy="64008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79259" tIns="143407" rIns="179259" bIns="143407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7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353" err="1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26883" y="4375507"/>
              <a:ext cx="1383941" cy="572171"/>
            </a:xfrm>
            <a:prstGeom prst="rect">
              <a:avLst/>
            </a:prstGeom>
            <a:grpFill/>
          </p:spPr>
          <p:txBody>
            <a:bodyPr wrap="square" lIns="179259" tIns="143407" rIns="179259" bIns="143407" rtlCol="0">
              <a:spAutoFit/>
            </a:bodyPr>
            <a:lstStyle/>
            <a:p>
              <a:pPr algn="ctr" defTabSz="914225">
                <a:lnSpc>
                  <a:spcPct val="90000"/>
                </a:lnSpc>
                <a:spcAft>
                  <a:spcPts val="588"/>
                </a:spcAft>
                <a:defRPr/>
              </a:pPr>
              <a:r>
                <a:rPr lang="en-US" sz="1000" dirty="0">
                  <a:latin typeface="Segoe UI" panose="020B0502040204020203" pitchFamily="34" charset="0"/>
                  <a:cs typeface="Segoe UI" panose="020B0502040204020203" pitchFamily="34" charset="0"/>
                </a:rPr>
                <a:t>Self-Help Resources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330531" y="5279358"/>
            <a:ext cx="1188551" cy="639989"/>
            <a:chOff x="7378662" y="4341493"/>
            <a:chExt cx="1537715" cy="640080"/>
          </a:xfrm>
          <a:solidFill>
            <a:schemeClr val="accent1"/>
          </a:solidFill>
        </p:grpSpPr>
        <p:sp>
          <p:nvSpPr>
            <p:cNvPr id="34" name="Rectangle 33"/>
            <p:cNvSpPr/>
            <p:nvPr/>
          </p:nvSpPr>
          <p:spPr bwMode="auto">
            <a:xfrm>
              <a:off x="7378662" y="4341493"/>
              <a:ext cx="1537715" cy="64008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79259" tIns="143407" rIns="179259" bIns="143407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7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353" err="1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455548" y="4375507"/>
              <a:ext cx="1383942" cy="572171"/>
            </a:xfrm>
            <a:prstGeom prst="rect">
              <a:avLst/>
            </a:prstGeom>
            <a:grpFill/>
          </p:spPr>
          <p:txBody>
            <a:bodyPr wrap="square" lIns="179259" tIns="143407" rIns="179259" bIns="143407" rtlCol="0">
              <a:spAutoFit/>
            </a:bodyPr>
            <a:lstStyle/>
            <a:p>
              <a:pPr algn="ctr" defTabSz="914225">
                <a:lnSpc>
                  <a:spcPct val="90000"/>
                </a:lnSpc>
                <a:spcAft>
                  <a:spcPts val="588"/>
                </a:spcAft>
                <a:defRPr/>
              </a:pPr>
              <a:r>
                <a:rPr lang="en-US" sz="1000" dirty="0">
                  <a:latin typeface="Segoe UI" panose="020B0502040204020203" pitchFamily="34" charset="0"/>
                  <a:cs typeface="Segoe UI" panose="020B0502040204020203" pitchFamily="34" charset="0"/>
                </a:rPr>
                <a:t>Help Desk Support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599043" y="5279358"/>
            <a:ext cx="1188551" cy="639989"/>
            <a:chOff x="5631495" y="4341493"/>
            <a:chExt cx="1537715" cy="640080"/>
          </a:xfrm>
          <a:solidFill>
            <a:schemeClr val="accent1"/>
          </a:solidFill>
        </p:grpSpPr>
        <p:sp>
          <p:nvSpPr>
            <p:cNvPr id="37" name="Rectangle 36"/>
            <p:cNvSpPr/>
            <p:nvPr/>
          </p:nvSpPr>
          <p:spPr bwMode="auto">
            <a:xfrm>
              <a:off x="5631495" y="4341493"/>
              <a:ext cx="1537715" cy="64008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79259" tIns="143407" rIns="179259" bIns="143407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7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353" err="1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708381" y="4375507"/>
              <a:ext cx="1383942" cy="566656"/>
            </a:xfrm>
            <a:prstGeom prst="rect">
              <a:avLst/>
            </a:prstGeom>
            <a:grpFill/>
          </p:spPr>
          <p:txBody>
            <a:bodyPr wrap="square" lIns="179259" tIns="143407" rIns="179259" bIns="143407" rtlCol="0">
              <a:spAutoFit/>
            </a:bodyPr>
            <a:lstStyle/>
            <a:p>
              <a:pPr algn="ctr" defTabSz="914225">
                <a:lnSpc>
                  <a:spcPct val="90000"/>
                </a:lnSpc>
                <a:spcAft>
                  <a:spcPts val="588"/>
                </a:spcAft>
                <a:defRPr/>
              </a:pPr>
              <a:r>
                <a:rPr lang="en-US" sz="1000" dirty="0">
                  <a:latin typeface="Segoe UI" panose="020B0502040204020203" pitchFamily="34" charset="0"/>
                  <a:cs typeface="Segoe UI" panose="020B0502040204020203" pitchFamily="34" charset="0"/>
                </a:rPr>
                <a:t>Change Champions</a:t>
              </a:r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205767" y="2212000"/>
            <a:ext cx="3734574" cy="621968"/>
          </a:xfrm>
          <a:prstGeom prst="rect">
            <a:avLst/>
          </a:prstGeom>
          <a:noFill/>
        </p:spPr>
        <p:txBody>
          <a:bodyPr wrap="square" lIns="179259" tIns="143407" rIns="179259" bIns="143407" rtlCol="0">
            <a:spAutoFit/>
          </a:bodyPr>
          <a:lstStyle/>
          <a:p>
            <a:pPr defTabSz="914225">
              <a:lnSpc>
                <a:spcPct val="90000"/>
              </a:lnSpc>
              <a:spcAft>
                <a:spcPts val="588"/>
              </a:spcAft>
              <a:defRPr/>
            </a:pPr>
            <a:r>
              <a:rPr lang="en-US" sz="2353" dirty="0">
                <a:latin typeface="Segoe UI" panose="020B0502040204020203" pitchFamily="34" charset="0"/>
                <a:cs typeface="Segoe UI" panose="020B0502040204020203" pitchFamily="34" charset="0"/>
              </a:rPr>
              <a:t>Scenarios 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10793508" y="5273807"/>
            <a:ext cx="1188551" cy="639989"/>
            <a:chOff x="10740401" y="4335942"/>
            <a:chExt cx="1537715" cy="640080"/>
          </a:xfrm>
          <a:solidFill>
            <a:schemeClr val="accent1"/>
          </a:solidFill>
        </p:grpSpPr>
        <p:sp>
          <p:nvSpPr>
            <p:cNvPr id="42" name="Rectangle 41"/>
            <p:cNvSpPr/>
            <p:nvPr/>
          </p:nvSpPr>
          <p:spPr bwMode="auto">
            <a:xfrm>
              <a:off x="10740401" y="4335942"/>
              <a:ext cx="1537715" cy="64008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79259" tIns="143407" rIns="179259" bIns="143407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7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353" err="1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0817287" y="4369956"/>
              <a:ext cx="1383942" cy="428157"/>
            </a:xfrm>
            <a:prstGeom prst="rect">
              <a:avLst/>
            </a:prstGeom>
            <a:grpFill/>
          </p:spPr>
          <p:txBody>
            <a:bodyPr wrap="square" lIns="179259" tIns="143407" rIns="179259" bIns="143407" rtlCol="0">
              <a:spAutoFit/>
            </a:bodyPr>
            <a:lstStyle/>
            <a:p>
              <a:pPr algn="ctr" defTabSz="914225">
                <a:lnSpc>
                  <a:spcPct val="90000"/>
                </a:lnSpc>
                <a:spcAft>
                  <a:spcPts val="588"/>
                </a:spcAft>
                <a:defRPr/>
              </a:pPr>
              <a:r>
                <a:rPr lang="en-US" sz="1000" dirty="0">
                  <a:latin typeface="Segoe UI" panose="020B0502040204020203" pitchFamily="34" charset="0"/>
                  <a:cs typeface="Segoe UI" panose="020B0502040204020203" pitchFamily="34" charset="0"/>
                </a:rPr>
                <a:t> Buzz days</a:t>
              </a:r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C5D266D2-BA0E-4CD1-A694-A0792BFE2957}"/>
              </a:ext>
            </a:extLst>
          </p:cNvPr>
          <p:cNvSpPr txBox="1"/>
          <p:nvPr/>
        </p:nvSpPr>
        <p:spPr>
          <a:xfrm>
            <a:off x="3459023" y="3309858"/>
            <a:ext cx="2070845" cy="912027"/>
          </a:xfrm>
          <a:prstGeom prst="rect">
            <a:avLst/>
          </a:prstGeom>
          <a:noFill/>
        </p:spPr>
        <p:txBody>
          <a:bodyPr wrap="none" lIns="182676" tIns="182676" rIns="182676" bIns="182676" rtlCol="0" anchor="t">
            <a:noAutofit/>
          </a:bodyPr>
          <a:lstStyle/>
          <a:p>
            <a:pPr algn="ctr" defTabSz="913676">
              <a:lnSpc>
                <a:spcPct val="90000"/>
              </a:lnSpc>
              <a:buSzPct val="90000"/>
              <a:defRPr/>
            </a:pPr>
            <a:r>
              <a:rPr lang="en-US" sz="1568" dirty="0">
                <a:latin typeface="Segoe UI" panose="020B0502040204020203" pitchFamily="34" charset="0"/>
                <a:cs typeface="Segoe UI" panose="020B0502040204020203" pitchFamily="34" charset="0"/>
              </a:rPr>
              <a:t>Collaborate with your team </a:t>
            </a:r>
          </a:p>
          <a:p>
            <a:pPr algn="ctr" defTabSz="913676">
              <a:lnSpc>
                <a:spcPct val="90000"/>
              </a:lnSpc>
              <a:buSzPct val="90000"/>
              <a:defRPr/>
            </a:pPr>
            <a:r>
              <a:rPr lang="en-US" sz="1568" dirty="0">
                <a:latin typeface="Segoe UI" panose="020B0502040204020203" pitchFamily="34" charset="0"/>
                <a:cs typeface="Segoe UI" panose="020B0502040204020203" pitchFamily="34" charset="0"/>
              </a:rPr>
              <a:t>on projects and initiatives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9134771-87C3-47AE-AC3E-8A8513AD1BF7}"/>
              </a:ext>
            </a:extLst>
          </p:cNvPr>
          <p:cNvSpPr txBox="1"/>
          <p:nvPr/>
        </p:nvSpPr>
        <p:spPr>
          <a:xfrm>
            <a:off x="8926843" y="3309858"/>
            <a:ext cx="2606287" cy="832764"/>
          </a:xfrm>
          <a:prstGeom prst="rect">
            <a:avLst/>
          </a:prstGeom>
          <a:noFill/>
        </p:spPr>
        <p:txBody>
          <a:bodyPr wrap="none" lIns="179285" tIns="143428" rIns="179285" bIns="143428" rtlCol="0" anchor="t">
            <a:noAutofit/>
          </a:bodyPr>
          <a:lstStyle/>
          <a:p>
            <a:pPr algn="ctr" defTabSz="913676">
              <a:lnSpc>
                <a:spcPct val="90000"/>
              </a:lnSpc>
              <a:buSzPct val="90000"/>
              <a:defRPr/>
            </a:pPr>
            <a:r>
              <a:rPr lang="en-US" sz="1568" dirty="0">
                <a:latin typeface="Segoe UI" panose="020B0502040204020203" pitchFamily="34" charset="0"/>
                <a:cs typeface="Segoe UI" panose="020B0502040204020203" pitchFamily="34" charset="0"/>
              </a:rPr>
              <a:t>Keep on track of milestones </a:t>
            </a:r>
          </a:p>
          <a:p>
            <a:pPr algn="ctr" defTabSz="913676">
              <a:lnSpc>
                <a:spcPct val="90000"/>
              </a:lnSpc>
              <a:buSzPct val="90000"/>
              <a:defRPr/>
            </a:pPr>
            <a:r>
              <a:rPr lang="en-US" sz="1568" dirty="0">
                <a:latin typeface="Segoe UI" panose="020B0502040204020203" pitchFamily="34" charset="0"/>
                <a:cs typeface="Segoe UI" panose="020B0502040204020203" pitchFamily="34" charset="0"/>
              </a:rPr>
              <a:t>and assigned tasks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D3F9589-2BBF-4960-9F54-8B7D95339160}"/>
              </a:ext>
            </a:extLst>
          </p:cNvPr>
          <p:cNvSpPr txBox="1"/>
          <p:nvPr/>
        </p:nvSpPr>
        <p:spPr>
          <a:xfrm>
            <a:off x="6150262" y="3309858"/>
            <a:ext cx="2399098" cy="912027"/>
          </a:xfrm>
          <a:prstGeom prst="rect">
            <a:avLst/>
          </a:prstGeom>
          <a:noFill/>
        </p:spPr>
        <p:txBody>
          <a:bodyPr wrap="none" lIns="182676" tIns="182676" rIns="182676" bIns="182676" rtlCol="0" anchor="t">
            <a:noAutofit/>
          </a:bodyPr>
          <a:lstStyle/>
          <a:p>
            <a:pPr algn="ctr" defTabSz="913676">
              <a:lnSpc>
                <a:spcPct val="90000"/>
              </a:lnSpc>
              <a:buSzPct val="90000"/>
              <a:defRPr/>
            </a:pPr>
            <a:r>
              <a:rPr lang="en-US" sz="1568" dirty="0">
                <a:latin typeface="Segoe UI" panose="020B0502040204020203" pitchFamily="34" charset="0"/>
                <a:cs typeface="Segoe UI" panose="020B0502040204020203" pitchFamily="34" charset="0"/>
              </a:rPr>
              <a:t>Keep your personal projects </a:t>
            </a:r>
          </a:p>
          <a:p>
            <a:pPr algn="ctr" defTabSz="913676">
              <a:lnSpc>
                <a:spcPct val="90000"/>
              </a:lnSpc>
              <a:buSzPct val="90000"/>
              <a:defRPr/>
            </a:pPr>
            <a:r>
              <a:rPr lang="en-US" sz="1568" dirty="0">
                <a:latin typeface="Segoe UI" panose="020B0502040204020203" pitchFamily="34" charset="0"/>
                <a:cs typeface="Segoe UI" panose="020B0502040204020203" pitchFamily="34" charset="0"/>
              </a:rPr>
              <a:t>and workflows organized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3EF25B8-3F6C-4B68-B48E-43229FE49CB6}"/>
              </a:ext>
            </a:extLst>
          </p:cNvPr>
          <p:cNvSpPr txBox="1"/>
          <p:nvPr/>
        </p:nvSpPr>
        <p:spPr>
          <a:xfrm>
            <a:off x="702403" y="3267861"/>
            <a:ext cx="1868824" cy="912027"/>
          </a:xfrm>
          <a:prstGeom prst="rect">
            <a:avLst/>
          </a:prstGeom>
          <a:noFill/>
        </p:spPr>
        <p:txBody>
          <a:bodyPr wrap="none" lIns="182676" tIns="182676" rIns="182676" bIns="182676" rtlCol="0" anchor="t">
            <a:noAutofit/>
          </a:bodyPr>
          <a:lstStyle/>
          <a:p>
            <a:pPr algn="ctr" defTabSz="913676">
              <a:lnSpc>
                <a:spcPct val="90000"/>
              </a:lnSpc>
              <a:buSzPct val="90000"/>
              <a:defRPr/>
            </a:pPr>
            <a:r>
              <a:rPr lang="en-US" sz="1568" dirty="0">
                <a:latin typeface="Segoe UI" panose="020B0502040204020203" pitchFamily="34" charset="0"/>
                <a:cs typeface="Segoe UI" panose="020B0502040204020203" pitchFamily="34" charset="0"/>
              </a:rPr>
              <a:t>Project manage for your </a:t>
            </a:r>
          </a:p>
          <a:p>
            <a:pPr algn="ctr" defTabSz="913676">
              <a:lnSpc>
                <a:spcPct val="90000"/>
              </a:lnSpc>
              <a:buSzPct val="90000"/>
              <a:defRPr/>
            </a:pPr>
            <a:r>
              <a:rPr lang="en-US" sz="1568" dirty="0">
                <a:latin typeface="Segoe UI" panose="020B0502040204020203" pitchFamily="34" charset="0"/>
                <a:cs typeface="Segoe UI" panose="020B0502040204020203" pitchFamily="34" charset="0"/>
              </a:rPr>
              <a:t>team and organization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368F6E3B-33B5-4753-8921-DA85AF8E6996}"/>
              </a:ext>
            </a:extLst>
          </p:cNvPr>
          <p:cNvGrpSpPr/>
          <p:nvPr/>
        </p:nvGrpSpPr>
        <p:grpSpPr>
          <a:xfrm>
            <a:off x="9100866" y="5273807"/>
            <a:ext cx="1188551" cy="639989"/>
            <a:chOff x="7378662" y="4341493"/>
            <a:chExt cx="1537715" cy="640080"/>
          </a:xfrm>
          <a:solidFill>
            <a:schemeClr val="accent1"/>
          </a:solidFill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B0EFC25C-CC52-4C85-9612-3C876FEBDF69}"/>
                </a:ext>
              </a:extLst>
            </p:cNvPr>
            <p:cNvSpPr/>
            <p:nvPr/>
          </p:nvSpPr>
          <p:spPr bwMode="auto">
            <a:xfrm>
              <a:off x="7378662" y="4341493"/>
              <a:ext cx="1537715" cy="64008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79259" tIns="143407" rIns="179259" bIns="143407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7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353" err="1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2B584C17-7227-45F3-BCCC-D9F139654B51}"/>
                </a:ext>
              </a:extLst>
            </p:cNvPr>
            <p:cNvSpPr txBox="1"/>
            <p:nvPr/>
          </p:nvSpPr>
          <p:spPr>
            <a:xfrm>
              <a:off x="7455547" y="4375507"/>
              <a:ext cx="1383941" cy="566656"/>
            </a:xfrm>
            <a:prstGeom prst="rect">
              <a:avLst/>
            </a:prstGeom>
            <a:grpFill/>
          </p:spPr>
          <p:txBody>
            <a:bodyPr wrap="square" lIns="179259" tIns="143407" rIns="179259" bIns="143407" rtlCol="0">
              <a:spAutoFit/>
            </a:bodyPr>
            <a:lstStyle/>
            <a:p>
              <a:pPr algn="ctr" defTabSz="914225">
                <a:lnSpc>
                  <a:spcPct val="90000"/>
                </a:lnSpc>
                <a:spcAft>
                  <a:spcPts val="588"/>
                </a:spcAft>
                <a:defRPr/>
              </a:pPr>
              <a:r>
                <a:rPr lang="en-US" sz="1000" dirty="0">
                  <a:latin typeface="Segoe UI" panose="020B0502040204020203" pitchFamily="34" charset="0"/>
                  <a:cs typeface="Segoe UI" panose="020B0502040204020203" pitchFamily="34" charset="0"/>
                </a:rPr>
                <a:t>Tips (micro-learning)</a:t>
              </a: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C9EA1BC4-FA36-4AD2-971E-787C999B928F}"/>
              </a:ext>
            </a:extLst>
          </p:cNvPr>
          <p:cNvSpPr txBox="1"/>
          <p:nvPr/>
        </p:nvSpPr>
        <p:spPr>
          <a:xfrm rot="20328043">
            <a:off x="10059346" y="591056"/>
            <a:ext cx="1835232" cy="615516"/>
          </a:xfrm>
          <a:prstGeom prst="rect">
            <a:avLst/>
          </a:prstGeom>
          <a:solidFill>
            <a:srgbClr val="FFFF00"/>
          </a:solidFill>
        </p:spPr>
        <p:txBody>
          <a:bodyPr wrap="none" lIns="179285" tIns="143428" rIns="179285" bIns="143428" rtlCol="0">
            <a:spAutoFit/>
          </a:bodyPr>
          <a:lstStyle/>
          <a:p>
            <a:pPr>
              <a:lnSpc>
                <a:spcPct val="90000"/>
              </a:lnSpc>
              <a:spcAft>
                <a:spcPts val="588"/>
              </a:spcAft>
            </a:pPr>
            <a:r>
              <a:rPr lang="en-CA" sz="2353" dirty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- Sample - </a:t>
            </a:r>
          </a:p>
        </p:txBody>
      </p:sp>
    </p:spTree>
    <p:extLst>
      <p:ext uri="{BB962C8B-B14F-4D97-AF65-F5344CB8AC3E}">
        <p14:creationId xmlns:p14="http://schemas.microsoft.com/office/powerpoint/2010/main" val="2189523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  <p:bldP spid="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9D53280-C72F-4969-8B2B-4EB055686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Audiences</a:t>
            </a:r>
          </a:p>
        </p:txBody>
      </p:sp>
    </p:spTree>
    <p:extLst>
      <p:ext uri="{BB962C8B-B14F-4D97-AF65-F5344CB8AC3E}">
        <p14:creationId xmlns:p14="http://schemas.microsoft.com/office/powerpoint/2010/main" val="110189755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>
          <a:xfrm>
            <a:off x="355827" y="238054"/>
            <a:ext cx="11654187" cy="4985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36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0" kern="1200" cap="none" spc="-100" baseline="0">
                <a:ln w="3175">
                  <a:noFill/>
                </a:ln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pPr defTabSz="914192">
              <a:defRPr/>
            </a:pPr>
            <a:r>
              <a:rPr lang="en-US" sz="3600" dirty="0">
                <a:gradFill>
                  <a:gsLst>
                    <a:gs pos="1250">
                      <a:srgbClr val="505050"/>
                    </a:gs>
                    <a:gs pos="10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Audiences</a:t>
            </a:r>
          </a:p>
        </p:txBody>
      </p:sp>
      <p:graphicFrame>
        <p:nvGraphicFramePr>
          <p:cNvPr id="58" name="Table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619801"/>
              </p:ext>
            </p:extLst>
          </p:nvPr>
        </p:nvGraphicFramePr>
        <p:xfrm>
          <a:off x="455736" y="1205722"/>
          <a:ext cx="11454366" cy="4981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9061">
                  <a:extLst>
                    <a:ext uri="{9D8B030D-6E8A-4147-A177-3AD203B41FA5}">
                      <a16:colId xmlns:a16="http://schemas.microsoft.com/office/drawing/2014/main" val="3064833490"/>
                    </a:ext>
                  </a:extLst>
                </a:gridCol>
                <a:gridCol w="1909061">
                  <a:extLst>
                    <a:ext uri="{9D8B030D-6E8A-4147-A177-3AD203B41FA5}">
                      <a16:colId xmlns:a16="http://schemas.microsoft.com/office/drawing/2014/main" val="2084516382"/>
                    </a:ext>
                  </a:extLst>
                </a:gridCol>
                <a:gridCol w="1909061">
                  <a:extLst>
                    <a:ext uri="{9D8B030D-6E8A-4147-A177-3AD203B41FA5}">
                      <a16:colId xmlns:a16="http://schemas.microsoft.com/office/drawing/2014/main" val="3237638958"/>
                    </a:ext>
                  </a:extLst>
                </a:gridCol>
                <a:gridCol w="1909061">
                  <a:extLst>
                    <a:ext uri="{9D8B030D-6E8A-4147-A177-3AD203B41FA5}">
                      <a16:colId xmlns:a16="http://schemas.microsoft.com/office/drawing/2014/main" val="393753684"/>
                    </a:ext>
                  </a:extLst>
                </a:gridCol>
                <a:gridCol w="1909061">
                  <a:extLst>
                    <a:ext uri="{9D8B030D-6E8A-4147-A177-3AD203B41FA5}">
                      <a16:colId xmlns:a16="http://schemas.microsoft.com/office/drawing/2014/main" val="2040392026"/>
                    </a:ext>
                  </a:extLst>
                </a:gridCol>
                <a:gridCol w="1909061">
                  <a:extLst>
                    <a:ext uri="{9D8B030D-6E8A-4147-A177-3AD203B41FA5}">
                      <a16:colId xmlns:a16="http://schemas.microsoft.com/office/drawing/2014/main" val="2682721090"/>
                    </a:ext>
                  </a:extLst>
                </a:gridCol>
              </a:tblGrid>
              <a:tr h="532895">
                <a:tc>
                  <a:txBody>
                    <a:bodyPr/>
                    <a:lstStyle/>
                    <a:p>
                      <a:endParaRPr lang="en-US" sz="1800" b="0" dirty="0"/>
                    </a:p>
                  </a:txBody>
                  <a:tcPr marL="91427" marR="91427" marT="45713" marB="45713"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Managers</a:t>
                      </a:r>
                    </a:p>
                  </a:txBody>
                  <a:tcPr marL="91427" marR="91427" marT="45713" marB="45713"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Admins</a:t>
                      </a:r>
                    </a:p>
                  </a:txBody>
                  <a:tcPr marL="91427" marR="91427" marT="45713" marB="45713"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Change Champions</a:t>
                      </a:r>
                    </a:p>
                  </a:txBody>
                  <a:tcPr marL="91427" marR="91427" marT="45713" marB="45713"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Knowledge</a:t>
                      </a:r>
                      <a:r>
                        <a:rPr lang="en-US" sz="1600" b="0" baseline="0" dirty="0"/>
                        <a:t> workers</a:t>
                      </a:r>
                      <a:endParaRPr lang="en-US" sz="1600" b="0" dirty="0"/>
                    </a:p>
                  </a:txBody>
                  <a:tcPr marL="91427" marR="91427" marT="45713" marB="45713"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Mobile</a:t>
                      </a:r>
                      <a:r>
                        <a:rPr lang="en-US" sz="1600" b="0" baseline="0" dirty="0"/>
                        <a:t> workers </a:t>
                      </a:r>
                      <a:endParaRPr lang="en-US" sz="1600" b="0" dirty="0"/>
                    </a:p>
                  </a:txBody>
                  <a:tcPr marL="91427" marR="91427" marT="45713" marB="45713"/>
                </a:tc>
                <a:extLst>
                  <a:ext uri="{0D108BD9-81ED-4DB2-BD59-A6C34878D82A}">
                    <a16:rowId xmlns:a16="http://schemas.microsoft.com/office/drawing/2014/main" val="1554665169"/>
                  </a:ext>
                </a:extLst>
              </a:tr>
              <a:tr h="77713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Key</a:t>
                      </a:r>
                      <a:r>
                        <a:rPr lang="en-US" sz="1600" b="1" baseline="0" dirty="0">
                          <a:latin typeface="+mn-lt"/>
                        </a:rPr>
                        <a:t> scenarios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612948"/>
                  </a:ext>
                </a:extLst>
              </a:tr>
              <a:tr h="1462832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Learning</a:t>
                      </a:r>
                      <a:r>
                        <a:rPr lang="en-US" sz="1600" b="1" baseline="0" dirty="0">
                          <a:latin typeface="+mn-lt"/>
                        </a:rPr>
                        <a:t> priorities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843143"/>
                  </a:ext>
                </a:extLst>
              </a:tr>
              <a:tr h="1234265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Preferred</a:t>
                      </a:r>
                      <a:r>
                        <a:rPr lang="en-US" sz="1600" b="1" baseline="0" dirty="0">
                          <a:latin typeface="+mn-lt"/>
                        </a:rPr>
                        <a:t> learning methods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500" dirty="0"/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841224"/>
                  </a:ext>
                </a:extLst>
              </a:tr>
              <a:tr h="928311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Timing</a:t>
                      </a:r>
                      <a:r>
                        <a:rPr lang="en-US" sz="1600" b="1" baseline="0" dirty="0">
                          <a:latin typeface="+mn-lt"/>
                        </a:rPr>
                        <a:t> 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baseline="0" dirty="0"/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039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1821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>
          <a:xfrm>
            <a:off x="355827" y="238054"/>
            <a:ext cx="11654187" cy="4985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36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0" kern="1200" cap="none" spc="-100" baseline="0">
                <a:ln w="3175">
                  <a:noFill/>
                </a:ln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pPr defTabSz="914192">
              <a:defRPr/>
            </a:pPr>
            <a:r>
              <a:rPr lang="en-US" sz="3600" dirty="0">
                <a:gradFill>
                  <a:gsLst>
                    <a:gs pos="1250">
                      <a:srgbClr val="505050"/>
                    </a:gs>
                    <a:gs pos="10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Audiences</a:t>
            </a:r>
          </a:p>
        </p:txBody>
      </p:sp>
      <p:graphicFrame>
        <p:nvGraphicFramePr>
          <p:cNvPr id="58" name="Table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84948"/>
              </p:ext>
            </p:extLst>
          </p:nvPr>
        </p:nvGraphicFramePr>
        <p:xfrm>
          <a:off x="455736" y="1205722"/>
          <a:ext cx="11454366" cy="4981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9061">
                  <a:extLst>
                    <a:ext uri="{9D8B030D-6E8A-4147-A177-3AD203B41FA5}">
                      <a16:colId xmlns:a16="http://schemas.microsoft.com/office/drawing/2014/main" val="3064833490"/>
                    </a:ext>
                  </a:extLst>
                </a:gridCol>
                <a:gridCol w="1909061">
                  <a:extLst>
                    <a:ext uri="{9D8B030D-6E8A-4147-A177-3AD203B41FA5}">
                      <a16:colId xmlns:a16="http://schemas.microsoft.com/office/drawing/2014/main" val="2084516382"/>
                    </a:ext>
                  </a:extLst>
                </a:gridCol>
                <a:gridCol w="1909061">
                  <a:extLst>
                    <a:ext uri="{9D8B030D-6E8A-4147-A177-3AD203B41FA5}">
                      <a16:colId xmlns:a16="http://schemas.microsoft.com/office/drawing/2014/main" val="3237638958"/>
                    </a:ext>
                  </a:extLst>
                </a:gridCol>
                <a:gridCol w="1909061">
                  <a:extLst>
                    <a:ext uri="{9D8B030D-6E8A-4147-A177-3AD203B41FA5}">
                      <a16:colId xmlns:a16="http://schemas.microsoft.com/office/drawing/2014/main" val="393753684"/>
                    </a:ext>
                  </a:extLst>
                </a:gridCol>
                <a:gridCol w="1909061">
                  <a:extLst>
                    <a:ext uri="{9D8B030D-6E8A-4147-A177-3AD203B41FA5}">
                      <a16:colId xmlns:a16="http://schemas.microsoft.com/office/drawing/2014/main" val="2040392026"/>
                    </a:ext>
                  </a:extLst>
                </a:gridCol>
                <a:gridCol w="1909061">
                  <a:extLst>
                    <a:ext uri="{9D8B030D-6E8A-4147-A177-3AD203B41FA5}">
                      <a16:colId xmlns:a16="http://schemas.microsoft.com/office/drawing/2014/main" val="2682721090"/>
                    </a:ext>
                  </a:extLst>
                </a:gridCol>
              </a:tblGrid>
              <a:tr h="532895">
                <a:tc>
                  <a:txBody>
                    <a:bodyPr/>
                    <a:lstStyle/>
                    <a:p>
                      <a:endParaRPr lang="en-US" sz="1800" b="0" dirty="0"/>
                    </a:p>
                  </a:txBody>
                  <a:tcPr marL="91427" marR="91427" marT="45713" marB="45713"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Managers</a:t>
                      </a:r>
                    </a:p>
                  </a:txBody>
                  <a:tcPr marL="91427" marR="91427" marT="45713" marB="45713"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Admins</a:t>
                      </a:r>
                    </a:p>
                  </a:txBody>
                  <a:tcPr marL="91427" marR="91427" marT="45713" marB="45713"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Change Champions</a:t>
                      </a:r>
                    </a:p>
                  </a:txBody>
                  <a:tcPr marL="91427" marR="91427" marT="45713" marB="45713"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Knowledge</a:t>
                      </a:r>
                      <a:r>
                        <a:rPr lang="en-US" sz="1600" b="0" baseline="0" dirty="0"/>
                        <a:t> workers</a:t>
                      </a:r>
                      <a:endParaRPr lang="en-US" sz="1600" b="0" dirty="0"/>
                    </a:p>
                  </a:txBody>
                  <a:tcPr marL="91427" marR="91427" marT="45713" marB="45713"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Mobile</a:t>
                      </a:r>
                      <a:r>
                        <a:rPr lang="en-US" sz="1600" b="0" baseline="0" dirty="0"/>
                        <a:t> workers </a:t>
                      </a:r>
                      <a:endParaRPr lang="en-US" sz="1600" b="0" dirty="0"/>
                    </a:p>
                  </a:txBody>
                  <a:tcPr marL="91427" marR="91427" marT="45713" marB="45713"/>
                </a:tc>
                <a:extLst>
                  <a:ext uri="{0D108BD9-81ED-4DB2-BD59-A6C34878D82A}">
                    <a16:rowId xmlns:a16="http://schemas.microsoft.com/office/drawing/2014/main" val="1554665169"/>
                  </a:ext>
                </a:extLst>
              </a:tr>
              <a:tr h="77713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Key</a:t>
                      </a:r>
                      <a:r>
                        <a:rPr lang="en-US" sz="1600" b="1" baseline="0" dirty="0">
                          <a:latin typeface="+mn-lt"/>
                        </a:rPr>
                        <a:t> scenarios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Project manage initiatives</a:t>
                      </a:r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Organize information</a:t>
                      </a:r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Drive Lists adoption</a:t>
                      </a:r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Collaborate</a:t>
                      </a:r>
                      <a:r>
                        <a:rPr lang="en-US" sz="1500" baseline="0" dirty="0"/>
                        <a:t> on projects</a:t>
                      </a:r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On</a:t>
                      </a:r>
                      <a:r>
                        <a:rPr lang="en-US" sz="1500" baseline="0" dirty="0"/>
                        <a:t> the go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500" baseline="0" dirty="0"/>
                        <a:t>Collaborate on projects</a:t>
                      </a:r>
                      <a:endParaRPr lang="en-US" sz="1500" dirty="0"/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612948"/>
                  </a:ext>
                </a:extLst>
              </a:tr>
              <a:tr h="1462832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Learning</a:t>
                      </a:r>
                      <a:r>
                        <a:rPr lang="en-US" sz="1600" b="1" baseline="0" dirty="0">
                          <a:latin typeface="+mn-lt"/>
                        </a:rPr>
                        <a:t> priorities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Creating Lists for team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Assigning items</a:t>
                      </a:r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Creating Lists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Tracking progress</a:t>
                      </a:r>
                    </a:p>
                    <a:p>
                      <a:endParaRPr lang="en-US" sz="1500" dirty="0"/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Best practices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Understanding scenarios</a:t>
                      </a:r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Tracking progress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Lists in Teams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Comments </a:t>
                      </a:r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Tracking progress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Lists in Teams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Comments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Lists Mobile</a:t>
                      </a:r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843143"/>
                  </a:ext>
                </a:extLst>
              </a:tr>
              <a:tr h="1234265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Preferred</a:t>
                      </a:r>
                      <a:r>
                        <a:rPr lang="en-US" sz="1600" b="1" baseline="0" dirty="0">
                          <a:latin typeface="+mn-lt"/>
                        </a:rPr>
                        <a:t> learning methods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In-person training</a:t>
                      </a:r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White glove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500" dirty="0"/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Self-help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Virtual</a:t>
                      </a:r>
                      <a:r>
                        <a:rPr lang="en-US" sz="1500" baseline="0" dirty="0"/>
                        <a:t> </a:t>
                      </a:r>
                      <a:endParaRPr lang="en-US" sz="1500" dirty="0"/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Self-help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Change</a:t>
                      </a:r>
                      <a:r>
                        <a:rPr lang="en-US" sz="1500" baseline="0" dirty="0"/>
                        <a:t> Champions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aseline="0" dirty="0"/>
                        <a:t>Virtual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aseline="0" dirty="0"/>
                        <a:t>Buzz days</a:t>
                      </a:r>
                      <a:endParaRPr lang="en-US" sz="1500" dirty="0"/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Self</a:t>
                      </a:r>
                      <a:r>
                        <a:rPr lang="en-US" sz="1500" baseline="0" dirty="0"/>
                        <a:t> help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500" baseline="0" dirty="0"/>
                        <a:t>Virtual</a:t>
                      </a:r>
                      <a:endParaRPr lang="en-US" sz="1500" dirty="0"/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841224"/>
                  </a:ext>
                </a:extLst>
              </a:tr>
              <a:tr h="928311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Timing</a:t>
                      </a:r>
                      <a:r>
                        <a:rPr lang="en-US" sz="1600" b="1" baseline="0" dirty="0">
                          <a:latin typeface="+mn-lt"/>
                        </a:rPr>
                        <a:t> 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Launch</a:t>
                      </a:r>
                      <a:r>
                        <a:rPr lang="en-US" sz="1500" baseline="0" dirty="0"/>
                        <a:t> day</a:t>
                      </a:r>
                      <a:endParaRPr lang="en-US" sz="1500" dirty="0"/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Launch day</a:t>
                      </a:r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Pre-launch</a:t>
                      </a:r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Launch</a:t>
                      </a:r>
                      <a:r>
                        <a:rPr lang="en-US" sz="1500" baseline="0" dirty="0"/>
                        <a:t> day and beyond </a:t>
                      </a:r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Launch</a:t>
                      </a:r>
                      <a:r>
                        <a:rPr lang="en-US" sz="1500" baseline="0" dirty="0"/>
                        <a:t> day and beyond </a:t>
                      </a:r>
                      <a:r>
                        <a:rPr lang="en-US" sz="1500" dirty="0"/>
                        <a:t> </a:t>
                      </a:r>
                    </a:p>
                  </a:txBody>
                  <a:tcPr marL="91427" marR="91427" marT="45713" marB="45713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03927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4BB26DE-FB2C-4A08-B953-1218CCF63E62}"/>
              </a:ext>
            </a:extLst>
          </p:cNvPr>
          <p:cNvSpPr txBox="1"/>
          <p:nvPr/>
        </p:nvSpPr>
        <p:spPr>
          <a:xfrm rot="20328043">
            <a:off x="10125588" y="362425"/>
            <a:ext cx="1835232" cy="615516"/>
          </a:xfrm>
          <a:prstGeom prst="rect">
            <a:avLst/>
          </a:prstGeom>
          <a:solidFill>
            <a:srgbClr val="FFFF00"/>
          </a:solidFill>
        </p:spPr>
        <p:txBody>
          <a:bodyPr wrap="none" lIns="179285" tIns="143428" rIns="179285" bIns="143428" rtlCol="0">
            <a:spAutoFit/>
          </a:bodyPr>
          <a:lstStyle/>
          <a:p>
            <a:pPr>
              <a:lnSpc>
                <a:spcPct val="90000"/>
              </a:lnSpc>
              <a:spcAft>
                <a:spcPts val="588"/>
              </a:spcAft>
            </a:pPr>
            <a:r>
              <a:rPr lang="en-CA" sz="2353" dirty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- Sample - </a:t>
            </a:r>
          </a:p>
        </p:txBody>
      </p:sp>
    </p:spTree>
    <p:extLst>
      <p:ext uri="{BB962C8B-B14F-4D97-AF65-F5344CB8AC3E}">
        <p14:creationId xmlns:p14="http://schemas.microsoft.com/office/powerpoint/2010/main" val="2915351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9D53280-C72F-4969-8B2B-4EB055686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Training Methods</a:t>
            </a:r>
          </a:p>
        </p:txBody>
      </p:sp>
    </p:spTree>
    <p:extLst>
      <p:ext uri="{BB962C8B-B14F-4D97-AF65-F5344CB8AC3E}">
        <p14:creationId xmlns:p14="http://schemas.microsoft.com/office/powerpoint/2010/main" val="111995936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19905" y="248685"/>
            <a:ext cx="11654187" cy="4985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36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0" kern="1200" cap="none" spc="-100" baseline="0">
                <a:ln w="3175">
                  <a:noFill/>
                </a:ln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pPr defTabSz="914192">
              <a:defRPr/>
            </a:pPr>
            <a:r>
              <a:rPr lang="en-US" sz="3600" dirty="0">
                <a:gradFill>
                  <a:gsLst>
                    <a:gs pos="1250">
                      <a:srgbClr val="505050"/>
                    </a:gs>
                    <a:gs pos="10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Training methods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434333" y="1351848"/>
            <a:ext cx="2559957" cy="1166018"/>
            <a:chOff x="3884328" y="4341493"/>
            <a:chExt cx="1537715" cy="640080"/>
          </a:xfrm>
          <a:solidFill>
            <a:schemeClr val="accent1"/>
          </a:solidFill>
        </p:grpSpPr>
        <p:sp>
          <p:nvSpPr>
            <p:cNvPr id="5" name="Rectangle 4"/>
            <p:cNvSpPr/>
            <p:nvPr/>
          </p:nvSpPr>
          <p:spPr bwMode="auto">
            <a:xfrm>
              <a:off x="3884328" y="4341493"/>
              <a:ext cx="1537715" cy="64008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79259" tIns="143407" rIns="179259" bIns="143407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7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FFFFFF"/>
                </a:solidFill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961214" y="4375507"/>
              <a:ext cx="1383942" cy="283041"/>
            </a:xfrm>
            <a:prstGeom prst="rect">
              <a:avLst/>
            </a:prstGeom>
            <a:grpFill/>
          </p:spPr>
          <p:txBody>
            <a:bodyPr wrap="square" lIns="179259" tIns="143407" rIns="179259" bIns="143407" rtlCol="0">
              <a:spAutoFit/>
            </a:bodyPr>
            <a:lstStyle/>
            <a:p>
              <a:pPr algn="ctr" defTabSz="914225">
                <a:lnSpc>
                  <a:spcPct val="90000"/>
                </a:lnSpc>
                <a:spcAft>
                  <a:spcPts val="588"/>
                </a:spcAft>
                <a:defRPr/>
              </a:pPr>
              <a:r>
                <a:rPr lang="en-US" sz="1600" dirty="0">
                  <a:solidFill>
                    <a:srgbClr val="FFFFFF"/>
                  </a:solidFill>
                  <a:latin typeface="Segoe UI"/>
                </a:rPr>
                <a:t> In-Person Training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427119" y="1351848"/>
            <a:ext cx="2559957" cy="1166018"/>
            <a:chOff x="2137161" y="4341493"/>
            <a:chExt cx="1537715" cy="640080"/>
          </a:xfrm>
          <a:solidFill>
            <a:schemeClr val="accent1"/>
          </a:solidFill>
        </p:grpSpPr>
        <p:sp>
          <p:nvSpPr>
            <p:cNvPr id="8" name="Rectangle 7"/>
            <p:cNvSpPr/>
            <p:nvPr/>
          </p:nvSpPr>
          <p:spPr bwMode="auto">
            <a:xfrm>
              <a:off x="2137161" y="4341493"/>
              <a:ext cx="1537715" cy="64008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79259" tIns="143407" rIns="179259" bIns="143407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7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err="1">
                <a:solidFill>
                  <a:srgbClr val="FFFFFF"/>
                </a:solidFill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214047" y="4375507"/>
              <a:ext cx="1383942" cy="280612"/>
            </a:xfrm>
            <a:prstGeom prst="rect">
              <a:avLst/>
            </a:prstGeom>
            <a:grpFill/>
          </p:spPr>
          <p:txBody>
            <a:bodyPr wrap="square" lIns="179259" tIns="143407" rIns="179259" bIns="143407" rtlCol="0">
              <a:spAutoFit/>
            </a:bodyPr>
            <a:lstStyle/>
            <a:p>
              <a:pPr algn="ctr" defTabSz="914225">
                <a:lnSpc>
                  <a:spcPct val="90000"/>
                </a:lnSpc>
                <a:spcAft>
                  <a:spcPts val="588"/>
                </a:spcAft>
                <a:defRPr/>
              </a:pPr>
              <a:r>
                <a:rPr lang="en-US" sz="1600" dirty="0">
                  <a:solidFill>
                    <a:srgbClr val="FFFFFF"/>
                  </a:solidFill>
                  <a:latin typeface="Segoe UI"/>
                </a:rPr>
                <a:t> Virtual Training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19905" y="1351848"/>
            <a:ext cx="2559957" cy="1166018"/>
            <a:chOff x="349997" y="4341493"/>
            <a:chExt cx="1537715" cy="640080"/>
          </a:xfrm>
          <a:solidFill>
            <a:schemeClr val="accent1"/>
          </a:solidFill>
        </p:grpSpPr>
        <p:sp>
          <p:nvSpPr>
            <p:cNvPr id="11" name="Rectangle 10"/>
            <p:cNvSpPr/>
            <p:nvPr/>
          </p:nvSpPr>
          <p:spPr bwMode="auto">
            <a:xfrm>
              <a:off x="349997" y="4341493"/>
              <a:ext cx="1537715" cy="64008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79259" tIns="143407" rIns="179259" bIns="143407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7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err="1">
                <a:solidFill>
                  <a:srgbClr val="FFFFFF"/>
                </a:solidFill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26883" y="4375507"/>
              <a:ext cx="1383941" cy="283041"/>
            </a:xfrm>
            <a:prstGeom prst="rect">
              <a:avLst/>
            </a:prstGeom>
            <a:grpFill/>
          </p:spPr>
          <p:txBody>
            <a:bodyPr wrap="square" lIns="179259" tIns="143407" rIns="179259" bIns="143407" rtlCol="0">
              <a:spAutoFit/>
            </a:bodyPr>
            <a:lstStyle/>
            <a:p>
              <a:pPr algn="ctr" defTabSz="914225">
                <a:lnSpc>
                  <a:spcPct val="90000"/>
                </a:lnSpc>
                <a:spcAft>
                  <a:spcPts val="588"/>
                </a:spcAft>
                <a:defRPr/>
              </a:pPr>
              <a:r>
                <a:rPr lang="en-US" sz="1600" dirty="0">
                  <a:solidFill>
                    <a:srgbClr val="FFFFFF"/>
                  </a:solidFill>
                  <a:latin typeface="Segoe UI"/>
                </a:rPr>
                <a:t>Self-Help Resources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441548" y="1351848"/>
            <a:ext cx="2559957" cy="1166018"/>
            <a:chOff x="5631495" y="4341493"/>
            <a:chExt cx="1537715" cy="640080"/>
          </a:xfrm>
          <a:solidFill>
            <a:schemeClr val="accent1"/>
          </a:solidFill>
        </p:grpSpPr>
        <p:sp>
          <p:nvSpPr>
            <p:cNvPr id="14" name="Rectangle 13"/>
            <p:cNvSpPr/>
            <p:nvPr/>
          </p:nvSpPr>
          <p:spPr bwMode="auto">
            <a:xfrm>
              <a:off x="5631495" y="4341493"/>
              <a:ext cx="1537715" cy="64008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79259" tIns="143407" rIns="179259" bIns="143407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7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err="1">
                <a:solidFill>
                  <a:srgbClr val="FFFFFF"/>
                </a:solidFill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708381" y="4375507"/>
              <a:ext cx="1383942" cy="283041"/>
            </a:xfrm>
            <a:prstGeom prst="rect">
              <a:avLst/>
            </a:prstGeom>
            <a:grpFill/>
          </p:spPr>
          <p:txBody>
            <a:bodyPr wrap="square" lIns="179259" tIns="143407" rIns="179259" bIns="143407" rtlCol="0">
              <a:spAutoFit/>
            </a:bodyPr>
            <a:lstStyle/>
            <a:p>
              <a:pPr algn="ctr" defTabSz="914225">
                <a:lnSpc>
                  <a:spcPct val="90000"/>
                </a:lnSpc>
                <a:spcAft>
                  <a:spcPts val="588"/>
                </a:spcAft>
                <a:defRPr/>
              </a:pPr>
              <a:r>
                <a:rPr lang="en-US" sz="1600" dirty="0">
                  <a:solidFill>
                    <a:srgbClr val="FFFFFF"/>
                  </a:solidFill>
                  <a:latin typeface="Segoe UI"/>
                </a:rPr>
                <a:t>Change Champions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26105" y="2517863"/>
            <a:ext cx="2553756" cy="2891272"/>
          </a:xfrm>
          <a:prstGeom prst="rect">
            <a:avLst/>
          </a:prstGeom>
          <a:noFill/>
          <a:ln w="28575">
            <a:solidFill>
              <a:schemeClr val="accent6">
                <a:lumMod val="90000"/>
                <a:lumOff val="10000"/>
              </a:schemeClr>
            </a:solidFill>
          </a:ln>
        </p:spPr>
        <p:txBody>
          <a:bodyPr wrap="square" lIns="182854" tIns="146284" rIns="182854" bIns="146284" rtlCol="0">
            <a:noAutofit/>
          </a:bodyPr>
          <a:lstStyle/>
          <a:p>
            <a:pPr marL="285695" indent="-285695" defTabSz="914225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Adoption portal</a:t>
            </a:r>
          </a:p>
          <a:p>
            <a:pPr marL="285695" indent="-285695" defTabSz="914225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Scenario based</a:t>
            </a:r>
          </a:p>
          <a:p>
            <a:pPr marL="285695" indent="-285695" defTabSz="914225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Product based </a:t>
            </a:r>
          </a:p>
          <a:p>
            <a:pPr marL="285695" indent="-285695" defTabSz="914225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Quick-start guides</a:t>
            </a:r>
          </a:p>
          <a:p>
            <a:pPr marL="285695" indent="-285695" defTabSz="914225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Videos</a:t>
            </a:r>
          </a:p>
          <a:p>
            <a:pPr marL="285695" indent="-285695" defTabSz="914225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FAQs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33319" y="2517863"/>
            <a:ext cx="2553756" cy="2891272"/>
          </a:xfrm>
          <a:prstGeom prst="rect">
            <a:avLst/>
          </a:prstGeom>
          <a:noFill/>
          <a:ln w="28575">
            <a:solidFill>
              <a:schemeClr val="accent6">
                <a:lumMod val="90000"/>
                <a:lumOff val="10000"/>
              </a:schemeClr>
            </a:solidFill>
          </a:ln>
        </p:spPr>
        <p:txBody>
          <a:bodyPr wrap="square" lIns="182854" tIns="146284" rIns="182854" bIns="146284" rtlCol="0">
            <a:noAutofit/>
          </a:bodyPr>
          <a:lstStyle/>
          <a:p>
            <a:pPr marL="285695" indent="-285695" defTabSz="914225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Lunch and Learns</a:t>
            </a:r>
          </a:p>
          <a:p>
            <a:pPr marL="285695" indent="-285695" defTabSz="914225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Scenario based</a:t>
            </a:r>
          </a:p>
          <a:p>
            <a:pPr marL="285695" indent="-285695" defTabSz="914225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Product based </a:t>
            </a:r>
          </a:p>
          <a:p>
            <a:pPr marL="285695" indent="-285695" defTabSz="914225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Delivered by training leads or Change Champions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34333" y="2517864"/>
            <a:ext cx="2553756" cy="2891273"/>
          </a:xfrm>
          <a:prstGeom prst="rect">
            <a:avLst/>
          </a:prstGeom>
          <a:noFill/>
          <a:ln w="28575">
            <a:solidFill>
              <a:schemeClr val="accent6">
                <a:lumMod val="90000"/>
                <a:lumOff val="10000"/>
              </a:schemeClr>
            </a:solidFill>
          </a:ln>
        </p:spPr>
        <p:txBody>
          <a:bodyPr wrap="square" lIns="182854" tIns="146284" rIns="182854" bIns="146284" rtlCol="0">
            <a:noAutofit/>
          </a:bodyPr>
          <a:lstStyle/>
          <a:p>
            <a:pPr marL="285695" indent="-285695" defTabSz="914225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White glove</a:t>
            </a:r>
          </a:p>
          <a:p>
            <a:pPr marL="285695" indent="-285695" defTabSz="914225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Scenario based</a:t>
            </a:r>
          </a:p>
          <a:p>
            <a:pPr marL="285695" indent="-285695" defTabSz="914225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Product based </a:t>
            </a:r>
          </a:p>
          <a:p>
            <a:pPr marL="285695" indent="-285695" defTabSz="914225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Delivered by training leads or Change Champions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447748" y="2517862"/>
            <a:ext cx="2553756" cy="2891274"/>
          </a:xfrm>
          <a:prstGeom prst="rect">
            <a:avLst/>
          </a:prstGeom>
          <a:noFill/>
          <a:ln w="28575">
            <a:solidFill>
              <a:schemeClr val="accent6">
                <a:lumMod val="90000"/>
                <a:lumOff val="10000"/>
              </a:schemeClr>
            </a:solidFill>
          </a:ln>
        </p:spPr>
        <p:txBody>
          <a:bodyPr wrap="square" lIns="182854" tIns="146284" rIns="182854" bIns="146284" rtlCol="0">
            <a:noAutofit/>
          </a:bodyPr>
          <a:lstStyle/>
          <a:p>
            <a:pPr marL="285695" indent="-285695" defTabSz="914225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Scenario based</a:t>
            </a:r>
          </a:p>
          <a:p>
            <a:pPr marL="285695" indent="-285695" defTabSz="914225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Business group focused </a:t>
            </a:r>
          </a:p>
          <a:p>
            <a:pPr marL="285695" indent="-285695" defTabSz="914225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Delivered by Change Champions </a:t>
            </a:r>
          </a:p>
          <a:p>
            <a:pPr marL="285695" indent="-285695" defTabSz="914225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Ad-hoc assistance for colleagues</a:t>
            </a:r>
          </a:p>
          <a:p>
            <a:pPr marL="285695" indent="-285695" defTabSz="914225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Community management for OneDrive end user Yammer group</a:t>
            </a:r>
          </a:p>
          <a:p>
            <a:pPr marL="285695" indent="-285695" defTabSz="914225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1600" dirty="0">
              <a:gradFill>
                <a:gsLst>
                  <a:gs pos="2917">
                    <a:srgbClr val="505050"/>
                  </a:gs>
                  <a:gs pos="30000">
                    <a:srgbClr val="505050"/>
                  </a:gs>
                </a:gsLst>
                <a:lin ang="5400000" scaled="0"/>
              </a:gradFill>
              <a:latin typeface="Segoe UI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23A4056-B859-4B31-BA3F-0B80734B4D8E}"/>
              </a:ext>
            </a:extLst>
          </p:cNvPr>
          <p:cNvSpPr txBox="1"/>
          <p:nvPr/>
        </p:nvSpPr>
        <p:spPr>
          <a:xfrm rot="20328043">
            <a:off x="10064383" y="325356"/>
            <a:ext cx="1835232" cy="615516"/>
          </a:xfrm>
          <a:prstGeom prst="rect">
            <a:avLst/>
          </a:prstGeom>
          <a:solidFill>
            <a:srgbClr val="FFFF00"/>
          </a:solidFill>
        </p:spPr>
        <p:txBody>
          <a:bodyPr wrap="none" lIns="179285" tIns="143428" rIns="179285" bIns="143428" rtlCol="0">
            <a:spAutoFit/>
          </a:bodyPr>
          <a:lstStyle/>
          <a:p>
            <a:pPr>
              <a:lnSpc>
                <a:spcPct val="90000"/>
              </a:lnSpc>
              <a:spcAft>
                <a:spcPts val="588"/>
              </a:spcAft>
            </a:pPr>
            <a:r>
              <a:rPr lang="en-CA" sz="2353" dirty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- Sample - </a:t>
            </a:r>
          </a:p>
        </p:txBody>
      </p:sp>
    </p:spTree>
    <p:extLst>
      <p:ext uri="{BB962C8B-B14F-4D97-AF65-F5344CB8AC3E}">
        <p14:creationId xmlns:p14="http://schemas.microsoft.com/office/powerpoint/2010/main" val="3930945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19905" y="248685"/>
            <a:ext cx="11654187" cy="4985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36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0" kern="1200" cap="none" spc="-100" baseline="0">
                <a:ln w="3175">
                  <a:noFill/>
                </a:ln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pPr defTabSz="914192">
              <a:defRPr/>
            </a:pPr>
            <a:r>
              <a:rPr lang="en-US" sz="3600" dirty="0">
                <a:gradFill>
                  <a:gsLst>
                    <a:gs pos="1250">
                      <a:srgbClr val="505050"/>
                    </a:gs>
                    <a:gs pos="10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Training methods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1808807" y="1548942"/>
            <a:ext cx="8574386" cy="4057289"/>
            <a:chOff x="419100" y="865009"/>
            <a:chExt cx="8575602" cy="4057864"/>
          </a:xfrm>
        </p:grpSpPr>
        <p:grpSp>
          <p:nvGrpSpPr>
            <p:cNvPr id="4" name="Group 3"/>
            <p:cNvGrpSpPr/>
            <p:nvPr/>
          </p:nvGrpSpPr>
          <p:grpSpPr>
            <a:xfrm>
              <a:off x="6434382" y="865009"/>
              <a:ext cx="2560320" cy="1166183"/>
              <a:chOff x="3884328" y="4341493"/>
              <a:chExt cx="1537715" cy="640080"/>
            </a:xfrm>
          </p:grpSpPr>
          <p:sp>
            <p:nvSpPr>
              <p:cNvPr id="5" name="Rectangle 4"/>
              <p:cNvSpPr/>
              <p:nvPr/>
            </p:nvSpPr>
            <p:spPr bwMode="auto">
              <a:xfrm>
                <a:off x="3884328" y="4341493"/>
                <a:ext cx="1537715" cy="64008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79259" tIns="143407" rIns="179259" bIns="143407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3927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FFFFFF"/>
                  </a:solidFill>
                  <a:latin typeface="Segoe UI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3961214" y="4375507"/>
                <a:ext cx="1383942" cy="28061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square" lIns="179259" tIns="143407" rIns="179259" bIns="143407" rtlCol="0">
                <a:spAutoFit/>
              </a:bodyPr>
              <a:lstStyle/>
              <a:p>
                <a:pPr algn="ctr" defTabSz="914225">
                  <a:lnSpc>
                    <a:spcPct val="90000"/>
                  </a:lnSpc>
                  <a:spcAft>
                    <a:spcPts val="588"/>
                  </a:spcAft>
                  <a:defRPr/>
                </a:pPr>
                <a:r>
                  <a:rPr lang="en-US" sz="1600" dirty="0">
                    <a:solidFill>
                      <a:srgbClr val="FFFFFF"/>
                    </a:solidFill>
                    <a:latin typeface="Segoe UI"/>
                  </a:rPr>
                  <a:t> Buzz Days</a:t>
                </a: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419100" y="865009"/>
              <a:ext cx="5567961" cy="4057864"/>
              <a:chOff x="419100" y="865009"/>
              <a:chExt cx="5567961" cy="4057864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3426741" y="865009"/>
                <a:ext cx="2560320" cy="1166183"/>
                <a:chOff x="2137161" y="4341493"/>
                <a:chExt cx="1537715" cy="640080"/>
              </a:xfrm>
            </p:grpSpPr>
            <p:sp>
              <p:nvSpPr>
                <p:cNvPr id="8" name="Rectangle 7"/>
                <p:cNvSpPr/>
                <p:nvPr/>
              </p:nvSpPr>
              <p:spPr bwMode="auto">
                <a:xfrm>
                  <a:off x="2137161" y="4341493"/>
                  <a:ext cx="1537715" cy="64008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79259" tIns="143407" rIns="179259" bIns="143407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3927" fontAlgn="base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1600" err="1">
                    <a:solidFill>
                      <a:srgbClr val="FFFFFF"/>
                    </a:solidFill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2214047" y="4375507"/>
                  <a:ext cx="1383942" cy="449329"/>
                </a:xfrm>
                <a:prstGeom prst="rect">
                  <a:avLst/>
                </a:prstGeom>
                <a:solidFill>
                  <a:schemeClr val="accent1"/>
                </a:solidFill>
              </p:spPr>
              <p:txBody>
                <a:bodyPr wrap="square" lIns="179259" tIns="143407" rIns="179259" bIns="143407" rtlCol="0">
                  <a:spAutoFit/>
                </a:bodyPr>
                <a:lstStyle/>
                <a:p>
                  <a:pPr algn="ctr" defTabSz="914225">
                    <a:lnSpc>
                      <a:spcPct val="90000"/>
                    </a:lnSpc>
                    <a:spcAft>
                      <a:spcPts val="588"/>
                    </a:spcAft>
                    <a:defRPr/>
                  </a:pPr>
                  <a:r>
                    <a:rPr lang="en-US" sz="1600" dirty="0">
                      <a:solidFill>
                        <a:srgbClr val="FFFFFF"/>
                      </a:solidFill>
                      <a:latin typeface="Segoe UI"/>
                    </a:rPr>
                    <a:t> Tips</a:t>
                  </a:r>
                </a:p>
                <a:p>
                  <a:pPr algn="ctr" defTabSz="914225">
                    <a:lnSpc>
                      <a:spcPct val="90000"/>
                    </a:lnSpc>
                    <a:spcAft>
                      <a:spcPts val="588"/>
                    </a:spcAft>
                    <a:defRPr/>
                  </a:pPr>
                  <a:r>
                    <a:rPr lang="en-US" sz="1600" dirty="0">
                      <a:solidFill>
                        <a:srgbClr val="FFFFFF"/>
                      </a:solidFill>
                      <a:latin typeface="Segoe UI"/>
                    </a:rPr>
                    <a:t>(micro-learning)</a:t>
                  </a:r>
                </a:p>
              </p:txBody>
            </p:sp>
          </p:grpSp>
          <p:grpSp>
            <p:nvGrpSpPr>
              <p:cNvPr id="2" name="Group 1"/>
              <p:cNvGrpSpPr/>
              <p:nvPr/>
            </p:nvGrpSpPr>
            <p:grpSpPr>
              <a:xfrm>
                <a:off x="419100" y="865009"/>
                <a:ext cx="2560320" cy="4057864"/>
                <a:chOff x="419100" y="865009"/>
                <a:chExt cx="2560320" cy="4057864"/>
              </a:xfrm>
            </p:grpSpPr>
            <p:grpSp>
              <p:nvGrpSpPr>
                <p:cNvPr id="10" name="Group 9"/>
                <p:cNvGrpSpPr/>
                <p:nvPr/>
              </p:nvGrpSpPr>
              <p:grpSpPr>
                <a:xfrm>
                  <a:off x="419100" y="865009"/>
                  <a:ext cx="2560320" cy="1166183"/>
                  <a:chOff x="349997" y="4341493"/>
                  <a:chExt cx="1537715" cy="640080"/>
                </a:xfrm>
              </p:grpSpPr>
              <p:sp>
                <p:nvSpPr>
                  <p:cNvPr id="11" name="Rectangle 10"/>
                  <p:cNvSpPr/>
                  <p:nvPr/>
                </p:nvSpPr>
                <p:spPr bwMode="auto">
                  <a:xfrm>
                    <a:off x="349997" y="4341493"/>
                    <a:ext cx="1537715" cy="640080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  <a:headEnd type="none" w="med" len="med"/>
                    <a:tailEnd type="none" w="med" len="med"/>
                  </a:ln>
                  <a:effectLst/>
                </p:spPr>
                <p:style>
                  <a:lnRef idx="1">
                    <a:schemeClr val="accent2"/>
                  </a:lnRef>
                  <a:fillRef idx="3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179259" tIns="143407" rIns="179259" bIns="143407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 defTabSz="913927" fontAlgn="base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1600" err="1">
                      <a:solidFill>
                        <a:srgbClr val="FFFFFF"/>
                      </a:solidFill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2" name="TextBox 11"/>
                  <p:cNvSpPr txBox="1"/>
                  <p:nvPr/>
                </p:nvSpPr>
                <p:spPr>
                  <a:xfrm>
                    <a:off x="426883" y="4375507"/>
                    <a:ext cx="1383941" cy="449329"/>
                  </a:xfrm>
                  <a:prstGeom prst="rect">
                    <a:avLst/>
                  </a:prstGeom>
                  <a:solidFill>
                    <a:schemeClr val="accent1"/>
                  </a:solidFill>
                </p:spPr>
                <p:txBody>
                  <a:bodyPr wrap="square" lIns="179259" tIns="143407" rIns="179259" bIns="143407" rtlCol="0">
                    <a:spAutoFit/>
                  </a:bodyPr>
                  <a:lstStyle/>
                  <a:p>
                    <a:pPr algn="ctr" defTabSz="914225">
                      <a:lnSpc>
                        <a:spcPct val="90000"/>
                      </a:lnSpc>
                      <a:spcAft>
                        <a:spcPts val="588"/>
                      </a:spcAft>
                      <a:defRPr/>
                    </a:pPr>
                    <a:r>
                      <a:rPr lang="en-US" sz="1600" dirty="0">
                        <a:solidFill>
                          <a:srgbClr val="FFFFFF"/>
                        </a:solidFill>
                        <a:latin typeface="Segoe UI"/>
                      </a:rPr>
                      <a:t>Help Desk</a:t>
                    </a:r>
                  </a:p>
                  <a:p>
                    <a:pPr algn="ctr" defTabSz="914225">
                      <a:lnSpc>
                        <a:spcPct val="90000"/>
                      </a:lnSpc>
                      <a:spcAft>
                        <a:spcPts val="588"/>
                      </a:spcAft>
                      <a:defRPr/>
                    </a:pPr>
                    <a:r>
                      <a:rPr lang="en-US" sz="1600" dirty="0">
                        <a:solidFill>
                          <a:srgbClr val="FFFFFF"/>
                        </a:solidFill>
                        <a:latin typeface="Segoe UI"/>
                      </a:rPr>
                      <a:t>Support </a:t>
                    </a:r>
                  </a:p>
                </p:txBody>
              </p:sp>
            </p:grpSp>
            <p:sp>
              <p:nvSpPr>
                <p:cNvPr id="16" name="TextBox 15"/>
                <p:cNvSpPr txBox="1"/>
                <p:nvPr/>
              </p:nvSpPr>
              <p:spPr>
                <a:xfrm>
                  <a:off x="425302" y="2031191"/>
                  <a:ext cx="2554118" cy="2891682"/>
                </a:xfrm>
                <a:prstGeom prst="rect">
                  <a:avLst/>
                </a:prstGeom>
                <a:noFill/>
                <a:ln w="28575">
                  <a:solidFill>
                    <a:schemeClr val="accent6">
                      <a:lumMod val="90000"/>
                      <a:lumOff val="10000"/>
                    </a:schemeClr>
                  </a:solidFill>
                </a:ln>
              </p:spPr>
              <p:txBody>
                <a:bodyPr wrap="square" lIns="182854" tIns="146284" rIns="182854" bIns="146284" rtlCol="0">
                  <a:noAutofit/>
                </a:bodyPr>
                <a:lstStyle/>
                <a:p>
                  <a:pPr marL="285695" indent="-285695" defTabSz="914225">
                    <a:lnSpc>
                      <a:spcPct val="90000"/>
                    </a:lnSpc>
                    <a:spcAft>
                      <a:spcPts val="600"/>
                    </a:spcAft>
                    <a:buFont typeface="Arial" panose="020B0604020202020204" pitchFamily="34" charset="0"/>
                    <a:buChar char="•"/>
                    <a:defRPr/>
                  </a:pPr>
                  <a:r>
                    <a:rPr lang="en-US" sz="1600" dirty="0">
                      <a:gradFill>
                        <a:gsLst>
                          <a:gs pos="2917">
                            <a:srgbClr val="505050"/>
                          </a:gs>
                          <a:gs pos="30000">
                            <a:srgbClr val="505050"/>
                          </a:gs>
                        </a:gsLst>
                        <a:lin ang="5400000" scaled="0"/>
                      </a:gradFill>
                      <a:latin typeface="Segoe UI"/>
                    </a:rPr>
                    <a:t>‘How-to’ tips</a:t>
                  </a:r>
                </a:p>
                <a:p>
                  <a:pPr marL="285695" indent="-285695" defTabSz="914225">
                    <a:lnSpc>
                      <a:spcPct val="90000"/>
                    </a:lnSpc>
                    <a:spcAft>
                      <a:spcPts val="600"/>
                    </a:spcAft>
                    <a:buFont typeface="Arial" panose="020B0604020202020204" pitchFamily="34" charset="0"/>
                    <a:buChar char="•"/>
                    <a:defRPr/>
                  </a:pPr>
                  <a:r>
                    <a:rPr lang="en-US" sz="1600" dirty="0">
                      <a:gradFill>
                        <a:gsLst>
                          <a:gs pos="2917">
                            <a:srgbClr val="505050"/>
                          </a:gs>
                          <a:gs pos="30000">
                            <a:srgbClr val="505050"/>
                          </a:gs>
                        </a:gsLst>
                        <a:lin ang="5400000" scaled="0"/>
                      </a:gradFill>
                      <a:latin typeface="Segoe UI"/>
                    </a:rPr>
                    <a:t>Provide links to scenario and product-based resources</a:t>
                  </a:r>
                </a:p>
              </p:txBody>
            </p:sp>
          </p:grpSp>
          <p:sp>
            <p:nvSpPr>
              <p:cNvPr id="17" name="TextBox 16"/>
              <p:cNvSpPr txBox="1"/>
              <p:nvPr/>
            </p:nvSpPr>
            <p:spPr>
              <a:xfrm>
                <a:off x="3432943" y="2031191"/>
                <a:ext cx="2554118" cy="2891682"/>
              </a:xfrm>
              <a:prstGeom prst="rect">
                <a:avLst/>
              </a:prstGeom>
              <a:noFill/>
              <a:ln w="28575">
                <a:solidFill>
                  <a:schemeClr val="accent6">
                    <a:lumMod val="90000"/>
                    <a:lumOff val="10000"/>
                  </a:schemeClr>
                </a:solidFill>
              </a:ln>
            </p:spPr>
            <p:txBody>
              <a:bodyPr wrap="square" lIns="182854" tIns="146284" rIns="182854" bIns="146284" rtlCol="0">
                <a:noAutofit/>
              </a:bodyPr>
              <a:lstStyle/>
              <a:p>
                <a:pPr marL="285695" indent="-285695" defTabSz="914225">
                  <a:lnSpc>
                    <a:spcPct val="90000"/>
                  </a:lnSpc>
                  <a:spcAft>
                    <a:spcPts val="60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sz="1600" dirty="0">
                    <a:gradFill>
                      <a:gsLst>
                        <a:gs pos="2917">
                          <a:srgbClr val="505050"/>
                        </a:gs>
                        <a:gs pos="30000">
                          <a:srgbClr val="505050"/>
                        </a:gs>
                      </a:gsLst>
                      <a:lin ang="5400000" scaled="0"/>
                    </a:gradFill>
                    <a:latin typeface="Segoe UI"/>
                  </a:rPr>
                  <a:t>‘How-to’ tips regarding productivity features </a:t>
                </a:r>
              </a:p>
              <a:p>
                <a:pPr marL="285695" indent="-285695" defTabSz="914225">
                  <a:lnSpc>
                    <a:spcPct val="90000"/>
                  </a:lnSpc>
                  <a:spcAft>
                    <a:spcPts val="60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sz="1600" dirty="0">
                    <a:gradFill>
                      <a:gsLst>
                        <a:gs pos="2917">
                          <a:srgbClr val="505050"/>
                        </a:gs>
                        <a:gs pos="30000">
                          <a:srgbClr val="505050"/>
                        </a:gs>
                      </a:gsLst>
                      <a:lin ang="5400000" scaled="0"/>
                    </a:gradFill>
                    <a:latin typeface="Segoe UI"/>
                  </a:rPr>
                  <a:t>Links to scenario and product based resources </a:t>
                </a:r>
              </a:p>
              <a:p>
                <a:pPr marL="285695" indent="-285695" defTabSz="914225">
                  <a:lnSpc>
                    <a:spcPct val="90000"/>
                  </a:lnSpc>
                  <a:spcAft>
                    <a:spcPts val="60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sz="1600" dirty="0">
                    <a:gradFill>
                      <a:gsLst>
                        <a:gs pos="2917">
                          <a:srgbClr val="505050"/>
                        </a:gs>
                        <a:gs pos="30000">
                          <a:srgbClr val="505050"/>
                        </a:gs>
                      </a:gsLst>
                      <a:lin ang="5400000" scaled="0"/>
                    </a:gradFill>
                    <a:latin typeface="Segoe UI"/>
                  </a:rPr>
                  <a:t>Multi channel distribution (email, Yammer, newsletter) </a:t>
                </a: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6434382" y="2031190"/>
              <a:ext cx="2554118" cy="2891683"/>
            </a:xfrm>
            <a:prstGeom prst="rect">
              <a:avLst/>
            </a:prstGeom>
            <a:noFill/>
            <a:ln w="28575">
              <a:solidFill>
                <a:schemeClr val="accent6">
                  <a:lumMod val="90000"/>
                  <a:lumOff val="10000"/>
                </a:schemeClr>
              </a:solidFill>
            </a:ln>
          </p:spPr>
          <p:txBody>
            <a:bodyPr wrap="square" lIns="182854" tIns="146284" rIns="182854" bIns="146284" rtlCol="0">
              <a:noAutofit/>
            </a:bodyPr>
            <a:lstStyle/>
            <a:p>
              <a:pPr marL="285695" indent="-285695" defTabSz="914225">
                <a:lnSpc>
                  <a:spcPct val="90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gradFill>
                    <a:gsLst>
                      <a:gs pos="2917">
                        <a:srgbClr val="505050"/>
                      </a:gs>
                      <a:gs pos="30000">
                        <a:srgbClr val="505050"/>
                      </a:gs>
                    </a:gsLst>
                    <a:lin ang="5400000" scaled="0"/>
                  </a:gradFill>
                  <a:latin typeface="Segoe UI"/>
                </a:rPr>
                <a:t>Live events</a:t>
              </a:r>
            </a:p>
            <a:p>
              <a:pPr marL="285695" indent="-285695" defTabSz="914225">
                <a:lnSpc>
                  <a:spcPct val="90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gradFill>
                    <a:gsLst>
                      <a:gs pos="2917">
                        <a:srgbClr val="505050"/>
                      </a:gs>
                      <a:gs pos="30000">
                        <a:srgbClr val="505050"/>
                      </a:gs>
                    </a:gsLst>
                    <a:lin ang="5400000" scaled="0"/>
                  </a:gradFill>
                  <a:latin typeface="Segoe UI"/>
                </a:rPr>
                <a:t>Scenario based </a:t>
              </a:r>
            </a:p>
            <a:p>
              <a:pPr marL="285695" indent="-285695" defTabSz="914225">
                <a:lnSpc>
                  <a:spcPct val="90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gradFill>
                    <a:gsLst>
                      <a:gs pos="2917">
                        <a:srgbClr val="505050"/>
                      </a:gs>
                      <a:gs pos="30000">
                        <a:srgbClr val="505050"/>
                      </a:gs>
                    </a:gsLst>
                    <a:lin ang="5400000" scaled="0"/>
                  </a:gradFill>
                  <a:latin typeface="Segoe UI"/>
                </a:rPr>
                <a:t>Genius bars for providing ‘how-to’ tips </a:t>
              </a: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00AECD7F-0EA2-4516-9A4A-AA97B3D9311C}"/>
              </a:ext>
            </a:extLst>
          </p:cNvPr>
          <p:cNvSpPr txBox="1"/>
          <p:nvPr/>
        </p:nvSpPr>
        <p:spPr>
          <a:xfrm rot="20328043">
            <a:off x="10059346" y="591056"/>
            <a:ext cx="1835232" cy="615516"/>
          </a:xfrm>
          <a:prstGeom prst="rect">
            <a:avLst/>
          </a:prstGeom>
          <a:solidFill>
            <a:srgbClr val="FFFF00"/>
          </a:solidFill>
        </p:spPr>
        <p:txBody>
          <a:bodyPr wrap="none" lIns="179285" tIns="143428" rIns="179285" bIns="143428" rtlCol="0">
            <a:spAutoFit/>
          </a:bodyPr>
          <a:lstStyle/>
          <a:p>
            <a:pPr>
              <a:lnSpc>
                <a:spcPct val="90000"/>
              </a:lnSpc>
              <a:spcAft>
                <a:spcPts val="588"/>
              </a:spcAft>
            </a:pPr>
            <a:r>
              <a:rPr lang="en-CA" sz="2353" dirty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- Sample - </a:t>
            </a:r>
          </a:p>
        </p:txBody>
      </p:sp>
    </p:spTree>
    <p:extLst>
      <p:ext uri="{BB962C8B-B14F-4D97-AF65-F5344CB8AC3E}">
        <p14:creationId xmlns:p14="http://schemas.microsoft.com/office/powerpoint/2010/main" val="3019453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list template">
  <a:themeElements>
    <a:clrScheme name="Custom 12">
      <a:dk1>
        <a:srgbClr val="000000"/>
      </a:dk1>
      <a:lt1>
        <a:srgbClr val="FFFFFF"/>
      </a:lt1>
      <a:dk2>
        <a:srgbClr val="EBEBEB"/>
      </a:dk2>
      <a:lt2>
        <a:srgbClr val="0078D3"/>
      </a:lt2>
      <a:accent1>
        <a:srgbClr val="F0880A"/>
      </a:accent1>
      <a:accent2>
        <a:srgbClr val="D33401"/>
      </a:accent2>
      <a:accent3>
        <a:srgbClr val="83497F"/>
      </a:accent3>
      <a:accent4>
        <a:srgbClr val="595959"/>
      </a:accent4>
      <a:accent5>
        <a:srgbClr val="969696"/>
      </a:accent5>
      <a:accent6>
        <a:srgbClr val="DCDCDC"/>
      </a:accent6>
      <a:hlink>
        <a:srgbClr val="0078D4"/>
      </a:hlink>
      <a:folHlink>
        <a:srgbClr val="0078D4"/>
      </a:folHlink>
    </a:clrScheme>
    <a:fontScheme name="Custom 25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defTabSz="932472" fontAlgn="base">
          <a:lnSpc>
            <a:spcPct val="90000"/>
          </a:lnSpc>
          <a:spcBef>
            <a:spcPct val="0"/>
          </a:spcBef>
          <a:spcAft>
            <a:spcPct val="0"/>
          </a:spcAft>
          <a:defRPr sz="2400" dirty="0" err="1" smtClean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182880" tIns="146304" rIns="182880" bIns="146304" rtlCol="0">
        <a:spAutoFit/>
      </a:bodyPr>
      <a:lstStyle>
        <a:defPPr>
          <a:lnSpc>
            <a:spcPct val="90000"/>
          </a:lnSpc>
          <a:spcAft>
            <a:spcPts val="600"/>
          </a:spcAft>
          <a:defRPr sz="2400" dirty="0" err="1" smtClean="0">
            <a:gradFill>
              <a:gsLst>
                <a:gs pos="2917">
                  <a:schemeClr val="tx1"/>
                </a:gs>
                <a:gs pos="30000">
                  <a:schemeClr val="tx1"/>
                </a:gs>
              </a:gsLst>
              <a:lin ang="5400000" scaled="0"/>
            </a:gra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Microsoft 365 PPT Template 2018 + notes" id="{8BCBF2AE-6A67-4697-BA46-E610D9D0A0CD}" vid="{09C9A817-5A08-4999-8254-483A4D0B72D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92946DCD6EF84A8AD3B83D0B57F8EB" ma:contentTypeVersion="12" ma:contentTypeDescription="Create a new document." ma:contentTypeScope="" ma:versionID="9e6e739970f6919811fde67be3ffd665">
  <xsd:schema xmlns:xsd="http://www.w3.org/2001/XMLSchema" xmlns:xs="http://www.w3.org/2001/XMLSchema" xmlns:p="http://schemas.microsoft.com/office/2006/metadata/properties" xmlns:ns2="5858525f-8556-4a49-8c5b-46c9ac02e9a8" xmlns:ns3="c15da466-223d-4a9a-9a5d-eb2bee72a60a" targetNamespace="http://schemas.microsoft.com/office/2006/metadata/properties" ma:root="true" ma:fieldsID="d088bfc4d479c6534ed3a5a066921169" ns2:_="" ns3:_="">
    <xsd:import namespace="5858525f-8556-4a49-8c5b-46c9ac02e9a8"/>
    <xsd:import namespace="c15da466-223d-4a9a-9a5d-eb2bee72a6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58525f-8556-4a49-8c5b-46c9ac02e9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5da466-223d-4a9a-9a5d-eb2bee72a60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87CA921-0A27-4FC7-AA60-43C1893DDFF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E260D9-75C3-4567-B7AE-015652263DE1}">
  <ds:schemaRefs>
    <ds:schemaRef ds:uri="5858525f-8556-4a49-8c5b-46c9ac02e9a8"/>
    <ds:schemaRef ds:uri="c15da466-223d-4a9a-9a5d-eb2bee72a60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AD61C6B-10CF-4931-9975-A74F131E0275}">
  <ds:schemaRefs>
    <ds:schemaRef ds:uri="http://www.w3.org/XML/1998/namespace"/>
    <ds:schemaRef ds:uri="http://purl.org/dc/dcmitype/"/>
    <ds:schemaRef ds:uri="5858525f-8556-4a49-8c5b-46c9ac02e9a8"/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c15da466-223d-4a9a-9a5d-eb2bee72a60a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3932</TotalTime>
  <Words>712</Words>
  <Application>Microsoft Office PowerPoint</Application>
  <PresentationFormat>Widescreen</PresentationFormat>
  <Paragraphs>197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Segoe UI</vt:lpstr>
      <vt:lpstr>Segoe UI Semibold</vt:lpstr>
      <vt:lpstr>Wingdings</vt:lpstr>
      <vt:lpstr>list template</vt:lpstr>
      <vt:lpstr>Microsoft Lists Training Guide</vt:lpstr>
      <vt:lpstr>PowerPoint Presentation</vt:lpstr>
      <vt:lpstr>PowerPoint Presentation</vt:lpstr>
      <vt:lpstr>Audiences</vt:lpstr>
      <vt:lpstr>PowerPoint Presentation</vt:lpstr>
      <vt:lpstr>PowerPoint Presentation</vt:lpstr>
      <vt:lpstr>Training Methods</vt:lpstr>
      <vt:lpstr>PowerPoint Presentation</vt:lpstr>
      <vt:lpstr>PowerPoint Presentation</vt:lpstr>
      <vt:lpstr>Training Content</vt:lpstr>
      <vt:lpstr>Level 100</vt:lpstr>
      <vt:lpstr>Level 200</vt:lpstr>
      <vt:lpstr>Level 300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Lists pitch deck</dc:title>
  <dc:creator>Annie Wegrich</dc:creator>
  <cp:lastModifiedBy>Andrea Lum</cp:lastModifiedBy>
  <cp:revision>21</cp:revision>
  <dcterms:created xsi:type="dcterms:W3CDTF">2020-07-10T19:58:33Z</dcterms:created>
  <dcterms:modified xsi:type="dcterms:W3CDTF">2020-10-09T18:28:14Z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0x0101002892946DCD6EF84A8AD3B83D0B57F8EB</vt:lpwstr>
  </property>
</Properties>
</file>