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076137503" r:id="rId5"/>
    <p:sldId id="2076137507" r:id="rId6"/>
    <p:sldId id="2076137527" r:id="rId7"/>
    <p:sldId id="2076137528" r:id="rId8"/>
    <p:sldId id="2076137529" r:id="rId9"/>
    <p:sldId id="2076137531" r:id="rId10"/>
    <p:sldId id="2076137532" r:id="rId11"/>
    <p:sldId id="2076137533" r:id="rId12"/>
    <p:sldId id="2076137534" r:id="rId13"/>
    <p:sldId id="2076137535" r:id="rId14"/>
    <p:sldId id="2076137536" r:id="rId15"/>
    <p:sldId id="2076137524" r:id="rId16"/>
    <p:sldId id="207613752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ie Wegrich" initials="AW" lastIdx="52" clrIdx="0">
    <p:extLst>
      <p:ext uri="{19B8F6BF-5375-455C-9EA6-DF929625EA0E}">
        <p15:presenceInfo xmlns:p15="http://schemas.microsoft.com/office/powerpoint/2012/main" userId="S::annie@2a.consulting::21e47c5a-be3e-4643-9dce-8fd918f590ab" providerId="AD"/>
      </p:ext>
    </p:extLst>
  </p:cmAuthor>
  <p:cmAuthor id="2" name="Kelly Schermer" initials="KS" lastIdx="14" clrIdx="1">
    <p:extLst>
      <p:ext uri="{19B8F6BF-5375-455C-9EA6-DF929625EA0E}">
        <p15:presenceInfo xmlns:p15="http://schemas.microsoft.com/office/powerpoint/2012/main" userId="S::kelly@2a.consulting::5de02e10-d631-4fcc-af0e-2ee13668d348" providerId="AD"/>
      </p:ext>
    </p:extLst>
  </p:cmAuthor>
  <p:cmAuthor id="3" name="Annie Wegrich" initials="AW [2]" lastIdx="4" clrIdx="2">
    <p:extLst>
      <p:ext uri="{19B8F6BF-5375-455C-9EA6-DF929625EA0E}">
        <p15:presenceInfo xmlns:p15="http://schemas.microsoft.com/office/powerpoint/2012/main" userId="S-1-12-1-568622170-1178844734-3650080413-2878403864" providerId="AD"/>
      </p:ext>
    </p:extLst>
  </p:cmAuthor>
  <p:cmAuthor id="4" name="Annie Unruh" initials="AU" lastIdx="5" clrIdx="3">
    <p:extLst>
      <p:ext uri="{19B8F6BF-5375-455C-9EA6-DF929625EA0E}">
        <p15:presenceInfo xmlns:p15="http://schemas.microsoft.com/office/powerpoint/2012/main" userId="S::annieu@2a.consulting::05bee5ac-fc4a-4424-b30e-eb4e96de32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868C8D"/>
    <a:srgbClr val="C15146"/>
    <a:srgbClr val="DB705A"/>
    <a:srgbClr val="D77C68"/>
    <a:srgbClr val="E15800"/>
    <a:srgbClr val="6D3B6B"/>
    <a:srgbClr val="B52F08"/>
    <a:srgbClr val="83497F"/>
    <a:srgbClr val="3192DC"/>
    <a:srgbClr val="036C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08971-FC3E-4182-B13F-FCCA45120978}" v="65" dt="2020-10-07T18:53:47.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6" autoAdjust="0"/>
    <p:restoredTop sz="86957" autoAdjust="0"/>
  </p:normalViewPr>
  <p:slideViewPr>
    <p:cSldViewPr snapToGrid="0">
      <p:cViewPr varScale="1">
        <p:scale>
          <a:sx n="95" d="100"/>
          <a:sy n="95" d="100"/>
        </p:scale>
        <p:origin x="1224" y="96"/>
      </p:cViewPr>
      <p:guideLst/>
    </p:cSldViewPr>
  </p:slideViewPr>
  <p:notesTextViewPr>
    <p:cViewPr>
      <p:scale>
        <a:sx n="1" d="1"/>
        <a:sy n="1" d="1"/>
      </p:scale>
      <p:origin x="0" y="0"/>
    </p:cViewPr>
  </p:notesTextViewPr>
  <p:sorterViewPr>
    <p:cViewPr varScale="1">
      <p:scale>
        <a:sx n="1" d="1"/>
        <a:sy n="1" d="1"/>
      </p:scale>
      <p:origin x="0" y="-94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Kashman" userId="S::mkashman@microsoft.com::c1cb8e32-781e-4bfc-b17e-805b710f1f0d" providerId="AD" clId="Web-{673AB8F6-FB6C-0168-4B96-59DB29403538}"/>
    <pc:docChg chg="modSld">
      <pc:chgData name="Mark Kashman" userId="S::mkashman@microsoft.com::c1cb8e32-781e-4bfc-b17e-805b710f1f0d" providerId="AD" clId="Web-{673AB8F6-FB6C-0168-4B96-59DB29403538}" dt="2020-10-09T21:33:09.951" v="72" actId="14100"/>
      <pc:docMkLst>
        <pc:docMk/>
      </pc:docMkLst>
      <pc:sldChg chg="modSp">
        <pc:chgData name="Mark Kashman" userId="S::mkashman@microsoft.com::c1cb8e32-781e-4bfc-b17e-805b710f1f0d" providerId="AD" clId="Web-{673AB8F6-FB6C-0168-4B96-59DB29403538}" dt="2020-10-09T21:33:09.951" v="72" actId="14100"/>
        <pc:sldMkLst>
          <pc:docMk/>
          <pc:sldMk cId="702233359" sldId="2076137524"/>
        </pc:sldMkLst>
        <pc:spChg chg="mod">
          <ac:chgData name="Mark Kashman" userId="S::mkashman@microsoft.com::c1cb8e32-781e-4bfc-b17e-805b710f1f0d" providerId="AD" clId="Web-{673AB8F6-FB6C-0168-4B96-59DB29403538}" dt="2020-10-09T21:33:09.951" v="72" actId="14100"/>
          <ac:spMkLst>
            <pc:docMk/>
            <pc:sldMk cId="702233359" sldId="2076137524"/>
            <ac:spMk id="8" creationId="{D35B723D-7844-8E43-9EDD-816CF69A9415}"/>
          </ac:spMkLst>
        </pc:spChg>
      </pc:sldChg>
      <pc:sldChg chg="modSp">
        <pc:chgData name="Mark Kashman" userId="S::mkashman@microsoft.com::c1cb8e32-781e-4bfc-b17e-805b710f1f0d" providerId="AD" clId="Web-{673AB8F6-FB6C-0168-4B96-59DB29403538}" dt="2020-10-09T21:30:45.303" v="2" actId="20577"/>
        <pc:sldMkLst>
          <pc:docMk/>
          <pc:sldMk cId="1097334821" sldId="2076137527"/>
        </pc:sldMkLst>
        <pc:spChg chg="mod">
          <ac:chgData name="Mark Kashman" userId="S::mkashman@microsoft.com::c1cb8e32-781e-4bfc-b17e-805b710f1f0d" providerId="AD" clId="Web-{673AB8F6-FB6C-0168-4B96-59DB29403538}" dt="2020-10-09T21:30:45.303" v="2" actId="20577"/>
          <ac:spMkLst>
            <pc:docMk/>
            <pc:sldMk cId="1097334821" sldId="2076137527"/>
            <ac:spMk id="4" creationId="{874D9F35-1A16-4276-86F2-7E6BD8A11F07}"/>
          </ac:spMkLst>
        </pc:spChg>
      </pc:sldChg>
      <pc:sldChg chg="modSp">
        <pc:chgData name="Mark Kashman" userId="S::mkashman@microsoft.com::c1cb8e32-781e-4bfc-b17e-805b710f1f0d" providerId="AD" clId="Web-{673AB8F6-FB6C-0168-4B96-59DB29403538}" dt="2020-10-09T21:31:21.055" v="24" actId="1076"/>
        <pc:sldMkLst>
          <pc:docMk/>
          <pc:sldMk cId="370077408" sldId="2076137528"/>
        </pc:sldMkLst>
        <pc:spChg chg="mod">
          <ac:chgData name="Mark Kashman" userId="S::mkashman@microsoft.com::c1cb8e32-781e-4bfc-b17e-805b710f1f0d" providerId="AD" clId="Web-{673AB8F6-FB6C-0168-4B96-59DB29403538}" dt="2020-10-09T21:31:21.055" v="24" actId="1076"/>
          <ac:spMkLst>
            <pc:docMk/>
            <pc:sldMk cId="370077408" sldId="2076137528"/>
            <ac:spMk id="4" creationId="{874D9F35-1A16-4276-86F2-7E6BD8A11F07}"/>
          </ac:spMkLst>
        </pc:spChg>
      </pc:sldChg>
      <pc:sldChg chg="modSp">
        <pc:chgData name="Mark Kashman" userId="S::mkashman@microsoft.com::c1cb8e32-781e-4bfc-b17e-805b710f1f0d" providerId="AD" clId="Web-{673AB8F6-FB6C-0168-4B96-59DB29403538}" dt="2020-10-09T21:31:35.493" v="31" actId="20577"/>
        <pc:sldMkLst>
          <pc:docMk/>
          <pc:sldMk cId="779110259" sldId="2076137529"/>
        </pc:sldMkLst>
        <pc:spChg chg="mod">
          <ac:chgData name="Mark Kashman" userId="S::mkashman@microsoft.com::c1cb8e32-781e-4bfc-b17e-805b710f1f0d" providerId="AD" clId="Web-{673AB8F6-FB6C-0168-4B96-59DB29403538}" dt="2020-10-09T21:31:35.493" v="31" actId="20577"/>
          <ac:spMkLst>
            <pc:docMk/>
            <pc:sldMk cId="779110259" sldId="2076137529"/>
            <ac:spMk id="4" creationId="{874D9F35-1A16-4276-86F2-7E6BD8A11F07}"/>
          </ac:spMkLst>
        </pc:spChg>
      </pc:sldChg>
      <pc:sldChg chg="modSp">
        <pc:chgData name="Mark Kashman" userId="S::mkashman@microsoft.com::c1cb8e32-781e-4bfc-b17e-805b710f1f0d" providerId="AD" clId="Web-{673AB8F6-FB6C-0168-4B96-59DB29403538}" dt="2020-10-09T21:32:21.214" v="45" actId="20577"/>
        <pc:sldMkLst>
          <pc:docMk/>
          <pc:sldMk cId="2405547156" sldId="2076137534"/>
        </pc:sldMkLst>
        <pc:spChg chg="mod">
          <ac:chgData name="Mark Kashman" userId="S::mkashman@microsoft.com::c1cb8e32-781e-4bfc-b17e-805b710f1f0d" providerId="AD" clId="Web-{673AB8F6-FB6C-0168-4B96-59DB29403538}" dt="2020-10-09T21:32:16.604" v="42" actId="20577"/>
          <ac:spMkLst>
            <pc:docMk/>
            <pc:sldMk cId="2405547156" sldId="2076137534"/>
            <ac:spMk id="2" creationId="{E6A8F4E7-0803-47E0-BA0A-AED2037D203A}"/>
          </ac:spMkLst>
        </pc:spChg>
        <pc:spChg chg="mod">
          <ac:chgData name="Mark Kashman" userId="S::mkashman@microsoft.com::c1cb8e32-781e-4bfc-b17e-805b710f1f0d" providerId="AD" clId="Web-{673AB8F6-FB6C-0168-4B96-59DB29403538}" dt="2020-10-09T21:32:21.214" v="45" actId="20577"/>
          <ac:spMkLst>
            <pc:docMk/>
            <pc:sldMk cId="2405547156" sldId="2076137534"/>
            <ac:spMk id="7" creationId="{A2B1881C-4ACE-4307-AE73-3827D4DFE517}"/>
          </ac:spMkLst>
        </pc:spChg>
      </pc:sldChg>
    </pc:docChg>
  </pc:docChgLst>
  <pc:docChgLst>
    <pc:chgData name="Andrea Lum" userId="89002afe-ac3a-4767-b9c9-147d574dba1b" providerId="ADAL" clId="{01808971-FC3E-4182-B13F-FCCA45120978}"/>
    <pc:docChg chg="undo custSel addSld delSld modSld sldOrd delSection modSection">
      <pc:chgData name="Andrea Lum" userId="89002afe-ac3a-4767-b9c9-147d574dba1b" providerId="ADAL" clId="{01808971-FC3E-4182-B13F-FCCA45120978}" dt="2020-10-13T22:12:22.034" v="7441" actId="478"/>
      <pc:docMkLst>
        <pc:docMk/>
      </pc:docMkLst>
      <pc:sldChg chg="del">
        <pc:chgData name="Andrea Lum" userId="89002afe-ac3a-4767-b9c9-147d574dba1b" providerId="ADAL" clId="{01808971-FC3E-4182-B13F-FCCA45120978}" dt="2020-10-06T21:08:39.221" v="39" actId="47"/>
        <pc:sldMkLst>
          <pc:docMk/>
          <pc:sldMk cId="3792231465" sldId="2076137325"/>
        </pc:sldMkLst>
      </pc:sldChg>
      <pc:sldChg chg="addSp delSp modSp mod modNotesTx">
        <pc:chgData name="Andrea Lum" userId="89002afe-ac3a-4767-b9c9-147d574dba1b" providerId="ADAL" clId="{01808971-FC3E-4182-B13F-FCCA45120978}" dt="2020-10-07T16:32:23.431" v="5831" actId="20577"/>
        <pc:sldMkLst>
          <pc:docMk/>
          <pc:sldMk cId="1042576514" sldId="2076137503"/>
        </pc:sldMkLst>
        <pc:spChg chg="mod">
          <ac:chgData name="Andrea Lum" userId="89002afe-ac3a-4767-b9c9-147d574dba1b" providerId="ADAL" clId="{01808971-FC3E-4182-B13F-FCCA45120978}" dt="2020-10-07T16:32:23.431" v="5831" actId="20577"/>
          <ac:spMkLst>
            <pc:docMk/>
            <pc:sldMk cId="1042576514" sldId="2076137503"/>
            <ac:spMk id="2" creationId="{00000000-0000-0000-0000-000000000000}"/>
          </ac:spMkLst>
        </pc:spChg>
        <pc:spChg chg="add del mod">
          <ac:chgData name="Andrea Lum" userId="89002afe-ac3a-4767-b9c9-147d574dba1b" providerId="ADAL" clId="{01808971-FC3E-4182-B13F-FCCA45120978}" dt="2020-10-06T21:08:06.940" v="37" actId="478"/>
          <ac:spMkLst>
            <pc:docMk/>
            <pc:sldMk cId="1042576514" sldId="2076137503"/>
            <ac:spMk id="6" creationId="{C95930AB-4E51-4E6B-970B-097A779A9548}"/>
          </ac:spMkLst>
        </pc:spChg>
        <pc:spChg chg="del">
          <ac:chgData name="Andrea Lum" userId="89002afe-ac3a-4767-b9c9-147d574dba1b" providerId="ADAL" clId="{01808971-FC3E-4182-B13F-FCCA45120978}" dt="2020-10-06T21:08:04.661" v="36" actId="478"/>
          <ac:spMkLst>
            <pc:docMk/>
            <pc:sldMk cId="1042576514" sldId="2076137503"/>
            <ac:spMk id="7" creationId="{E525FD8D-3858-D142-A66F-8174AE5AD80A}"/>
          </ac:spMkLst>
        </pc:spChg>
      </pc:sldChg>
      <pc:sldChg chg="del">
        <pc:chgData name="Andrea Lum" userId="89002afe-ac3a-4767-b9c9-147d574dba1b" providerId="ADAL" clId="{01808971-FC3E-4182-B13F-FCCA45120978}" dt="2020-10-06T21:08:39.221" v="39" actId="47"/>
        <pc:sldMkLst>
          <pc:docMk/>
          <pc:sldMk cId="1839279106" sldId="2076137506"/>
        </pc:sldMkLst>
      </pc:sldChg>
      <pc:sldChg chg="modAnim">
        <pc:chgData name="Andrea Lum" userId="89002afe-ac3a-4767-b9c9-147d574dba1b" providerId="ADAL" clId="{01808971-FC3E-4182-B13F-FCCA45120978}" dt="2020-10-07T17:37:02.099" v="6392"/>
        <pc:sldMkLst>
          <pc:docMk/>
          <pc:sldMk cId="642602649" sldId="2076137507"/>
        </pc:sldMkLst>
      </pc:sldChg>
      <pc:sldChg chg="del">
        <pc:chgData name="Andrea Lum" userId="89002afe-ac3a-4767-b9c9-147d574dba1b" providerId="ADAL" clId="{01808971-FC3E-4182-B13F-FCCA45120978}" dt="2020-10-06T21:08:39.221" v="39" actId="47"/>
        <pc:sldMkLst>
          <pc:docMk/>
          <pc:sldMk cId="830372451" sldId="2076137511"/>
        </pc:sldMkLst>
      </pc:sldChg>
      <pc:sldChg chg="del">
        <pc:chgData name="Andrea Lum" userId="89002afe-ac3a-4767-b9c9-147d574dba1b" providerId="ADAL" clId="{01808971-FC3E-4182-B13F-FCCA45120978}" dt="2020-10-06T21:08:39.221" v="39" actId="47"/>
        <pc:sldMkLst>
          <pc:docMk/>
          <pc:sldMk cId="5221982" sldId="2076137512"/>
        </pc:sldMkLst>
      </pc:sldChg>
      <pc:sldChg chg="del">
        <pc:chgData name="Andrea Lum" userId="89002afe-ac3a-4767-b9c9-147d574dba1b" providerId="ADAL" clId="{01808971-FC3E-4182-B13F-FCCA45120978}" dt="2020-10-06T21:08:39.221" v="39" actId="47"/>
        <pc:sldMkLst>
          <pc:docMk/>
          <pc:sldMk cId="702925333" sldId="2076137513"/>
        </pc:sldMkLst>
      </pc:sldChg>
      <pc:sldChg chg="del">
        <pc:chgData name="Andrea Lum" userId="89002afe-ac3a-4767-b9c9-147d574dba1b" providerId="ADAL" clId="{01808971-FC3E-4182-B13F-FCCA45120978}" dt="2020-10-06T21:08:39.221" v="39" actId="47"/>
        <pc:sldMkLst>
          <pc:docMk/>
          <pc:sldMk cId="3089829471" sldId="2076137514"/>
        </pc:sldMkLst>
      </pc:sldChg>
      <pc:sldChg chg="del">
        <pc:chgData name="Andrea Lum" userId="89002afe-ac3a-4767-b9c9-147d574dba1b" providerId="ADAL" clId="{01808971-FC3E-4182-B13F-FCCA45120978}" dt="2020-10-06T21:08:39.221" v="39" actId="47"/>
        <pc:sldMkLst>
          <pc:docMk/>
          <pc:sldMk cId="3540679713" sldId="2076137515"/>
        </pc:sldMkLst>
      </pc:sldChg>
      <pc:sldChg chg="del">
        <pc:chgData name="Andrea Lum" userId="89002afe-ac3a-4767-b9c9-147d574dba1b" providerId="ADAL" clId="{01808971-FC3E-4182-B13F-FCCA45120978}" dt="2020-10-06T21:08:39.221" v="39" actId="47"/>
        <pc:sldMkLst>
          <pc:docMk/>
          <pc:sldMk cId="3862384957" sldId="2076137517"/>
        </pc:sldMkLst>
      </pc:sldChg>
      <pc:sldChg chg="del">
        <pc:chgData name="Andrea Lum" userId="89002afe-ac3a-4767-b9c9-147d574dba1b" providerId="ADAL" clId="{01808971-FC3E-4182-B13F-FCCA45120978}" dt="2020-10-06T21:08:39.221" v="39" actId="47"/>
        <pc:sldMkLst>
          <pc:docMk/>
          <pc:sldMk cId="2543609164" sldId="2076137518"/>
        </pc:sldMkLst>
      </pc:sldChg>
      <pc:sldChg chg="del">
        <pc:chgData name="Andrea Lum" userId="89002afe-ac3a-4767-b9c9-147d574dba1b" providerId="ADAL" clId="{01808971-FC3E-4182-B13F-FCCA45120978}" dt="2020-10-06T21:08:39.221" v="39" actId="47"/>
        <pc:sldMkLst>
          <pc:docMk/>
          <pc:sldMk cId="123531687" sldId="2076137520"/>
        </pc:sldMkLst>
      </pc:sldChg>
      <pc:sldChg chg="del">
        <pc:chgData name="Andrea Lum" userId="89002afe-ac3a-4767-b9c9-147d574dba1b" providerId="ADAL" clId="{01808971-FC3E-4182-B13F-FCCA45120978}" dt="2020-10-06T21:08:39.221" v="39" actId="47"/>
        <pc:sldMkLst>
          <pc:docMk/>
          <pc:sldMk cId="4176268261" sldId="2076137522"/>
        </pc:sldMkLst>
      </pc:sldChg>
      <pc:sldChg chg="del">
        <pc:chgData name="Andrea Lum" userId="89002afe-ac3a-4767-b9c9-147d574dba1b" providerId="ADAL" clId="{01808971-FC3E-4182-B13F-FCCA45120978}" dt="2020-10-07T17:37:08.164" v="6393" actId="47"/>
        <pc:sldMkLst>
          <pc:docMk/>
          <pc:sldMk cId="2735649306" sldId="2076137525"/>
        </pc:sldMkLst>
      </pc:sldChg>
      <pc:sldChg chg="delSp mod">
        <pc:chgData name="Andrea Lum" userId="89002afe-ac3a-4767-b9c9-147d574dba1b" providerId="ADAL" clId="{01808971-FC3E-4182-B13F-FCCA45120978}" dt="2020-10-07T17:44:07.955" v="6669" actId="478"/>
        <pc:sldMkLst>
          <pc:docMk/>
          <pc:sldMk cId="3691003754" sldId="2076137526"/>
        </pc:sldMkLst>
        <pc:spChg chg="del">
          <ac:chgData name="Andrea Lum" userId="89002afe-ac3a-4767-b9c9-147d574dba1b" providerId="ADAL" clId="{01808971-FC3E-4182-B13F-FCCA45120978}" dt="2020-10-07T17:44:07.955" v="6669" actId="478"/>
          <ac:spMkLst>
            <pc:docMk/>
            <pc:sldMk cId="3691003754" sldId="2076137526"/>
            <ac:spMk id="3" creationId="{EC176DB9-74BD-054D-A5E1-24F8B666D1E9}"/>
          </ac:spMkLst>
        </pc:spChg>
      </pc:sldChg>
      <pc:sldChg chg="addSp delSp modSp new add del mod">
        <pc:chgData name="Andrea Lum" userId="89002afe-ac3a-4767-b9c9-147d574dba1b" providerId="ADAL" clId="{01808971-FC3E-4182-B13F-FCCA45120978}" dt="2020-10-07T16:45:11.764" v="5928" actId="1035"/>
        <pc:sldMkLst>
          <pc:docMk/>
          <pc:sldMk cId="1097334821" sldId="2076137527"/>
        </pc:sldMkLst>
        <pc:spChg chg="mod">
          <ac:chgData name="Andrea Lum" userId="89002afe-ac3a-4767-b9c9-147d574dba1b" providerId="ADAL" clId="{01808971-FC3E-4182-B13F-FCCA45120978}" dt="2020-10-06T21:11:44.614" v="349" actId="20577"/>
          <ac:spMkLst>
            <pc:docMk/>
            <pc:sldMk cId="1097334821" sldId="2076137527"/>
            <ac:spMk id="2" creationId="{4C5F25BE-58F1-4C78-8C7F-EC879D18DE8D}"/>
          </ac:spMkLst>
        </pc:spChg>
        <pc:spChg chg="del">
          <ac:chgData name="Andrea Lum" userId="89002afe-ac3a-4767-b9c9-147d574dba1b" providerId="ADAL" clId="{01808971-FC3E-4182-B13F-FCCA45120978}" dt="2020-10-06T21:11:32.849" v="342" actId="478"/>
          <ac:spMkLst>
            <pc:docMk/>
            <pc:sldMk cId="1097334821" sldId="2076137527"/>
            <ac:spMk id="3" creationId="{797D8F00-5549-443A-946B-3397AA940160}"/>
          </ac:spMkLst>
        </pc:spChg>
        <pc:spChg chg="add mod">
          <ac:chgData name="Andrea Lum" userId="89002afe-ac3a-4767-b9c9-147d574dba1b" providerId="ADAL" clId="{01808971-FC3E-4182-B13F-FCCA45120978}" dt="2020-10-07T16:36:45.617" v="5891" actId="14100"/>
          <ac:spMkLst>
            <pc:docMk/>
            <pc:sldMk cId="1097334821" sldId="2076137527"/>
            <ac:spMk id="4" creationId="{874D9F35-1A16-4276-86F2-7E6BD8A11F07}"/>
          </ac:spMkLst>
        </pc:spChg>
        <pc:picChg chg="mod">
          <ac:chgData name="Andrea Lum" userId="89002afe-ac3a-4767-b9c9-147d574dba1b" providerId="ADAL" clId="{01808971-FC3E-4182-B13F-FCCA45120978}" dt="2020-10-07T16:45:11.764" v="5928" actId="1035"/>
          <ac:picMkLst>
            <pc:docMk/>
            <pc:sldMk cId="1097334821" sldId="2076137527"/>
            <ac:picMk id="2050" creationId="{47368575-8CCE-4DCC-BA3C-9AECD326C11C}"/>
          </ac:picMkLst>
        </pc:picChg>
      </pc:sldChg>
      <pc:sldChg chg="addSp">
        <pc:chgData name="Andrea Lum" userId="89002afe-ac3a-4767-b9c9-147d574dba1b" providerId="ADAL" clId="{01808971-FC3E-4182-B13F-FCCA45120978}" dt="2020-10-07T16:36:14.357" v="5879"/>
        <pc:sldMkLst>
          <pc:docMk/>
          <pc:sldMk cId="4234197436" sldId="2076137527"/>
        </pc:sldMkLst>
        <pc:picChg chg="add">
          <ac:chgData name="Andrea Lum" userId="89002afe-ac3a-4767-b9c9-147d574dba1b" providerId="ADAL" clId="{01808971-FC3E-4182-B13F-FCCA45120978}" dt="2020-10-07T16:36:14.357" v="5879"/>
          <ac:picMkLst>
            <pc:docMk/>
            <pc:sldMk cId="4234197436" sldId="2076137527"/>
            <ac:picMk id="2050" creationId="{47368575-8CCE-4DCC-BA3C-9AECD326C11C}"/>
          </ac:picMkLst>
        </pc:picChg>
      </pc:sldChg>
      <pc:sldChg chg="addSp delSp modSp add mod">
        <pc:chgData name="Andrea Lum" userId="89002afe-ac3a-4767-b9c9-147d574dba1b" providerId="ADAL" clId="{01808971-FC3E-4182-B13F-FCCA45120978}" dt="2020-10-08T20:44:05.338" v="7413" actId="1036"/>
        <pc:sldMkLst>
          <pc:docMk/>
          <pc:sldMk cId="370077408" sldId="2076137528"/>
        </pc:sldMkLst>
        <pc:spChg chg="add mod">
          <ac:chgData name="Andrea Lum" userId="89002afe-ac3a-4767-b9c9-147d574dba1b" providerId="ADAL" clId="{01808971-FC3E-4182-B13F-FCCA45120978}" dt="2020-10-07T18:52:10.304" v="7037" actId="21"/>
          <ac:spMkLst>
            <pc:docMk/>
            <pc:sldMk cId="370077408" sldId="2076137528"/>
            <ac:spMk id="3" creationId="{BC7C3E10-45D7-4ABA-BCAE-C7A3066094B5}"/>
          </ac:spMkLst>
        </pc:spChg>
        <pc:spChg chg="mod">
          <ac:chgData name="Andrea Lum" userId="89002afe-ac3a-4767-b9c9-147d574dba1b" providerId="ADAL" clId="{01808971-FC3E-4182-B13F-FCCA45120978}" dt="2020-10-08T20:41:46.557" v="7334" actId="20577"/>
          <ac:spMkLst>
            <pc:docMk/>
            <pc:sldMk cId="370077408" sldId="2076137528"/>
            <ac:spMk id="4" creationId="{874D9F35-1A16-4276-86F2-7E6BD8A11F07}"/>
          </ac:spMkLst>
        </pc:spChg>
        <pc:spChg chg="add mod ord">
          <ac:chgData name="Andrea Lum" userId="89002afe-ac3a-4767-b9c9-147d574dba1b" providerId="ADAL" clId="{01808971-FC3E-4182-B13F-FCCA45120978}" dt="2020-10-08T20:44:05.338" v="7413" actId="1036"/>
          <ac:spMkLst>
            <pc:docMk/>
            <pc:sldMk cId="370077408" sldId="2076137528"/>
            <ac:spMk id="8" creationId="{1BB3AAB3-63FD-4784-BE40-F811BDC07F67}"/>
          </ac:spMkLst>
        </pc:spChg>
        <pc:spChg chg="add mod ord">
          <ac:chgData name="Andrea Lum" userId="89002afe-ac3a-4767-b9c9-147d574dba1b" providerId="ADAL" clId="{01808971-FC3E-4182-B13F-FCCA45120978}" dt="2020-10-08T20:44:05.338" v="7413" actId="1036"/>
          <ac:spMkLst>
            <pc:docMk/>
            <pc:sldMk cId="370077408" sldId="2076137528"/>
            <ac:spMk id="10" creationId="{4E5FB41B-FA32-47A1-A44A-38BD9718CAB7}"/>
          </ac:spMkLst>
        </pc:spChg>
        <pc:spChg chg="add mod ord">
          <ac:chgData name="Andrea Lum" userId="89002afe-ac3a-4767-b9c9-147d574dba1b" providerId="ADAL" clId="{01808971-FC3E-4182-B13F-FCCA45120978}" dt="2020-10-08T20:44:05.338" v="7413" actId="1036"/>
          <ac:spMkLst>
            <pc:docMk/>
            <pc:sldMk cId="370077408" sldId="2076137528"/>
            <ac:spMk id="12" creationId="{814D18F3-42A0-492D-B0A9-CABDBCC50B7A}"/>
          </ac:spMkLst>
        </pc:spChg>
        <pc:spChg chg="add mod ord">
          <ac:chgData name="Andrea Lum" userId="89002afe-ac3a-4767-b9c9-147d574dba1b" providerId="ADAL" clId="{01808971-FC3E-4182-B13F-FCCA45120978}" dt="2020-10-08T20:44:05.338" v="7413" actId="1036"/>
          <ac:spMkLst>
            <pc:docMk/>
            <pc:sldMk cId="370077408" sldId="2076137528"/>
            <ac:spMk id="14" creationId="{DC3CBC7D-EE43-4D97-86FD-7DCA82F4A472}"/>
          </ac:spMkLst>
        </pc:spChg>
        <pc:spChg chg="add mod ord">
          <ac:chgData name="Andrea Lum" userId="89002afe-ac3a-4767-b9c9-147d574dba1b" providerId="ADAL" clId="{01808971-FC3E-4182-B13F-FCCA45120978}" dt="2020-10-08T20:44:05.338" v="7413" actId="1036"/>
          <ac:spMkLst>
            <pc:docMk/>
            <pc:sldMk cId="370077408" sldId="2076137528"/>
            <ac:spMk id="16" creationId="{E836782B-F29B-4C78-A2BA-830AF77C616B}"/>
          </ac:spMkLst>
        </pc:spChg>
        <pc:spChg chg="add del mod ord">
          <ac:chgData name="Andrea Lum" userId="89002afe-ac3a-4767-b9c9-147d574dba1b" providerId="ADAL" clId="{01808971-FC3E-4182-B13F-FCCA45120978}" dt="2020-10-08T20:44:02.494" v="7406" actId="478"/>
          <ac:spMkLst>
            <pc:docMk/>
            <pc:sldMk cId="370077408" sldId="2076137528"/>
            <ac:spMk id="18" creationId="{0133A835-0AF8-42BB-9551-F46B00B3D6AA}"/>
          </ac:spMkLst>
        </pc:spChg>
        <pc:picChg chg="add del mod modCrop">
          <ac:chgData name="Andrea Lum" userId="89002afe-ac3a-4767-b9c9-147d574dba1b" providerId="ADAL" clId="{01808971-FC3E-4182-B13F-FCCA45120978}" dt="2020-10-08T20:39:51.383" v="7274" actId="478"/>
          <ac:picMkLst>
            <pc:docMk/>
            <pc:sldMk cId="370077408" sldId="2076137528"/>
            <ac:picMk id="6" creationId="{7D87C23C-3257-431E-8280-00331D25FA0D}"/>
          </ac:picMkLst>
        </pc:picChg>
        <pc:picChg chg="add mod modCrop">
          <ac:chgData name="Andrea Lum" userId="89002afe-ac3a-4767-b9c9-147d574dba1b" providerId="ADAL" clId="{01808971-FC3E-4182-B13F-FCCA45120978}" dt="2020-10-08T20:44:05.338" v="7413" actId="1036"/>
          <ac:picMkLst>
            <pc:docMk/>
            <pc:sldMk cId="370077408" sldId="2076137528"/>
            <ac:picMk id="7" creationId="{E30F31C9-4F63-4424-9368-2E9A1B2C66A6}"/>
          </ac:picMkLst>
        </pc:picChg>
        <pc:picChg chg="add mod">
          <ac:chgData name="Andrea Lum" userId="89002afe-ac3a-4767-b9c9-147d574dba1b" providerId="ADAL" clId="{01808971-FC3E-4182-B13F-FCCA45120978}" dt="2020-10-08T20:44:05.338" v="7413" actId="1036"/>
          <ac:picMkLst>
            <pc:docMk/>
            <pc:sldMk cId="370077408" sldId="2076137528"/>
            <ac:picMk id="11" creationId="{B11862F4-7C6E-4A74-BB36-F6F8CB4975F6}"/>
          </ac:picMkLst>
        </pc:picChg>
      </pc:sldChg>
      <pc:sldChg chg="del">
        <pc:chgData name="Andrea Lum" userId="89002afe-ac3a-4767-b9c9-147d574dba1b" providerId="ADAL" clId="{01808971-FC3E-4182-B13F-FCCA45120978}" dt="2020-10-06T21:08:51.378" v="43" actId="18676"/>
        <pc:sldMkLst>
          <pc:docMk/>
          <pc:sldMk cId="736153126" sldId="2076137528"/>
        </pc:sldMkLst>
      </pc:sldChg>
      <pc:sldChg chg="addSp delSp modSp add mod">
        <pc:chgData name="Andrea Lum" userId="89002afe-ac3a-4767-b9c9-147d574dba1b" providerId="ADAL" clId="{01808971-FC3E-4182-B13F-FCCA45120978}" dt="2020-10-08T20:44:23.925" v="7425" actId="1036"/>
        <pc:sldMkLst>
          <pc:docMk/>
          <pc:sldMk cId="779110259" sldId="2076137529"/>
        </pc:sldMkLst>
        <pc:spChg chg="del">
          <ac:chgData name="Andrea Lum" userId="89002afe-ac3a-4767-b9c9-147d574dba1b" providerId="ADAL" clId="{01808971-FC3E-4182-B13F-FCCA45120978}" dt="2020-10-06T21:26:47.435" v="1497" actId="478"/>
          <ac:spMkLst>
            <pc:docMk/>
            <pc:sldMk cId="779110259" sldId="2076137529"/>
            <ac:spMk id="3" creationId="{BC7C3E10-45D7-4ABA-BCAE-C7A3066094B5}"/>
          </ac:spMkLst>
        </pc:spChg>
        <pc:spChg chg="mod">
          <ac:chgData name="Andrea Lum" userId="89002afe-ac3a-4767-b9c9-147d574dba1b" providerId="ADAL" clId="{01808971-FC3E-4182-B13F-FCCA45120978}" dt="2020-10-08T20:42:46.184" v="7384" actId="5793"/>
          <ac:spMkLst>
            <pc:docMk/>
            <pc:sldMk cId="779110259" sldId="2076137529"/>
            <ac:spMk id="4" creationId="{874D9F35-1A16-4276-86F2-7E6BD8A11F07}"/>
          </ac:spMkLst>
        </pc:spChg>
        <pc:spChg chg="add mod">
          <ac:chgData name="Andrea Lum" userId="89002afe-ac3a-4767-b9c9-147d574dba1b" providerId="ADAL" clId="{01808971-FC3E-4182-B13F-FCCA45120978}" dt="2020-10-07T18:57:33.310" v="7187" actId="20577"/>
          <ac:spMkLst>
            <pc:docMk/>
            <pc:sldMk cId="779110259" sldId="2076137529"/>
            <ac:spMk id="6" creationId="{22FEEAD6-E03D-4097-9D29-9A158BDFCF21}"/>
          </ac:spMkLst>
        </pc:spChg>
        <pc:spChg chg="add mod">
          <ac:chgData name="Andrea Lum" userId="89002afe-ac3a-4767-b9c9-147d574dba1b" providerId="ADAL" clId="{01808971-FC3E-4182-B13F-FCCA45120978}" dt="2020-10-08T20:44:23.925" v="7425" actId="1036"/>
          <ac:spMkLst>
            <pc:docMk/>
            <pc:sldMk cId="779110259" sldId="2076137529"/>
            <ac:spMk id="12" creationId="{B128CC1D-E7FC-4964-A2EF-A2D76E2B6B67}"/>
          </ac:spMkLst>
        </pc:spChg>
        <pc:spChg chg="add mod">
          <ac:chgData name="Andrea Lum" userId="89002afe-ac3a-4767-b9c9-147d574dba1b" providerId="ADAL" clId="{01808971-FC3E-4182-B13F-FCCA45120978}" dt="2020-10-08T20:44:23.925" v="7425" actId="1036"/>
          <ac:spMkLst>
            <pc:docMk/>
            <pc:sldMk cId="779110259" sldId="2076137529"/>
            <ac:spMk id="14" creationId="{2CB130E0-4B14-4F06-925F-C28B83DAC47C}"/>
          </ac:spMkLst>
        </pc:spChg>
        <pc:spChg chg="add del">
          <ac:chgData name="Andrea Lum" userId="89002afe-ac3a-4767-b9c9-147d574dba1b" providerId="ADAL" clId="{01808971-FC3E-4182-B13F-FCCA45120978}" dt="2020-10-07T17:40:46.721" v="6552" actId="478"/>
          <ac:spMkLst>
            <pc:docMk/>
            <pc:sldMk cId="779110259" sldId="2076137529"/>
            <ac:spMk id="16" creationId="{84035985-C094-404F-9592-4C187FD9F6D8}"/>
          </ac:spMkLst>
        </pc:spChg>
        <pc:picChg chg="add del mod">
          <ac:chgData name="Andrea Lum" userId="89002afe-ac3a-4767-b9c9-147d574dba1b" providerId="ADAL" clId="{01808971-FC3E-4182-B13F-FCCA45120978}" dt="2020-10-07T16:57:14.631" v="5969" actId="478"/>
          <ac:picMkLst>
            <pc:docMk/>
            <pc:sldMk cId="779110259" sldId="2076137529"/>
            <ac:picMk id="5" creationId="{97E3D8D1-8A74-464A-A612-D0952A7C0BB4}"/>
          </ac:picMkLst>
        </pc:picChg>
        <pc:picChg chg="add mod ord modCrop">
          <ac:chgData name="Andrea Lum" userId="89002afe-ac3a-4767-b9c9-147d574dba1b" providerId="ADAL" clId="{01808971-FC3E-4182-B13F-FCCA45120978}" dt="2020-10-08T20:44:23.925" v="7425" actId="1036"/>
          <ac:picMkLst>
            <pc:docMk/>
            <pc:sldMk cId="779110259" sldId="2076137529"/>
            <ac:picMk id="5" creationId="{CE85FEB0-F7D4-4BF1-8042-7AD11A561A8B}"/>
          </ac:picMkLst>
        </pc:picChg>
        <pc:picChg chg="add del mod">
          <ac:chgData name="Andrea Lum" userId="89002afe-ac3a-4767-b9c9-147d574dba1b" providerId="ADAL" clId="{01808971-FC3E-4182-B13F-FCCA45120978}" dt="2020-10-07T16:56:13.917" v="5967" actId="478"/>
          <ac:picMkLst>
            <pc:docMk/>
            <pc:sldMk cId="779110259" sldId="2076137529"/>
            <ac:picMk id="8" creationId="{C45F4BFD-2512-4B53-A9C0-7455B77A4F47}"/>
          </ac:picMkLst>
        </pc:picChg>
        <pc:picChg chg="add del mod modCrop">
          <ac:chgData name="Andrea Lum" userId="89002afe-ac3a-4767-b9c9-147d574dba1b" providerId="ADAL" clId="{01808971-FC3E-4182-B13F-FCCA45120978}" dt="2020-10-08T20:42:09.569" v="7335" actId="478"/>
          <ac:picMkLst>
            <pc:docMk/>
            <pc:sldMk cId="779110259" sldId="2076137529"/>
            <ac:picMk id="10" creationId="{8B0089B5-53D3-4C45-98BC-A80B19431D29}"/>
          </ac:picMkLst>
        </pc:picChg>
      </pc:sldChg>
      <pc:sldChg chg="del">
        <pc:chgData name="Andrea Lum" userId="89002afe-ac3a-4767-b9c9-147d574dba1b" providerId="ADAL" clId="{01808971-FC3E-4182-B13F-FCCA45120978}" dt="2020-10-06T21:08:51.378" v="43" actId="18676"/>
        <pc:sldMkLst>
          <pc:docMk/>
          <pc:sldMk cId="2224453655" sldId="2076137529"/>
        </pc:sldMkLst>
      </pc:sldChg>
      <pc:sldChg chg="modSp add del mod ord">
        <pc:chgData name="Andrea Lum" userId="89002afe-ac3a-4767-b9c9-147d574dba1b" providerId="ADAL" clId="{01808971-FC3E-4182-B13F-FCCA45120978}" dt="2020-10-06T21:33:35.429" v="2048" actId="47"/>
        <pc:sldMkLst>
          <pc:docMk/>
          <pc:sldMk cId="2693301686" sldId="2076137530"/>
        </pc:sldMkLst>
        <pc:spChg chg="mod">
          <ac:chgData name="Andrea Lum" userId="89002afe-ac3a-4767-b9c9-147d574dba1b" providerId="ADAL" clId="{01808971-FC3E-4182-B13F-FCCA45120978}" dt="2020-10-06T21:33:17.170" v="2046" actId="20577"/>
          <ac:spMkLst>
            <pc:docMk/>
            <pc:sldMk cId="2693301686" sldId="2076137530"/>
            <ac:spMk id="2" creationId="{4C5F25BE-58F1-4C78-8C7F-EC879D18DE8D}"/>
          </ac:spMkLst>
        </pc:spChg>
      </pc:sldChg>
      <pc:sldChg chg="addSp delSp modSp new add del mod">
        <pc:chgData name="Andrea Lum" userId="89002afe-ac3a-4767-b9c9-147d574dba1b" providerId="ADAL" clId="{01808971-FC3E-4182-B13F-FCCA45120978}" dt="2020-10-07T16:47:30.097" v="5932" actId="478"/>
        <pc:sldMkLst>
          <pc:docMk/>
          <pc:sldMk cId="1700131181" sldId="2076137531"/>
        </pc:sldMkLst>
        <pc:spChg chg="del">
          <ac:chgData name="Andrea Lum" userId="89002afe-ac3a-4767-b9c9-147d574dba1b" providerId="ADAL" clId="{01808971-FC3E-4182-B13F-FCCA45120978}" dt="2020-10-06T21:33:43.757" v="2073" actId="478"/>
          <ac:spMkLst>
            <pc:docMk/>
            <pc:sldMk cId="1700131181" sldId="2076137531"/>
            <ac:spMk id="2" creationId="{05D29665-E1D2-4969-971B-443BA283C3B9}"/>
          </ac:spMkLst>
        </pc:spChg>
        <pc:spChg chg="mod">
          <ac:chgData name="Andrea Lum" userId="89002afe-ac3a-4767-b9c9-147d574dba1b" providerId="ADAL" clId="{01808971-FC3E-4182-B13F-FCCA45120978}" dt="2020-10-06T21:33:41.264" v="2072" actId="20577"/>
          <ac:spMkLst>
            <pc:docMk/>
            <pc:sldMk cId="1700131181" sldId="2076137531"/>
            <ac:spMk id="3" creationId="{A6958D56-9D12-4CC1-B7D2-9E3A834AFC55}"/>
          </ac:spMkLst>
        </pc:spChg>
        <pc:spChg chg="add mod">
          <ac:chgData name="Andrea Lum" userId="89002afe-ac3a-4767-b9c9-147d574dba1b" providerId="ADAL" clId="{01808971-FC3E-4182-B13F-FCCA45120978}" dt="2020-10-07T16:39:03.203" v="5912" actId="14100"/>
          <ac:spMkLst>
            <pc:docMk/>
            <pc:sldMk cId="1700131181" sldId="2076137531"/>
            <ac:spMk id="5" creationId="{1FFACDA9-6993-459E-9A5D-04D3822FBF7A}"/>
          </ac:spMkLst>
        </pc:spChg>
        <pc:picChg chg="mod">
          <ac:chgData name="Andrea Lum" userId="89002afe-ac3a-4767-b9c9-147d574dba1b" providerId="ADAL" clId="{01808971-FC3E-4182-B13F-FCCA45120978}" dt="2020-10-07T16:45:23.256" v="5929" actId="1035"/>
          <ac:picMkLst>
            <pc:docMk/>
            <pc:sldMk cId="1700131181" sldId="2076137531"/>
            <ac:picMk id="3074" creationId="{C905BA6D-E398-41F1-9243-811A62EC1E2A}"/>
          </ac:picMkLst>
        </pc:picChg>
        <pc:picChg chg="del">
          <ac:chgData name="Andrea Lum" userId="89002afe-ac3a-4767-b9c9-147d574dba1b" providerId="ADAL" clId="{01808971-FC3E-4182-B13F-FCCA45120978}" dt="2020-10-07T16:47:30.097" v="5932" actId="478"/>
          <ac:picMkLst>
            <pc:docMk/>
            <pc:sldMk cId="1700131181" sldId="2076137531"/>
            <ac:picMk id="5122" creationId="{7F930820-8495-4DFD-9E67-4E2833725AF5}"/>
          </ac:picMkLst>
        </pc:picChg>
      </pc:sldChg>
      <pc:sldChg chg="addSp">
        <pc:chgData name="Andrea Lum" userId="89002afe-ac3a-4767-b9c9-147d574dba1b" providerId="ADAL" clId="{01808971-FC3E-4182-B13F-FCCA45120978}" dt="2020-10-07T16:47:27.808" v="5930"/>
        <pc:sldMkLst>
          <pc:docMk/>
          <pc:sldMk cId="2082855976" sldId="2076137531"/>
        </pc:sldMkLst>
        <pc:picChg chg="add">
          <ac:chgData name="Andrea Lum" userId="89002afe-ac3a-4767-b9c9-147d574dba1b" providerId="ADAL" clId="{01808971-FC3E-4182-B13F-FCCA45120978}" dt="2020-10-07T16:47:27.808" v="5930"/>
          <ac:picMkLst>
            <pc:docMk/>
            <pc:sldMk cId="2082855976" sldId="2076137531"/>
            <ac:picMk id="5122" creationId="{7F930820-8495-4DFD-9E67-4E2833725AF5}"/>
          </ac:picMkLst>
        </pc:picChg>
      </pc:sldChg>
      <pc:sldChg chg="addSp">
        <pc:chgData name="Andrea Lum" userId="89002afe-ac3a-4767-b9c9-147d574dba1b" providerId="ADAL" clId="{01808971-FC3E-4182-B13F-FCCA45120978}" dt="2020-10-07T16:38:23.888" v="5903"/>
        <pc:sldMkLst>
          <pc:docMk/>
          <pc:sldMk cId="3300715049" sldId="2076137531"/>
        </pc:sldMkLst>
        <pc:picChg chg="add">
          <ac:chgData name="Andrea Lum" userId="89002afe-ac3a-4767-b9c9-147d574dba1b" providerId="ADAL" clId="{01808971-FC3E-4182-B13F-FCCA45120978}" dt="2020-10-07T16:38:23.888" v="5903"/>
          <ac:picMkLst>
            <pc:docMk/>
            <pc:sldMk cId="3300715049" sldId="2076137531"/>
            <ac:picMk id="3074" creationId="{C905BA6D-E398-41F1-9243-811A62EC1E2A}"/>
          </ac:picMkLst>
        </pc:picChg>
      </pc:sldChg>
      <pc:sldChg chg="addSp delSp modSp add mod">
        <pc:chgData name="Andrea Lum" userId="89002afe-ac3a-4767-b9c9-147d574dba1b" providerId="ADAL" clId="{01808971-FC3E-4182-B13F-FCCA45120978}" dt="2020-10-13T22:12:22.034" v="7441" actId="478"/>
        <pc:sldMkLst>
          <pc:docMk/>
          <pc:sldMk cId="2982466920" sldId="2076137532"/>
        </pc:sldMkLst>
        <pc:spChg chg="add mod">
          <ac:chgData name="Andrea Lum" userId="89002afe-ac3a-4767-b9c9-147d574dba1b" providerId="ADAL" clId="{01808971-FC3E-4182-B13F-FCCA45120978}" dt="2020-10-07T16:32:54.946" v="5859" actId="20577"/>
          <ac:spMkLst>
            <pc:docMk/>
            <pc:sldMk cId="2982466920" sldId="2076137532"/>
            <ac:spMk id="2" creationId="{AC2AA2D7-0B60-41BF-943F-DE991D198299}"/>
          </ac:spMkLst>
        </pc:spChg>
        <pc:spChg chg="del">
          <ac:chgData name="Andrea Lum" userId="89002afe-ac3a-4767-b9c9-147d574dba1b" providerId="ADAL" clId="{01808971-FC3E-4182-B13F-FCCA45120978}" dt="2020-10-06T21:34:13" v="2206" actId="478"/>
          <ac:spMkLst>
            <pc:docMk/>
            <pc:sldMk cId="2982466920" sldId="2076137532"/>
            <ac:spMk id="5" creationId="{1FFACDA9-6993-459E-9A5D-04D3822FBF7A}"/>
          </ac:spMkLst>
        </pc:spChg>
        <pc:spChg chg="add mod">
          <ac:chgData name="Andrea Lum" userId="89002afe-ac3a-4767-b9c9-147d574dba1b" providerId="ADAL" clId="{01808971-FC3E-4182-B13F-FCCA45120978}" dt="2020-10-07T18:58:24.542" v="7211" actId="20577"/>
          <ac:spMkLst>
            <pc:docMk/>
            <pc:sldMk cId="2982466920" sldId="2076137532"/>
            <ac:spMk id="7" creationId="{07A29263-C359-48A0-9CD1-BE0E97E6E081}"/>
          </ac:spMkLst>
        </pc:spChg>
        <pc:picChg chg="add del mod modCrop">
          <ac:chgData name="Andrea Lum" userId="89002afe-ac3a-4767-b9c9-147d574dba1b" providerId="ADAL" clId="{01808971-FC3E-4182-B13F-FCCA45120978}" dt="2020-10-13T22:12:21.257" v="7440" actId="22"/>
          <ac:picMkLst>
            <pc:docMk/>
            <pc:sldMk cId="2982466920" sldId="2076137532"/>
            <ac:picMk id="5" creationId="{2E216636-FEDE-459A-8BDA-6B1E6C742290}"/>
          </ac:picMkLst>
        </pc:picChg>
        <pc:picChg chg="add del mod">
          <ac:chgData name="Andrea Lum" userId="89002afe-ac3a-4767-b9c9-147d574dba1b" providerId="ADAL" clId="{01808971-FC3E-4182-B13F-FCCA45120978}" dt="2020-10-07T17:08:16.796" v="5985" actId="478"/>
          <ac:picMkLst>
            <pc:docMk/>
            <pc:sldMk cId="2982466920" sldId="2076137532"/>
            <ac:picMk id="5" creationId="{E00CA522-4716-4A05-A25E-56284B1CA270}"/>
          </ac:picMkLst>
        </pc:picChg>
        <pc:picChg chg="add del mod">
          <ac:chgData name="Andrea Lum" userId="89002afe-ac3a-4767-b9c9-147d574dba1b" providerId="ADAL" clId="{01808971-FC3E-4182-B13F-FCCA45120978}" dt="2020-10-13T22:12:22.034" v="7441" actId="478"/>
          <ac:picMkLst>
            <pc:docMk/>
            <pc:sldMk cId="2982466920" sldId="2076137532"/>
            <ac:picMk id="8" creationId="{386B0689-8E53-40C8-A3D2-9308CAEB7DEC}"/>
          </ac:picMkLst>
        </pc:picChg>
      </pc:sldChg>
      <pc:sldChg chg="add del ord">
        <pc:chgData name="Andrea Lum" userId="89002afe-ac3a-4767-b9c9-147d574dba1b" providerId="ADAL" clId="{01808971-FC3E-4182-B13F-FCCA45120978}" dt="2020-10-06T21:45:55.506" v="2924" actId="47"/>
        <pc:sldMkLst>
          <pc:docMk/>
          <pc:sldMk cId="62051346" sldId="2076137533"/>
        </pc:sldMkLst>
      </pc:sldChg>
      <pc:sldChg chg="addSp">
        <pc:chgData name="Andrea Lum" userId="89002afe-ac3a-4767-b9c9-147d574dba1b" providerId="ADAL" clId="{01808971-FC3E-4182-B13F-FCCA45120978}" dt="2020-10-07T16:34:43.119" v="5860"/>
        <pc:sldMkLst>
          <pc:docMk/>
          <pc:sldMk cId="216596078" sldId="2076137533"/>
        </pc:sldMkLst>
        <pc:picChg chg="add">
          <ac:chgData name="Andrea Lum" userId="89002afe-ac3a-4767-b9c9-147d574dba1b" providerId="ADAL" clId="{01808971-FC3E-4182-B13F-FCCA45120978}" dt="2020-10-07T16:34:43.119" v="5860"/>
          <ac:picMkLst>
            <pc:docMk/>
            <pc:sldMk cId="216596078" sldId="2076137533"/>
            <ac:picMk id="1026" creationId="{764E0CB5-6EA7-4DEC-BB58-9144A8B2878B}"/>
          </ac:picMkLst>
        </pc:picChg>
      </pc:sldChg>
      <pc:sldChg chg="addSp delSp modSp new add del mod">
        <pc:chgData name="Andrea Lum" userId="89002afe-ac3a-4767-b9c9-147d574dba1b" providerId="ADAL" clId="{01808971-FC3E-4182-B13F-FCCA45120978}" dt="2020-10-07T16:37:05.231" v="5897" actId="14100"/>
        <pc:sldMkLst>
          <pc:docMk/>
          <pc:sldMk cId="4088321152" sldId="2076137533"/>
        </pc:sldMkLst>
        <pc:spChg chg="del">
          <ac:chgData name="Andrea Lum" userId="89002afe-ac3a-4767-b9c9-147d574dba1b" providerId="ADAL" clId="{01808971-FC3E-4182-B13F-FCCA45120978}" dt="2020-10-06T21:46:25.722" v="2949" actId="478"/>
          <ac:spMkLst>
            <pc:docMk/>
            <pc:sldMk cId="4088321152" sldId="2076137533"/>
            <ac:spMk id="2" creationId="{6591FFA5-1A10-4E0D-897A-A3550266FD3E}"/>
          </ac:spMkLst>
        </pc:spChg>
        <pc:spChg chg="mod">
          <ac:chgData name="Andrea Lum" userId="89002afe-ac3a-4767-b9c9-147d574dba1b" providerId="ADAL" clId="{01808971-FC3E-4182-B13F-FCCA45120978}" dt="2020-10-06T21:46:23.858" v="2948" actId="20577"/>
          <ac:spMkLst>
            <pc:docMk/>
            <pc:sldMk cId="4088321152" sldId="2076137533"/>
            <ac:spMk id="3" creationId="{B742D891-70E8-4F00-8D4C-6599F211F8FE}"/>
          </ac:spMkLst>
        </pc:spChg>
        <pc:spChg chg="add mod">
          <ac:chgData name="Andrea Lum" userId="89002afe-ac3a-4767-b9c9-147d574dba1b" providerId="ADAL" clId="{01808971-FC3E-4182-B13F-FCCA45120978}" dt="2020-10-07T16:37:05.231" v="5897" actId="14100"/>
          <ac:spMkLst>
            <pc:docMk/>
            <pc:sldMk cId="4088321152" sldId="2076137533"/>
            <ac:spMk id="5" creationId="{4FEA43EA-49CF-4DE8-8286-47A110364BA1}"/>
          </ac:spMkLst>
        </pc:spChg>
        <pc:picChg chg="mod">
          <ac:chgData name="Andrea Lum" userId="89002afe-ac3a-4767-b9c9-147d574dba1b" providerId="ADAL" clId="{01808971-FC3E-4182-B13F-FCCA45120978}" dt="2020-10-07T16:37:02.684" v="5896" actId="732"/>
          <ac:picMkLst>
            <pc:docMk/>
            <pc:sldMk cId="4088321152" sldId="2076137533"/>
            <ac:picMk id="1026" creationId="{764E0CB5-6EA7-4DEC-BB58-9144A8B2878B}"/>
          </ac:picMkLst>
        </pc:picChg>
      </pc:sldChg>
      <pc:sldChg chg="del">
        <pc:chgData name="Andrea Lum" userId="89002afe-ac3a-4767-b9c9-147d574dba1b" providerId="ADAL" clId="{01808971-FC3E-4182-B13F-FCCA45120978}" dt="2020-10-06T21:08:39.221" v="39" actId="47"/>
        <pc:sldMkLst>
          <pc:docMk/>
          <pc:sldMk cId="291551186" sldId="2076137534"/>
        </pc:sldMkLst>
      </pc:sldChg>
      <pc:sldChg chg="addSp delSp modSp add mod">
        <pc:chgData name="Andrea Lum" userId="89002afe-ac3a-4767-b9c9-147d574dba1b" providerId="ADAL" clId="{01808971-FC3E-4182-B13F-FCCA45120978}" dt="2020-10-07T18:59:40.117" v="7227" actId="20577"/>
        <pc:sldMkLst>
          <pc:docMk/>
          <pc:sldMk cId="2405547156" sldId="2076137534"/>
        </pc:sldMkLst>
        <pc:spChg chg="add mod">
          <ac:chgData name="Andrea Lum" userId="89002afe-ac3a-4767-b9c9-147d574dba1b" providerId="ADAL" clId="{01808971-FC3E-4182-B13F-FCCA45120978}" dt="2020-10-07T18:59:18.964" v="7225" actId="20577"/>
          <ac:spMkLst>
            <pc:docMk/>
            <pc:sldMk cId="2405547156" sldId="2076137534"/>
            <ac:spMk id="2" creationId="{E6A8F4E7-0803-47E0-BA0A-AED2037D203A}"/>
          </ac:spMkLst>
        </pc:spChg>
        <pc:spChg chg="del">
          <ac:chgData name="Andrea Lum" userId="89002afe-ac3a-4767-b9c9-147d574dba1b" providerId="ADAL" clId="{01808971-FC3E-4182-B13F-FCCA45120978}" dt="2020-10-06T21:47:08.558" v="3128" actId="478"/>
          <ac:spMkLst>
            <pc:docMk/>
            <pc:sldMk cId="2405547156" sldId="2076137534"/>
            <ac:spMk id="5" creationId="{4FEA43EA-49CF-4DE8-8286-47A110364BA1}"/>
          </ac:spMkLst>
        </pc:spChg>
        <pc:spChg chg="add mod">
          <ac:chgData name="Andrea Lum" userId="89002afe-ac3a-4767-b9c9-147d574dba1b" providerId="ADAL" clId="{01808971-FC3E-4182-B13F-FCCA45120978}" dt="2020-10-07T17:38:13.303" v="6431" actId="20577"/>
          <ac:spMkLst>
            <pc:docMk/>
            <pc:sldMk cId="2405547156" sldId="2076137534"/>
            <ac:spMk id="6" creationId="{FD82EB97-B4F9-43CD-A7A7-8A461C97CEF8}"/>
          </ac:spMkLst>
        </pc:spChg>
        <pc:spChg chg="add mod">
          <ac:chgData name="Andrea Lum" userId="89002afe-ac3a-4767-b9c9-147d574dba1b" providerId="ADAL" clId="{01808971-FC3E-4182-B13F-FCCA45120978}" dt="2020-10-07T18:59:40.117" v="7227" actId="20577"/>
          <ac:spMkLst>
            <pc:docMk/>
            <pc:sldMk cId="2405547156" sldId="2076137534"/>
            <ac:spMk id="7" creationId="{A2B1881C-4ACE-4307-AE73-3827D4DFE517}"/>
          </ac:spMkLst>
        </pc:spChg>
        <pc:spChg chg="add mod">
          <ac:chgData name="Andrea Lum" userId="89002afe-ac3a-4767-b9c9-147d574dba1b" providerId="ADAL" clId="{01808971-FC3E-4182-B13F-FCCA45120978}" dt="2020-10-07T17:38:20.264" v="6433" actId="1076"/>
          <ac:spMkLst>
            <pc:docMk/>
            <pc:sldMk cId="2405547156" sldId="2076137534"/>
            <ac:spMk id="9" creationId="{AE148F13-7924-46FE-9A62-7C6C1E97B233}"/>
          </ac:spMkLst>
        </pc:spChg>
        <pc:spChg chg="add mod">
          <ac:chgData name="Andrea Lum" userId="89002afe-ac3a-4767-b9c9-147d574dba1b" providerId="ADAL" clId="{01808971-FC3E-4182-B13F-FCCA45120978}" dt="2020-10-07T17:38:50.730" v="6452" actId="1076"/>
          <ac:spMkLst>
            <pc:docMk/>
            <pc:sldMk cId="2405547156" sldId="2076137534"/>
            <ac:spMk id="11" creationId="{32CF41A8-EDED-4F2E-B092-87ED58B3E991}"/>
          </ac:spMkLst>
        </pc:spChg>
        <pc:picChg chg="add mod">
          <ac:chgData name="Andrea Lum" userId="89002afe-ac3a-4767-b9c9-147d574dba1b" providerId="ADAL" clId="{01808971-FC3E-4182-B13F-FCCA45120978}" dt="2020-10-07T17:14:10.356" v="5992" actId="1076"/>
          <ac:picMkLst>
            <pc:docMk/>
            <pc:sldMk cId="2405547156" sldId="2076137534"/>
            <ac:picMk id="5" creationId="{C8AED261-6E29-4738-8C20-CA4DF6818F0A}"/>
          </ac:picMkLst>
        </pc:picChg>
      </pc:sldChg>
      <pc:sldChg chg="addSp">
        <pc:chgData name="Andrea Lum" userId="89002afe-ac3a-4767-b9c9-147d574dba1b" providerId="ADAL" clId="{01808971-FC3E-4182-B13F-FCCA45120978}" dt="2020-10-07T16:44:14.378" v="5917"/>
        <pc:sldMkLst>
          <pc:docMk/>
          <pc:sldMk cId="124700542" sldId="2076137535"/>
        </pc:sldMkLst>
        <pc:picChg chg="add">
          <ac:chgData name="Andrea Lum" userId="89002afe-ac3a-4767-b9c9-147d574dba1b" providerId="ADAL" clId="{01808971-FC3E-4182-B13F-FCCA45120978}" dt="2020-10-07T16:44:14.378" v="5917"/>
          <ac:picMkLst>
            <pc:docMk/>
            <pc:sldMk cId="124700542" sldId="2076137535"/>
            <ac:picMk id="4098" creationId="{F812A6D6-DE36-4344-9E6D-702D01895002}"/>
          </ac:picMkLst>
        </pc:picChg>
      </pc:sldChg>
      <pc:sldChg chg="modSp add del mod ord">
        <pc:chgData name="Andrea Lum" userId="89002afe-ac3a-4767-b9c9-147d574dba1b" providerId="ADAL" clId="{01808971-FC3E-4182-B13F-FCCA45120978}" dt="2020-10-07T16:44:44.667" v="5926" actId="14100"/>
        <pc:sldMkLst>
          <pc:docMk/>
          <pc:sldMk cId="3657029983" sldId="2076137535"/>
        </pc:sldMkLst>
        <pc:spChg chg="mod">
          <ac:chgData name="Andrea Lum" userId="89002afe-ac3a-4767-b9c9-147d574dba1b" providerId="ADAL" clId="{01808971-FC3E-4182-B13F-FCCA45120978}" dt="2020-10-07T16:28:47.123" v="5532" actId="20577"/>
          <ac:spMkLst>
            <pc:docMk/>
            <pc:sldMk cId="3657029983" sldId="2076137535"/>
            <ac:spMk id="2" creationId="{4C5F25BE-58F1-4C78-8C7F-EC879D18DE8D}"/>
          </ac:spMkLst>
        </pc:spChg>
        <pc:spChg chg="mod">
          <ac:chgData name="Andrea Lum" userId="89002afe-ac3a-4767-b9c9-147d574dba1b" providerId="ADAL" clId="{01808971-FC3E-4182-B13F-FCCA45120978}" dt="2020-10-07T16:28:52.875" v="5544" actId="20577"/>
          <ac:spMkLst>
            <pc:docMk/>
            <pc:sldMk cId="3657029983" sldId="2076137535"/>
            <ac:spMk id="4" creationId="{874D9F35-1A16-4276-86F2-7E6BD8A11F07}"/>
          </ac:spMkLst>
        </pc:spChg>
        <pc:picChg chg="mod">
          <ac:chgData name="Andrea Lum" userId="89002afe-ac3a-4767-b9c9-147d574dba1b" providerId="ADAL" clId="{01808971-FC3E-4182-B13F-FCCA45120978}" dt="2020-10-07T16:44:44.667" v="5926" actId="14100"/>
          <ac:picMkLst>
            <pc:docMk/>
            <pc:sldMk cId="3657029983" sldId="2076137535"/>
            <ac:picMk id="4098" creationId="{F812A6D6-DE36-4344-9E6D-702D01895002}"/>
          </ac:picMkLst>
        </pc:picChg>
      </pc:sldChg>
      <pc:sldChg chg="del">
        <pc:chgData name="Andrea Lum" userId="89002afe-ac3a-4767-b9c9-147d574dba1b" providerId="ADAL" clId="{01808971-FC3E-4182-B13F-FCCA45120978}" dt="2020-10-06T21:08:39.221" v="39" actId="47"/>
        <pc:sldMkLst>
          <pc:docMk/>
          <pc:sldMk cId="1149236647" sldId="2076137536"/>
        </pc:sldMkLst>
      </pc:sldChg>
      <pc:sldChg chg="addSp modSp add mod ord">
        <pc:chgData name="Andrea Lum" userId="89002afe-ac3a-4767-b9c9-147d574dba1b" providerId="ADAL" clId="{01808971-FC3E-4182-B13F-FCCA45120978}" dt="2020-10-07T19:02:15.779" v="7272" actId="20577"/>
        <pc:sldMkLst>
          <pc:docMk/>
          <pc:sldMk cId="3274304500" sldId="2076137536"/>
        </pc:sldMkLst>
        <pc:spChg chg="mod">
          <ac:chgData name="Andrea Lum" userId="89002afe-ac3a-4767-b9c9-147d574dba1b" providerId="ADAL" clId="{01808971-FC3E-4182-B13F-FCCA45120978}" dt="2020-10-07T16:28:56.399" v="5550" actId="20577"/>
          <ac:spMkLst>
            <pc:docMk/>
            <pc:sldMk cId="3274304500" sldId="2076137536"/>
            <ac:spMk id="2" creationId="{4C5F25BE-58F1-4C78-8C7F-EC879D18DE8D}"/>
          </ac:spMkLst>
        </pc:spChg>
        <pc:spChg chg="mod">
          <ac:chgData name="Andrea Lum" userId="89002afe-ac3a-4767-b9c9-147d574dba1b" providerId="ADAL" clId="{01808971-FC3E-4182-B13F-FCCA45120978}" dt="2020-10-07T19:02:15.779" v="7272" actId="20577"/>
          <ac:spMkLst>
            <pc:docMk/>
            <pc:sldMk cId="3274304500" sldId="2076137536"/>
            <ac:spMk id="3" creationId="{BC7C3E10-45D7-4ABA-BCAE-C7A3066094B5}"/>
          </ac:spMkLst>
        </pc:spChg>
        <pc:spChg chg="mod">
          <ac:chgData name="Andrea Lum" userId="89002afe-ac3a-4767-b9c9-147d574dba1b" providerId="ADAL" clId="{01808971-FC3E-4182-B13F-FCCA45120978}" dt="2020-10-07T19:01:03.904" v="7247" actId="20577"/>
          <ac:spMkLst>
            <pc:docMk/>
            <pc:sldMk cId="3274304500" sldId="2076137536"/>
            <ac:spMk id="4" creationId="{874D9F35-1A16-4276-86F2-7E6BD8A11F07}"/>
          </ac:spMkLst>
        </pc:spChg>
        <pc:picChg chg="add mod">
          <ac:chgData name="Andrea Lum" userId="89002afe-ac3a-4767-b9c9-147d574dba1b" providerId="ADAL" clId="{01808971-FC3E-4182-B13F-FCCA45120978}" dt="2020-10-07T17:35:21.616" v="6383" actId="1076"/>
          <ac:picMkLst>
            <pc:docMk/>
            <pc:sldMk cId="3274304500" sldId="2076137536"/>
            <ac:picMk id="6" creationId="{4D953E49-5529-45D1-A7F5-E000A16AFF59}"/>
          </ac:picMkLst>
        </pc:picChg>
      </pc:sldChg>
      <pc:sldChg chg="del">
        <pc:chgData name="Andrea Lum" userId="89002afe-ac3a-4767-b9c9-147d574dba1b" providerId="ADAL" clId="{01808971-FC3E-4182-B13F-FCCA45120978}" dt="2020-10-06T21:08:39.221" v="39" actId="47"/>
        <pc:sldMkLst>
          <pc:docMk/>
          <pc:sldMk cId="3712576408" sldId="2076137541"/>
        </pc:sldMkLst>
      </pc:sldChg>
      <pc:sldChg chg="del">
        <pc:chgData name="Andrea Lum" userId="89002afe-ac3a-4767-b9c9-147d574dba1b" providerId="ADAL" clId="{01808971-FC3E-4182-B13F-FCCA45120978}" dt="2020-10-06T21:08:39.221" v="39" actId="47"/>
        <pc:sldMkLst>
          <pc:docMk/>
          <pc:sldMk cId="3602302379" sldId="2076137542"/>
        </pc:sldMkLst>
      </pc:sldChg>
      <pc:sldChg chg="del">
        <pc:chgData name="Andrea Lum" userId="89002afe-ac3a-4767-b9c9-147d574dba1b" providerId="ADAL" clId="{01808971-FC3E-4182-B13F-FCCA45120978}" dt="2020-10-06T21:08:39.221" v="39" actId="47"/>
        <pc:sldMkLst>
          <pc:docMk/>
          <pc:sldMk cId="3702021057" sldId="2076137548"/>
        </pc:sldMkLst>
      </pc:sldChg>
      <pc:sldChg chg="del">
        <pc:chgData name="Andrea Lum" userId="89002afe-ac3a-4767-b9c9-147d574dba1b" providerId="ADAL" clId="{01808971-FC3E-4182-B13F-FCCA45120978}" dt="2020-10-06T21:08:39.221" v="39" actId="47"/>
        <pc:sldMkLst>
          <pc:docMk/>
          <pc:sldMk cId="3354497137" sldId="2076137549"/>
        </pc:sldMkLst>
      </pc:sldChg>
      <pc:sldChg chg="del">
        <pc:chgData name="Andrea Lum" userId="89002afe-ac3a-4767-b9c9-147d574dba1b" providerId="ADAL" clId="{01808971-FC3E-4182-B13F-FCCA45120978}" dt="2020-10-06T21:08:39.221" v="39" actId="47"/>
        <pc:sldMkLst>
          <pc:docMk/>
          <pc:sldMk cId="1078027449" sldId="2076137552"/>
        </pc:sldMkLst>
      </pc:sldChg>
      <pc:sldChg chg="del">
        <pc:chgData name="Andrea Lum" userId="89002afe-ac3a-4767-b9c9-147d574dba1b" providerId="ADAL" clId="{01808971-FC3E-4182-B13F-FCCA45120978}" dt="2020-10-06T21:08:39.221" v="39" actId="47"/>
        <pc:sldMkLst>
          <pc:docMk/>
          <pc:sldMk cId="3755821568" sldId="2076137553"/>
        </pc:sldMkLst>
      </pc:sldChg>
      <pc:sldChg chg="del">
        <pc:chgData name="Andrea Lum" userId="89002afe-ac3a-4767-b9c9-147d574dba1b" providerId="ADAL" clId="{01808971-FC3E-4182-B13F-FCCA45120978}" dt="2020-10-06T21:08:39.221" v="39" actId="47"/>
        <pc:sldMkLst>
          <pc:docMk/>
          <pc:sldMk cId="1185178359" sldId="2076137554"/>
        </pc:sldMkLst>
      </pc:sldChg>
      <pc:sldChg chg="del">
        <pc:chgData name="Andrea Lum" userId="89002afe-ac3a-4767-b9c9-147d574dba1b" providerId="ADAL" clId="{01808971-FC3E-4182-B13F-FCCA45120978}" dt="2020-10-06T21:08:39.221" v="39" actId="47"/>
        <pc:sldMkLst>
          <pc:docMk/>
          <pc:sldMk cId="2149581343" sldId="2076137555"/>
        </pc:sldMkLst>
      </pc:sldChg>
      <pc:sldChg chg="del">
        <pc:chgData name="Andrea Lum" userId="89002afe-ac3a-4767-b9c9-147d574dba1b" providerId="ADAL" clId="{01808971-FC3E-4182-B13F-FCCA45120978}" dt="2020-10-06T21:08:39.221" v="39" actId="47"/>
        <pc:sldMkLst>
          <pc:docMk/>
          <pc:sldMk cId="1833534579" sldId="2076137556"/>
        </pc:sldMkLst>
      </pc:sldChg>
      <pc:sldChg chg="del">
        <pc:chgData name="Andrea Lum" userId="89002afe-ac3a-4767-b9c9-147d574dba1b" providerId="ADAL" clId="{01808971-FC3E-4182-B13F-FCCA45120978}" dt="2020-10-06T21:08:39.221" v="39" actId="47"/>
        <pc:sldMkLst>
          <pc:docMk/>
          <pc:sldMk cId="2933755957" sldId="2076137557"/>
        </pc:sldMkLst>
      </pc:sldChg>
      <pc:sldChg chg="del">
        <pc:chgData name="Andrea Lum" userId="89002afe-ac3a-4767-b9c9-147d574dba1b" providerId="ADAL" clId="{01808971-FC3E-4182-B13F-FCCA45120978}" dt="2020-10-06T21:08:39.221" v="39" actId="47"/>
        <pc:sldMkLst>
          <pc:docMk/>
          <pc:sldMk cId="3937469203" sldId="2076137558"/>
        </pc:sldMkLst>
      </pc:sldChg>
      <pc:sldChg chg="del">
        <pc:chgData name="Andrea Lum" userId="89002afe-ac3a-4767-b9c9-147d574dba1b" providerId="ADAL" clId="{01808971-FC3E-4182-B13F-FCCA45120978}" dt="2020-10-06T21:08:39.221" v="39" actId="47"/>
        <pc:sldMkLst>
          <pc:docMk/>
          <pc:sldMk cId="2912584870" sldId="2076137559"/>
        </pc:sldMkLst>
      </pc:sldChg>
      <pc:sldChg chg="del">
        <pc:chgData name="Andrea Lum" userId="89002afe-ac3a-4767-b9c9-147d574dba1b" providerId="ADAL" clId="{01808971-FC3E-4182-B13F-FCCA45120978}" dt="2020-10-06T21:08:39.221" v="39" actId="47"/>
        <pc:sldMkLst>
          <pc:docMk/>
          <pc:sldMk cId="3506663917" sldId="2076137560"/>
        </pc:sldMkLst>
      </pc:sldChg>
      <pc:sldChg chg="del">
        <pc:chgData name="Andrea Lum" userId="89002afe-ac3a-4767-b9c9-147d574dba1b" providerId="ADAL" clId="{01808971-FC3E-4182-B13F-FCCA45120978}" dt="2020-10-06T21:08:39.221" v="39" actId="47"/>
        <pc:sldMkLst>
          <pc:docMk/>
          <pc:sldMk cId="4206319834" sldId="2076137561"/>
        </pc:sldMkLst>
      </pc:sldChg>
      <pc:sldChg chg="del">
        <pc:chgData name="Andrea Lum" userId="89002afe-ac3a-4767-b9c9-147d574dba1b" providerId="ADAL" clId="{01808971-FC3E-4182-B13F-FCCA45120978}" dt="2020-10-06T21:08:39.221" v="39" actId="47"/>
        <pc:sldMkLst>
          <pc:docMk/>
          <pc:sldMk cId="427805644" sldId="2076137562"/>
        </pc:sldMkLst>
      </pc:sldChg>
      <pc:sldChg chg="del">
        <pc:chgData name="Andrea Lum" userId="89002afe-ac3a-4767-b9c9-147d574dba1b" providerId="ADAL" clId="{01808971-FC3E-4182-B13F-FCCA45120978}" dt="2020-10-06T21:08:39.221" v="39" actId="47"/>
        <pc:sldMkLst>
          <pc:docMk/>
          <pc:sldMk cId="2720547644" sldId="2076137563"/>
        </pc:sldMkLst>
      </pc:sldChg>
      <pc:sldChg chg="del">
        <pc:chgData name="Andrea Lum" userId="89002afe-ac3a-4767-b9c9-147d574dba1b" providerId="ADAL" clId="{01808971-FC3E-4182-B13F-FCCA45120978}" dt="2020-10-06T21:08:39.221" v="39" actId="47"/>
        <pc:sldMkLst>
          <pc:docMk/>
          <pc:sldMk cId="3902908353" sldId="2076137564"/>
        </pc:sldMkLst>
      </pc:sldChg>
      <pc:sldMasterChg chg="delSldLayout">
        <pc:chgData name="Andrea Lum" userId="89002afe-ac3a-4767-b9c9-147d574dba1b" providerId="ADAL" clId="{01808971-FC3E-4182-B13F-FCCA45120978}" dt="2020-10-07T17:37:08.164" v="6393" actId="47"/>
        <pc:sldMasterMkLst>
          <pc:docMk/>
          <pc:sldMasterMk cId="628333783" sldId="2147483660"/>
        </pc:sldMasterMkLst>
        <pc:sldLayoutChg chg="del">
          <pc:chgData name="Andrea Lum" userId="89002afe-ac3a-4767-b9c9-147d574dba1b" providerId="ADAL" clId="{01808971-FC3E-4182-B13F-FCCA45120978}" dt="2020-10-07T17:37:08.164" v="6393" actId="47"/>
          <pc:sldLayoutMkLst>
            <pc:docMk/>
            <pc:sldMasterMk cId="628333783" sldId="2147483660"/>
            <pc:sldLayoutMk cId="1572883667" sldId="2147483678"/>
          </pc:sldLayoutMkLst>
        </pc:sldLayoutChg>
        <pc:sldLayoutChg chg="del">
          <pc:chgData name="Andrea Lum" userId="89002afe-ac3a-4767-b9c9-147d574dba1b" providerId="ADAL" clId="{01808971-FC3E-4182-B13F-FCCA45120978}" dt="2020-10-06T21:08:39.221" v="39" actId="47"/>
          <pc:sldLayoutMkLst>
            <pc:docMk/>
            <pc:sldMasterMk cId="628333783" sldId="2147483660"/>
            <pc:sldLayoutMk cId="3311658429" sldId="21474836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1397F-158B-4BA3-A3DA-2823F236CE59}"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15B2E-A02C-41CF-8BDD-1FEEC6C6CF02}" type="slidenum">
              <a:rPr lang="en-US" smtClean="0"/>
              <a:t>‹#›</a:t>
            </a:fld>
            <a:endParaRPr lang="en-US"/>
          </a:p>
        </p:txBody>
      </p:sp>
    </p:spTree>
    <p:extLst>
      <p:ext uri="{BB962C8B-B14F-4D97-AF65-F5344CB8AC3E}">
        <p14:creationId xmlns:p14="http://schemas.microsoft.com/office/powerpoint/2010/main" val="2930513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ka.ms/MSList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ka.ms/MSLists/GA/webinar"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aka.ms/MSLists/GA/web" TargetMode="External"/><Relationship Id="rId4" Type="http://schemas.openxmlformats.org/officeDocument/2006/relationships/hyperlink" Target="https://aka.ms/MSLists/GAblo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FYI</a:t>
            </a:r>
            <a:r>
              <a:rPr lang="en-US" sz="1800" dirty="0">
                <a:effectLst/>
                <a:latin typeface="Calibri" panose="020F0502020204030204" pitchFamily="34" charset="0"/>
                <a:ea typeface="Calibri" panose="020F0502020204030204" pitchFamily="34" charset="0"/>
                <a:cs typeface="Times New Roman" panose="02020603050405020304" pitchFamily="18" charset="0"/>
              </a:rPr>
              <a:t> | our main Microsoft Lists public resource center: </a:t>
            </a:r>
            <a:r>
              <a:rPr lang="en-US" sz="1800" dirty="0">
                <a:effectLst/>
                <a:latin typeface="Calibri" panose="020F0502020204030204" pitchFamily="34" charset="0"/>
                <a:hlinkClick r:id="rId3"/>
              </a:rPr>
              <a:t>https://aka.ms/MSLists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EF15B2E-A02C-41CF-8BDD-1FEEC6C6CF02}" type="slidenum">
              <a:rPr lang="en-US" smtClean="0"/>
              <a:t>1</a:t>
            </a:fld>
            <a:endParaRPr lang="en-US"/>
          </a:p>
        </p:txBody>
      </p:sp>
    </p:spTree>
    <p:extLst>
      <p:ext uri="{BB962C8B-B14F-4D97-AF65-F5344CB8AC3E}">
        <p14:creationId xmlns:p14="http://schemas.microsoft.com/office/powerpoint/2010/main" val="226537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Throughout this presentation, I’m going to cover some of the ways we’ve designed Lists to be simple, smart, and flexible to help you track what matters most.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Lists are simple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—they are easy to create, easy to share, and accessible across several different devices. You can start the web app using the Microsoft 365 App launcher. Coming later this year, we will have a mobile application that provides full functionality through your phone.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Lists are smart</a:t>
            </a:r>
            <a:r>
              <a:rPr lang="en-US" sz="1800" dirty="0">
                <a:effectLst/>
                <a:latin typeface="Calibri" panose="020F0502020204030204" pitchFamily="34" charset="0"/>
                <a:ea typeface="Calibri" panose="020F0502020204030204" pitchFamily="34" charset="0"/>
                <a:cs typeface="Times New Roman" panose="02020603050405020304" pitchFamily="18" charset="0"/>
              </a:rPr>
              <a:t>—we are building them with capabilities that help you keep everyone in sync without requiring a lot of time on your part. For example, we’ve made it easy to develop rules based on the type of information you're tracking, so when something in a list changes it triggers an e-mail or tags someone through an @mention so the right people are alerted at the right time.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enhance your Lists experience by running it inside Microsoft Teams alongside the other collaboration features —the way it is shown here on the laptop screen. Simply add the Lists app as a new tab in Teams and import an existing list or build new.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Lists are flexible</a:t>
            </a:r>
            <a:r>
              <a:rPr lang="en-US" sz="1800" dirty="0">
                <a:effectLst/>
                <a:latin typeface="Calibri" panose="020F0502020204030204" pitchFamily="34" charset="0"/>
                <a:ea typeface="Calibri" panose="020F0502020204030204" pitchFamily="34" charset="0"/>
                <a:cs typeface="Times New Roman" panose="02020603050405020304" pitchFamily="18" charset="0"/>
              </a:rPr>
              <a:t>—from configuring and color-coding to conditional formatting and integration with Power Platform, you can choose simple or dynamic rules and views to help you get the most out of your list.  </a:t>
            </a:r>
          </a:p>
          <a:p>
            <a:pPr marL="0" marR="0" lvl="0" indent="0">
              <a:lnSpc>
                <a:spcPct val="107000"/>
              </a:lnSpc>
              <a:spcBef>
                <a:spcPts val="0"/>
              </a:spcBef>
              <a:spcAft>
                <a:spcPts val="0"/>
              </a:spcAft>
              <a:buFont typeface="Symbol" panose="05050102010706020507" pitchFamily="18" charset="2"/>
              <a:buNone/>
            </a:pPr>
            <a:endParaRPr lang="en-US" sz="2000" kern="1200" dirty="0">
              <a:solidFill>
                <a:schemeClr val="tx1"/>
              </a:solidFill>
              <a:effectLst/>
              <a:latin typeface="+mn-lt"/>
              <a:ea typeface="+mn-ea"/>
              <a:cs typeface="+mn-cs"/>
            </a:endParaRPr>
          </a:p>
          <a:p>
            <a:pPr marL="342900" marR="0" lvl="0" indent="-342900">
              <a:lnSpc>
                <a:spcPct val="107000"/>
              </a:lnSpc>
              <a:spcBef>
                <a:spcPts val="0"/>
              </a:spcBef>
              <a:spcAft>
                <a:spcPts val="0"/>
              </a:spcAft>
              <a:buFont typeface="Arial" panose="020B0604020202020204" pitchFamily="34" charset="0"/>
              <a:buChar char="•"/>
            </a:pPr>
            <a:r>
              <a:rPr lang="en-US" sz="2000" kern="1200" dirty="0">
                <a:solidFill>
                  <a:schemeClr val="tx1"/>
                </a:solidFill>
                <a:effectLst/>
                <a:latin typeface="+mn-lt"/>
                <a:ea typeface="+mn-ea"/>
                <a:cs typeface="+mn-cs"/>
              </a:rPr>
              <a:t>📺 Additional on-demand webinar to share, "</a:t>
            </a:r>
            <a:r>
              <a:rPr lang="en-US" sz="2000" b="1" kern="1200" dirty="0">
                <a:solidFill>
                  <a:schemeClr val="tx1"/>
                </a:solidFill>
                <a:effectLst/>
                <a:latin typeface="+mn-lt"/>
                <a:ea typeface="+mn-ea"/>
                <a:cs typeface="+mn-cs"/>
              </a:rPr>
              <a:t>Working with Microsoft Lists</a:t>
            </a:r>
            <a:r>
              <a:rPr lang="en-US" sz="2000" kern="1200" dirty="0">
                <a:solidFill>
                  <a:schemeClr val="tx1"/>
                </a:solidFill>
                <a:effectLst/>
                <a:latin typeface="+mn-lt"/>
                <a:ea typeface="+mn-ea"/>
                <a:cs typeface="+mn-cs"/>
              </a:rPr>
              <a:t>" webinar: </a:t>
            </a:r>
            <a:r>
              <a:rPr lang="en-US" sz="1800" dirty="0">
                <a:solidFill>
                  <a:srgbClr val="000000"/>
                </a:solidFill>
                <a:effectLst/>
                <a:latin typeface="Calibri" panose="020F0502020204030204" pitchFamily="34" charset="0"/>
                <a:hlinkClick r:id="rId3"/>
              </a:rPr>
              <a:t>https://aka.ms/MSLists/GA/webinar</a:t>
            </a:r>
            <a:r>
              <a:rPr lang="en-US" sz="1800" dirty="0">
                <a:solidFill>
                  <a:srgbClr val="000000"/>
                </a:solidFill>
                <a:effectLst/>
                <a:latin typeface="Calibri" panose="020F0502020204030204" pitchFamily="34" charset="0"/>
              </a:rPr>
              <a:t>  </a:t>
            </a:r>
          </a:p>
          <a:p>
            <a:pPr marL="285750" marR="0" lvl="0" indent="-285750">
              <a:lnSpc>
                <a:spcPct val="107000"/>
              </a:lnSpc>
              <a:spcBef>
                <a:spcPts val="0"/>
              </a:spcBef>
              <a:spcAft>
                <a:spcPts val="0"/>
              </a:spcAft>
              <a:buFont typeface="Arial" panose="020B0604020202020204" pitchFamily="34" charset="0"/>
              <a:buChar char="•"/>
            </a:pPr>
            <a:r>
              <a:rPr lang="en-US" sz="1800" kern="1200" dirty="0">
                <a:solidFill>
                  <a:srgbClr val="000000"/>
                </a:solidFill>
                <a:effectLst/>
                <a:latin typeface="Calibri" panose="020F0502020204030204" pitchFamily="34" charset="0"/>
                <a:ea typeface="+mn-ea"/>
                <a:cs typeface="+mn-cs"/>
              </a:rPr>
              <a:t>📃 Initial disclosure blog, </a:t>
            </a:r>
            <a:r>
              <a:rPr lang="en-US" sz="1800" dirty="0">
                <a:solidFill>
                  <a:srgbClr val="000000"/>
                </a:solidFill>
                <a:effectLst/>
                <a:latin typeface="Calibri" panose="020F0502020204030204" pitchFamily="34" charset="0"/>
              </a:rPr>
              <a:t>"Announcing Microsoft Lists - Your smart information tracking app in Microsoft 365" by </a:t>
            </a:r>
            <a:r>
              <a:rPr lang="en-US" sz="1800" dirty="0">
                <a:solidFill>
                  <a:srgbClr val="7F6000"/>
                </a:solidFill>
                <a:effectLst/>
                <a:latin typeface="Calibri" panose="020F0502020204030204" pitchFamily="34" charset="0"/>
              </a:rPr>
              <a:t>Seth Patton</a:t>
            </a:r>
            <a:r>
              <a:rPr lang="en-US" sz="1800" dirty="0">
                <a:solidFill>
                  <a:srgbClr val="000000"/>
                </a:solidFill>
                <a:effectLst/>
                <a:latin typeface="Calibri" panose="020F0502020204030204" pitchFamily="34" charset="0"/>
              </a:rPr>
              <a:t>, GM, Microsoft 365</a:t>
            </a:r>
          </a:p>
          <a:p>
            <a:pPr marL="285750" marR="0" lvl="0" indent="-285750">
              <a:lnSpc>
                <a:spcPct val="107000"/>
              </a:lnSpc>
              <a:spcBef>
                <a:spcPts val="0"/>
              </a:spcBef>
              <a:spcAft>
                <a:spcPts val="0"/>
              </a:spcAft>
              <a:buFont typeface="Arial" panose="020B0604020202020204" pitchFamily="34" charset="0"/>
              <a:buChar char="•"/>
            </a:pPr>
            <a:r>
              <a:rPr lang="en-US" sz="1800" kern="1200" dirty="0">
                <a:solidFill>
                  <a:srgbClr val="000000"/>
                </a:solidFill>
                <a:effectLst/>
                <a:latin typeface="Calibri" panose="020F0502020204030204" pitchFamily="34" charset="0"/>
                <a:ea typeface="+mn-ea"/>
                <a:cs typeface="+mn-cs"/>
              </a:rPr>
              <a:t>📃 General availability blog, "Microsoft Lists begins general availability roll out to Microsoft 365": </a:t>
            </a:r>
            <a:r>
              <a:rPr lang="en-US" sz="1800" dirty="0">
                <a:solidFill>
                  <a:srgbClr val="000000"/>
                </a:solidFill>
                <a:effectLst/>
                <a:latin typeface="Calibri" panose="020F0502020204030204" pitchFamily="34" charset="0"/>
                <a:hlinkClick r:id="rId4"/>
              </a:rPr>
              <a:t>https://aka.ms/MSLists/GAblog</a:t>
            </a:r>
            <a:r>
              <a:rPr lang="en-US" sz="1800" dirty="0">
                <a:solidFill>
                  <a:srgbClr val="000000"/>
                </a:solidFill>
                <a:effectLst/>
                <a:latin typeface="Calibri" panose="020F0502020204030204" pitchFamily="34" charset="0"/>
              </a:rPr>
              <a:t> </a:t>
            </a:r>
            <a:r>
              <a:rPr lang="en-US" sz="1800" kern="1200" dirty="0">
                <a:solidFill>
                  <a:srgbClr val="000000"/>
                </a:solidFill>
                <a:effectLst/>
                <a:latin typeface="Calibri" panose="020F0502020204030204" pitchFamily="34" charset="0"/>
                <a:ea typeface="+mn-ea"/>
                <a:cs typeface="+mn-cs"/>
              </a:rPr>
              <a:t>by Seth Patton</a:t>
            </a:r>
          </a:p>
          <a:p>
            <a:pPr marL="285750" marR="0" lvl="0" indent="-285750">
              <a:lnSpc>
                <a:spcPct val="107000"/>
              </a:lnSpc>
              <a:spcBef>
                <a:spcPts val="0"/>
              </a:spcBef>
              <a:spcAft>
                <a:spcPts val="0"/>
              </a:spcAft>
              <a:buFont typeface="Arial" panose="020B0604020202020204" pitchFamily="34" charset="0"/>
              <a:buChar char="•"/>
            </a:pPr>
            <a:r>
              <a:rPr lang="en-US" sz="1800" kern="1200" dirty="0">
                <a:solidFill>
                  <a:srgbClr val="000000"/>
                </a:solidFill>
                <a:effectLst/>
                <a:latin typeface="Calibri" panose="020F0502020204030204" pitchFamily="34" charset="0"/>
                <a:ea typeface="+mn-ea"/>
                <a:cs typeface="+mn-cs"/>
              </a:rPr>
              <a:t>🌐 Microsoft Lists p</a:t>
            </a:r>
            <a:r>
              <a:rPr lang="en-US" sz="1800" dirty="0">
                <a:solidFill>
                  <a:srgbClr val="000000"/>
                </a:solidFill>
                <a:effectLst/>
                <a:latin typeface="Calibri" panose="020F0502020204030204" pitchFamily="34" charset="0"/>
              </a:rPr>
              <a:t>roduct page on MS.com (at GA): </a:t>
            </a:r>
            <a:r>
              <a:rPr lang="en-US" sz="1800" dirty="0">
                <a:solidFill>
                  <a:srgbClr val="000000"/>
                </a:solidFill>
                <a:effectLst/>
                <a:latin typeface="Calibri" panose="020F0502020204030204" pitchFamily="34" charset="0"/>
                <a:hlinkClick r:id="rId5"/>
              </a:rPr>
              <a:t>https://aka.ms/MSLists/GA/web</a:t>
            </a:r>
            <a:endParaRPr lang="en-US" sz="20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D681D79C-6E97-486F-BCA7-51C512FBA6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20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15B2E-A02C-41CF-8BDD-1FEEC6C6CF02}" type="slidenum">
              <a:rPr lang="en-US" smtClean="0"/>
              <a:t>7</a:t>
            </a:fld>
            <a:endParaRPr lang="en-US"/>
          </a:p>
        </p:txBody>
      </p:sp>
    </p:spTree>
    <p:extLst>
      <p:ext uri="{BB962C8B-B14F-4D97-AF65-F5344CB8AC3E}">
        <p14:creationId xmlns:p14="http://schemas.microsoft.com/office/powerpoint/2010/main" val="241637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Thanks for your time today. I want to leave you with three key resources.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Resource center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Blogs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Demo video</a:t>
            </a:r>
          </a:p>
          <a:p>
            <a:endParaRPr lang="en-US" dirty="0"/>
          </a:p>
        </p:txBody>
      </p:sp>
      <p:sp>
        <p:nvSpPr>
          <p:cNvPr id="4" name="Slide Number Placeholder 3"/>
          <p:cNvSpPr>
            <a:spLocks noGrp="1"/>
          </p:cNvSpPr>
          <p:nvPr>
            <p:ph type="sldNum" sz="quarter" idx="5"/>
          </p:nvPr>
        </p:nvSpPr>
        <p:spPr/>
        <p:txBody>
          <a:bodyPr/>
          <a:lstStyle/>
          <a:p>
            <a:fld id="{6EF15B2E-A02C-41CF-8BDD-1FEEC6C6CF02}" type="slidenum">
              <a:rPr lang="en-US" smtClean="0"/>
              <a:t>12</a:t>
            </a:fld>
            <a:endParaRPr lang="en-US"/>
          </a:p>
        </p:txBody>
      </p:sp>
    </p:spTree>
    <p:extLst>
      <p:ext uri="{BB962C8B-B14F-4D97-AF65-F5344CB8AC3E}">
        <p14:creationId xmlns:p14="http://schemas.microsoft.com/office/powerpoint/2010/main" val="257287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F15B2E-A02C-41CF-8BDD-1FEEC6C6CF02}" type="slidenum">
              <a:rPr lang="en-US" smtClean="0"/>
              <a:t>13</a:t>
            </a:fld>
            <a:endParaRPr lang="en-US"/>
          </a:p>
        </p:txBody>
      </p:sp>
    </p:spTree>
    <p:extLst>
      <p:ext uri="{BB962C8B-B14F-4D97-AF65-F5344CB8AC3E}">
        <p14:creationId xmlns:p14="http://schemas.microsoft.com/office/powerpoint/2010/main" val="116680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545" y="3029995"/>
            <a:ext cx="9401560" cy="1793104"/>
          </a:xfrm>
          <a:noFill/>
        </p:spPr>
        <p:txBody>
          <a:bodyPr lIns="0" tIns="0" rIns="0" bIns="182880" anchor="b" anchorCtr="0"/>
          <a:lstStyle>
            <a:lvl1pPr>
              <a:defRPr sz="5294" strike="noStrike" spc="-147" baseline="0">
                <a:solidFill>
                  <a:srgbClr val="000000"/>
                </a:solidFill>
              </a:defRPr>
            </a:lvl1pPr>
          </a:lstStyle>
          <a:p>
            <a:r>
              <a:rPr lang="en-US"/>
              <a:t>Microsoft 365</a:t>
            </a:r>
            <a:br>
              <a:rPr lang="en-US"/>
            </a:br>
            <a:r>
              <a:rPr lang="en-US"/>
              <a:t>title or event name</a:t>
            </a:r>
          </a:p>
        </p:txBody>
      </p:sp>
      <p:sp>
        <p:nvSpPr>
          <p:cNvPr id="5" name="Text Placeholder 4"/>
          <p:cNvSpPr>
            <a:spLocks noGrp="1"/>
          </p:cNvSpPr>
          <p:nvPr>
            <p:ph type="body" sz="quarter" idx="12" hasCustomPrompt="1"/>
          </p:nvPr>
        </p:nvSpPr>
        <p:spPr>
          <a:xfrm>
            <a:off x="429545" y="4826339"/>
            <a:ext cx="9401560"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a:t>Author name</a:t>
            </a:r>
          </a:p>
          <a:p>
            <a:pPr lvl="0"/>
            <a:r>
              <a:rPr lang="en-US"/>
              <a:t>Date</a:t>
            </a:r>
          </a:p>
        </p:txBody>
      </p:sp>
      <p:grpSp>
        <p:nvGrpSpPr>
          <p:cNvPr id="6" name="Group 5">
            <a:extLst>
              <a:ext uri="{FF2B5EF4-FFF2-40B4-BE49-F238E27FC236}">
                <a16:creationId xmlns:a16="http://schemas.microsoft.com/office/drawing/2014/main" id="{ABE12B07-9970-40CE-ACF8-D61A3F3F1BA2}"/>
              </a:ext>
            </a:extLst>
          </p:cNvPr>
          <p:cNvGrpSpPr>
            <a:grpSpLocks noChangeAspect="1"/>
          </p:cNvGrpSpPr>
          <p:nvPr userDrawn="1"/>
        </p:nvGrpSpPr>
        <p:grpSpPr bwMode="black">
          <a:xfrm>
            <a:off x="426425" y="438484"/>
            <a:ext cx="1043869" cy="224138"/>
            <a:chOff x="457200" y="1643393"/>
            <a:chExt cx="4492753" cy="964540"/>
          </a:xfrm>
        </p:grpSpPr>
        <p:pic>
          <p:nvPicPr>
            <p:cNvPr id="8" name="Picture 7">
              <a:extLst>
                <a:ext uri="{FF2B5EF4-FFF2-40B4-BE49-F238E27FC236}">
                  <a16:creationId xmlns:a16="http://schemas.microsoft.com/office/drawing/2014/main" id="{D4719D43-411B-4704-8F3F-FF07A8F9A1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a:extLst>
                <a:ext uri="{FF2B5EF4-FFF2-40B4-BE49-F238E27FC236}">
                  <a16:creationId xmlns:a16="http://schemas.microsoft.com/office/drawing/2014/main" id="{149D71ED-6F6E-48AC-85DE-ADB1F5BC383C}"/>
                </a:ext>
              </a:extLst>
            </p:cNvPr>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1895501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orange">
    <p:bg>
      <p:bgPr>
        <a:solidFill>
          <a:schemeClr val="accent1"/>
        </a:solidFill>
        <a:effectLst/>
      </p:bgPr>
    </p:bg>
    <p:spTree>
      <p:nvGrpSpPr>
        <p:cNvPr id="1" name=""/>
        <p:cNvGrpSpPr/>
        <p:nvPr/>
      </p:nvGrpSpPr>
      <p:grpSpPr>
        <a:xfrm>
          <a:off x="0" y="0"/>
          <a:ext cx="0" cy="0"/>
          <a:chOff x="0" y="0"/>
          <a:chExt cx="0" cy="0"/>
        </a:xfrm>
      </p:grpSpPr>
      <p:sp>
        <p:nvSpPr>
          <p:cNvPr id="4" name="Title 35">
            <a:extLst>
              <a:ext uri="{FF2B5EF4-FFF2-40B4-BE49-F238E27FC236}">
                <a16:creationId xmlns:a16="http://schemas.microsoft.com/office/drawing/2014/main" id="{1CB8D96F-CB58-48EC-B5B5-5C28F11ADE0C}"/>
              </a:ext>
            </a:extLst>
          </p:cNvPr>
          <p:cNvSpPr>
            <a:spLocks noGrp="1"/>
          </p:cNvSpPr>
          <p:nvPr>
            <p:ph type="title" hasCustomPrompt="1"/>
          </p:nvPr>
        </p:nvSpPr>
        <p:spPr>
          <a:xfrm>
            <a:off x="429771" y="1661484"/>
            <a:ext cx="7474643" cy="3535032"/>
          </a:xfrm>
          <a:noFill/>
        </p:spPr>
        <p:txBody>
          <a:bodyPr vert="horz" wrap="square" lIns="0" tIns="0" rIns="0" bIns="0" rtlCol="0" anchor="ctr" anchorCtr="0">
            <a:noAutofit/>
          </a:bodyPr>
          <a:lstStyle>
            <a:lvl1pPr>
              <a:lnSpc>
                <a:spcPct val="90000"/>
              </a:lnSpc>
              <a:defRPr lang="en-US" sz="5400" spc="-147" dirty="0">
                <a:solidFill>
                  <a:srgbClr val="FFFFFF"/>
                </a:solidFill>
              </a:defRPr>
            </a:lvl1pPr>
          </a:lstStyle>
          <a:p>
            <a:pPr marL="0" lvl="0">
              <a:lnSpc>
                <a:spcPts val="5490"/>
              </a:lnSpc>
            </a:pPr>
            <a:r>
              <a:rPr lang="en-US"/>
              <a:t>Section title</a:t>
            </a:r>
          </a:p>
        </p:txBody>
      </p:sp>
    </p:spTree>
    <p:extLst>
      <p:ext uri="{BB962C8B-B14F-4D97-AF65-F5344CB8AC3E}">
        <p14:creationId xmlns:p14="http://schemas.microsoft.com/office/powerpoint/2010/main" val="19902808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title orange">
    <p:bg>
      <p:bgPr>
        <a:solidFill>
          <a:schemeClr val="accent3"/>
        </a:solidFill>
        <a:effectLst/>
      </p:bgPr>
    </p:bg>
    <p:spTree>
      <p:nvGrpSpPr>
        <p:cNvPr id="1" name=""/>
        <p:cNvGrpSpPr/>
        <p:nvPr/>
      </p:nvGrpSpPr>
      <p:grpSpPr>
        <a:xfrm>
          <a:off x="0" y="0"/>
          <a:ext cx="0" cy="0"/>
          <a:chOff x="0" y="0"/>
          <a:chExt cx="0" cy="0"/>
        </a:xfrm>
      </p:grpSpPr>
      <p:sp>
        <p:nvSpPr>
          <p:cNvPr id="4" name="Title 35">
            <a:extLst>
              <a:ext uri="{FF2B5EF4-FFF2-40B4-BE49-F238E27FC236}">
                <a16:creationId xmlns:a16="http://schemas.microsoft.com/office/drawing/2014/main" id="{1CB8D96F-CB58-48EC-B5B5-5C28F11ADE0C}"/>
              </a:ext>
            </a:extLst>
          </p:cNvPr>
          <p:cNvSpPr>
            <a:spLocks noGrp="1"/>
          </p:cNvSpPr>
          <p:nvPr>
            <p:ph type="title" hasCustomPrompt="1"/>
          </p:nvPr>
        </p:nvSpPr>
        <p:spPr>
          <a:xfrm>
            <a:off x="429771" y="1661484"/>
            <a:ext cx="7474643" cy="3535032"/>
          </a:xfrm>
          <a:noFill/>
        </p:spPr>
        <p:txBody>
          <a:bodyPr vert="horz" wrap="square" lIns="0" tIns="0" rIns="0" bIns="0" rtlCol="0" anchor="ctr" anchorCtr="0">
            <a:noAutofit/>
          </a:bodyPr>
          <a:lstStyle>
            <a:lvl1pPr>
              <a:lnSpc>
                <a:spcPct val="90000"/>
              </a:lnSpc>
              <a:defRPr lang="en-US" sz="5400" spc="-147" dirty="0">
                <a:solidFill>
                  <a:srgbClr val="FFFFFF"/>
                </a:solidFill>
              </a:defRPr>
            </a:lvl1pPr>
          </a:lstStyle>
          <a:p>
            <a:pPr marL="0" lvl="0">
              <a:lnSpc>
                <a:spcPts val="5490"/>
              </a:lnSpc>
            </a:pPr>
            <a:r>
              <a:rPr lang="en-US"/>
              <a:t>Section title</a:t>
            </a:r>
          </a:p>
        </p:txBody>
      </p:sp>
    </p:spTree>
    <p:extLst>
      <p:ext uri="{BB962C8B-B14F-4D97-AF65-F5344CB8AC3E}">
        <p14:creationId xmlns:p14="http://schemas.microsoft.com/office/powerpoint/2010/main" val="26721410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title orange">
    <p:bg>
      <p:bgPr>
        <a:solidFill>
          <a:schemeClr val="accent2"/>
        </a:solidFill>
        <a:effectLst/>
      </p:bgPr>
    </p:bg>
    <p:spTree>
      <p:nvGrpSpPr>
        <p:cNvPr id="1" name=""/>
        <p:cNvGrpSpPr/>
        <p:nvPr/>
      </p:nvGrpSpPr>
      <p:grpSpPr>
        <a:xfrm>
          <a:off x="0" y="0"/>
          <a:ext cx="0" cy="0"/>
          <a:chOff x="0" y="0"/>
          <a:chExt cx="0" cy="0"/>
        </a:xfrm>
      </p:grpSpPr>
      <p:sp>
        <p:nvSpPr>
          <p:cNvPr id="4" name="Title 35">
            <a:extLst>
              <a:ext uri="{FF2B5EF4-FFF2-40B4-BE49-F238E27FC236}">
                <a16:creationId xmlns:a16="http://schemas.microsoft.com/office/drawing/2014/main" id="{1CB8D96F-CB58-48EC-B5B5-5C28F11ADE0C}"/>
              </a:ext>
            </a:extLst>
          </p:cNvPr>
          <p:cNvSpPr>
            <a:spLocks noGrp="1"/>
          </p:cNvSpPr>
          <p:nvPr>
            <p:ph type="title" hasCustomPrompt="1"/>
          </p:nvPr>
        </p:nvSpPr>
        <p:spPr>
          <a:xfrm>
            <a:off x="429771" y="1661484"/>
            <a:ext cx="7474643" cy="3535032"/>
          </a:xfrm>
          <a:noFill/>
        </p:spPr>
        <p:txBody>
          <a:bodyPr vert="horz" wrap="square" lIns="0" tIns="0" rIns="0" bIns="0" rtlCol="0" anchor="ctr" anchorCtr="0">
            <a:noAutofit/>
          </a:bodyPr>
          <a:lstStyle>
            <a:lvl1pPr>
              <a:lnSpc>
                <a:spcPct val="90000"/>
              </a:lnSpc>
              <a:defRPr lang="en-US" sz="5400" spc="-147" dirty="0">
                <a:solidFill>
                  <a:srgbClr val="FFFFFF"/>
                </a:solidFill>
              </a:defRPr>
            </a:lvl1pPr>
          </a:lstStyle>
          <a:p>
            <a:pPr marL="0" lvl="0">
              <a:lnSpc>
                <a:spcPts val="5490"/>
              </a:lnSpc>
            </a:pPr>
            <a:r>
              <a:rPr lang="en-US"/>
              <a:t>Section title</a:t>
            </a:r>
          </a:p>
        </p:txBody>
      </p:sp>
    </p:spTree>
    <p:extLst>
      <p:ext uri="{BB962C8B-B14F-4D97-AF65-F5344CB8AC3E}">
        <p14:creationId xmlns:p14="http://schemas.microsoft.com/office/powerpoint/2010/main" val="3029399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11402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15561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30545" y="2125362"/>
            <a:ext cx="7474057" cy="1415708"/>
          </a:xfrm>
          <a:noFill/>
        </p:spPr>
        <p:txBody>
          <a:bodyPr lIns="0" tIns="0" rIns="0" bIns="0" anchor="t" anchorCtr="0"/>
          <a:lstStyle>
            <a:lvl1pPr>
              <a:lnSpc>
                <a:spcPct val="100000"/>
              </a:lnSpc>
              <a:spcAft>
                <a:spcPts val="1274"/>
              </a:spcAft>
              <a:defRPr sz="2549" spc="-147" baseline="0">
                <a:solidFill>
                  <a:schemeClr val="accent1"/>
                </a:solidFill>
              </a:defRPr>
            </a:lvl1pPr>
          </a:lstStyle>
          <a:p>
            <a:r>
              <a:rPr lang="en-US"/>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rgbClr val="000000"/>
                </a:solidFill>
                <a:cs typeface="Segoe UI" pitchFamily="34" charset="0"/>
              </a:rPr>
              <a:t>© Copyright Microsoft Corporation. All rights reserved. </a:t>
            </a:r>
          </a:p>
        </p:txBody>
      </p:sp>
      <p:grpSp>
        <p:nvGrpSpPr>
          <p:cNvPr id="6" name="Group 5">
            <a:extLst>
              <a:ext uri="{FF2B5EF4-FFF2-40B4-BE49-F238E27FC236}">
                <a16:creationId xmlns:a16="http://schemas.microsoft.com/office/drawing/2014/main" id="{3FAD38E5-115E-44E2-A090-4E5A5B32EC32}"/>
              </a:ext>
            </a:extLst>
          </p:cNvPr>
          <p:cNvGrpSpPr>
            <a:grpSpLocks noChangeAspect="1"/>
          </p:cNvGrpSpPr>
          <p:nvPr userDrawn="1"/>
        </p:nvGrpSpPr>
        <p:grpSpPr bwMode="black">
          <a:xfrm>
            <a:off x="426425" y="438484"/>
            <a:ext cx="1043869" cy="224138"/>
            <a:chOff x="457200" y="1643393"/>
            <a:chExt cx="4492753" cy="964540"/>
          </a:xfrm>
        </p:grpSpPr>
        <p:pic>
          <p:nvPicPr>
            <p:cNvPr id="9" name="Picture 8">
              <a:extLst>
                <a:ext uri="{FF2B5EF4-FFF2-40B4-BE49-F238E27FC236}">
                  <a16:creationId xmlns:a16="http://schemas.microsoft.com/office/drawing/2014/main" id="{F33D328A-3C7A-4CF6-909C-6957F49A0A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a:extLst>
                <a:ext uri="{FF2B5EF4-FFF2-40B4-BE49-F238E27FC236}">
                  <a16:creationId xmlns:a16="http://schemas.microsoft.com/office/drawing/2014/main" id="{BCB3B6D9-E316-4B6A-93BF-548DC41C60C4}"/>
                </a:ext>
              </a:extLst>
            </p:cNvPr>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4100098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content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FFF5E9-40A0-4047-8058-6E0D2947A0CC}"/>
              </a:ext>
            </a:extLst>
          </p:cNvPr>
          <p:cNvSpPr/>
          <p:nvPr userDrawn="1"/>
        </p:nvSpPr>
        <p:spPr bwMode="auto">
          <a:xfrm>
            <a:off x="0" y="0"/>
            <a:ext cx="12192000" cy="11798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1179576" y="226511"/>
            <a:ext cx="11012423" cy="741053"/>
          </a:xfrm>
        </p:spPr>
        <p:txBody>
          <a:bodyPr/>
          <a:lstStyle>
            <a:lvl1pPr algn="ctr">
              <a:defRPr>
                <a:solidFill>
                  <a:schemeClr val="bg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6095923" y="1435099"/>
            <a:ext cx="5669280" cy="5129213"/>
          </a:xfrm>
        </p:spPr>
        <p:txBody>
          <a:bodyPr anchor="ct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3D35028-A078-AC4E-BCC2-F9B9C58A03AF}"/>
              </a:ext>
            </a:extLst>
          </p:cNvPr>
          <p:cNvSpPr/>
          <p:nvPr userDrawn="1"/>
        </p:nvSpPr>
        <p:spPr bwMode="auto">
          <a:xfrm>
            <a:off x="0" y="0"/>
            <a:ext cx="1179576" cy="1179576"/>
          </a:xfrm>
          <a:prstGeom prst="rect">
            <a:avLst/>
          </a:prstGeom>
          <a:solidFill>
            <a:srgbClr val="E15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4621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content ful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FFF5E9-40A0-4047-8058-6E0D2947A0CC}"/>
              </a:ext>
            </a:extLst>
          </p:cNvPr>
          <p:cNvSpPr/>
          <p:nvPr userDrawn="1"/>
        </p:nvSpPr>
        <p:spPr bwMode="auto">
          <a:xfrm>
            <a:off x="0" y="0"/>
            <a:ext cx="12192000" cy="117983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726" y="1435099"/>
            <a:ext cx="11018838" cy="5129213"/>
          </a:xfrm>
        </p:spPr>
        <p:txBody>
          <a:bodyP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ADDC008F-4598-0F43-8EBC-6FED7CAD609C}"/>
              </a:ext>
            </a:extLst>
          </p:cNvPr>
          <p:cNvSpPr>
            <a:spLocks noGrp="1"/>
          </p:cNvSpPr>
          <p:nvPr>
            <p:ph type="title"/>
          </p:nvPr>
        </p:nvSpPr>
        <p:spPr>
          <a:xfrm>
            <a:off x="1179576" y="226511"/>
            <a:ext cx="11012423" cy="741053"/>
          </a:xfrm>
        </p:spPr>
        <p:txBody>
          <a:bodyPr/>
          <a:lstStyle>
            <a:lvl1pPr algn="ct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89C81CDB-7F55-8342-BD82-ED103326947F}"/>
              </a:ext>
            </a:extLst>
          </p:cNvPr>
          <p:cNvSpPr/>
          <p:nvPr userDrawn="1"/>
        </p:nvSpPr>
        <p:spPr bwMode="auto">
          <a:xfrm>
            <a:off x="0" y="0"/>
            <a:ext cx="1179576" cy="1179576"/>
          </a:xfrm>
          <a:prstGeom prst="rect">
            <a:avLst/>
          </a:prstGeom>
          <a:solidFill>
            <a:srgbClr val="B5300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194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content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FFF5E9-40A0-4047-8058-6E0D2947A0CC}"/>
              </a:ext>
            </a:extLst>
          </p:cNvPr>
          <p:cNvSpPr/>
          <p:nvPr userDrawn="1"/>
        </p:nvSpPr>
        <p:spPr bwMode="auto">
          <a:xfrm>
            <a:off x="0" y="0"/>
            <a:ext cx="12192000" cy="117983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 name="Content Placeholder 3">
            <a:extLst>
              <a:ext uri="{FF2B5EF4-FFF2-40B4-BE49-F238E27FC236}">
                <a16:creationId xmlns:a16="http://schemas.microsoft.com/office/drawing/2014/main" id="{1AFD59AE-CC39-AC43-B860-BC82A1F854B1}"/>
              </a:ext>
            </a:extLst>
          </p:cNvPr>
          <p:cNvSpPr>
            <a:spLocks noGrp="1"/>
          </p:cNvSpPr>
          <p:nvPr>
            <p:ph sz="quarter" idx="10"/>
          </p:nvPr>
        </p:nvSpPr>
        <p:spPr>
          <a:xfrm>
            <a:off x="6095923" y="1435099"/>
            <a:ext cx="5669280" cy="5129213"/>
          </a:xfrm>
        </p:spPr>
        <p:txBody>
          <a:bodyPr anchor="ct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5C256513-365A-EA43-B200-D484B27522A8}"/>
              </a:ext>
            </a:extLst>
          </p:cNvPr>
          <p:cNvSpPr>
            <a:spLocks noGrp="1"/>
          </p:cNvSpPr>
          <p:nvPr>
            <p:ph type="title"/>
          </p:nvPr>
        </p:nvSpPr>
        <p:spPr>
          <a:xfrm>
            <a:off x="1179576" y="226511"/>
            <a:ext cx="11012423" cy="741053"/>
          </a:xfrm>
        </p:spPr>
        <p:txBody>
          <a:bodyPr/>
          <a:lstStyle>
            <a:lvl1pPr algn="ctr">
              <a:defRPr>
                <a:solidFill>
                  <a:schemeClr val="bg1"/>
                </a:solidFill>
              </a:defRPr>
            </a:lvl1pPr>
          </a:lstStyle>
          <a:p>
            <a:r>
              <a:rPr lang="en-US" dirty="0"/>
              <a:t>Click to edit Master title style</a:t>
            </a:r>
          </a:p>
        </p:txBody>
      </p:sp>
      <p:sp>
        <p:nvSpPr>
          <p:cNvPr id="8" name="Rectangle 7">
            <a:extLst>
              <a:ext uri="{FF2B5EF4-FFF2-40B4-BE49-F238E27FC236}">
                <a16:creationId xmlns:a16="http://schemas.microsoft.com/office/drawing/2014/main" id="{75B70FE8-7FDC-804B-B0D9-15BD9411E6A2}"/>
              </a:ext>
            </a:extLst>
          </p:cNvPr>
          <p:cNvSpPr/>
          <p:nvPr userDrawn="1"/>
        </p:nvSpPr>
        <p:spPr bwMode="auto">
          <a:xfrm>
            <a:off x="0" y="0"/>
            <a:ext cx="1179576" cy="1179576"/>
          </a:xfrm>
          <a:prstGeom prst="rect">
            <a:avLst/>
          </a:prstGeom>
          <a:solidFill>
            <a:srgbClr val="B5300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72746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urple content ful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FFF5E9-40A0-4047-8058-6E0D2947A0CC}"/>
              </a:ext>
            </a:extLst>
          </p:cNvPr>
          <p:cNvSpPr/>
          <p:nvPr userDrawn="1"/>
        </p:nvSpPr>
        <p:spPr bwMode="auto">
          <a:xfrm>
            <a:off x="0" y="0"/>
            <a:ext cx="12192000" cy="117983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726" y="1435099"/>
            <a:ext cx="11018838" cy="5129213"/>
          </a:xfrm>
        </p:spPr>
        <p:txBody>
          <a:bodyP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11A058A9-684D-964D-B349-6C6B50BBDD70}"/>
              </a:ext>
            </a:extLst>
          </p:cNvPr>
          <p:cNvSpPr>
            <a:spLocks noGrp="1"/>
          </p:cNvSpPr>
          <p:nvPr>
            <p:ph type="title"/>
          </p:nvPr>
        </p:nvSpPr>
        <p:spPr>
          <a:xfrm>
            <a:off x="1179576" y="226511"/>
            <a:ext cx="11012423" cy="741053"/>
          </a:xfrm>
        </p:spPr>
        <p:txBody>
          <a:bodyPr/>
          <a:lstStyle>
            <a:lvl1pPr algn="ctr">
              <a:defRPr>
                <a:solidFill>
                  <a:schemeClr val="bg1"/>
                </a:solidFill>
              </a:defRPr>
            </a:lvl1pPr>
          </a:lstStyle>
          <a:p>
            <a:r>
              <a:rPr lang="en-US" dirty="0"/>
              <a:t>Click to edit Master title style</a:t>
            </a:r>
          </a:p>
        </p:txBody>
      </p:sp>
      <p:sp>
        <p:nvSpPr>
          <p:cNvPr id="7" name="Rectangle 6">
            <a:extLst>
              <a:ext uri="{FF2B5EF4-FFF2-40B4-BE49-F238E27FC236}">
                <a16:creationId xmlns:a16="http://schemas.microsoft.com/office/drawing/2014/main" id="{7CC0FA33-9446-E648-A06E-0B56BC06D09D}"/>
              </a:ext>
            </a:extLst>
          </p:cNvPr>
          <p:cNvSpPr/>
          <p:nvPr userDrawn="1"/>
        </p:nvSpPr>
        <p:spPr bwMode="auto">
          <a:xfrm>
            <a:off x="0" y="0"/>
            <a:ext cx="1179576" cy="1179576"/>
          </a:xfrm>
          <a:prstGeom prst="rect">
            <a:avLst/>
          </a:prstGeom>
          <a:solidFill>
            <a:srgbClr val="6D3B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96769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F8822D-F745-4E56-A540-A9547E7BCE07}"/>
              </a:ext>
            </a:extLst>
          </p:cNvPr>
          <p:cNvSpPr>
            <a:spLocks noGrp="1"/>
          </p:cNvSpPr>
          <p:nvPr>
            <p:ph type="title" hasCustomPrompt="1"/>
          </p:nvPr>
        </p:nvSpPr>
        <p:spPr>
          <a:xfrm>
            <a:off x="429545" y="3029995"/>
            <a:ext cx="9401560" cy="1793104"/>
          </a:xfrm>
          <a:noFill/>
        </p:spPr>
        <p:txBody>
          <a:bodyPr lIns="0" tIns="0" rIns="0" bIns="182880" anchor="b" anchorCtr="0"/>
          <a:lstStyle>
            <a:lvl1pPr>
              <a:defRPr sz="5294" strike="noStrike" spc="-147" baseline="0">
                <a:solidFill>
                  <a:srgbClr val="FFFFFF"/>
                </a:solidFill>
              </a:defRPr>
            </a:lvl1pPr>
          </a:lstStyle>
          <a:p>
            <a:r>
              <a:rPr lang="en-US"/>
              <a:t>Microsoft 365</a:t>
            </a:r>
            <a:br>
              <a:rPr lang="en-US"/>
            </a:br>
            <a:r>
              <a:rPr lang="en-US"/>
              <a:t>title or event name</a:t>
            </a:r>
          </a:p>
        </p:txBody>
      </p:sp>
      <p:sp>
        <p:nvSpPr>
          <p:cNvPr id="9" name="Text Placeholder 4">
            <a:extLst>
              <a:ext uri="{FF2B5EF4-FFF2-40B4-BE49-F238E27FC236}">
                <a16:creationId xmlns:a16="http://schemas.microsoft.com/office/drawing/2014/main" id="{3A25CC0D-FC54-4BD7-82BD-929FB99709CA}"/>
              </a:ext>
            </a:extLst>
          </p:cNvPr>
          <p:cNvSpPr>
            <a:spLocks noGrp="1"/>
          </p:cNvSpPr>
          <p:nvPr>
            <p:ph type="body" sz="quarter" idx="12" hasCustomPrompt="1"/>
          </p:nvPr>
        </p:nvSpPr>
        <p:spPr>
          <a:xfrm>
            <a:off x="429545" y="4826339"/>
            <a:ext cx="9401560" cy="945435"/>
          </a:xfrm>
          <a:noFill/>
        </p:spPr>
        <p:txBody>
          <a:bodyPr lIns="0" tIns="0" rIns="0" bIns="0">
            <a:noAutofit/>
          </a:bodyPr>
          <a:lstStyle>
            <a:lvl1pPr marL="0" indent="0">
              <a:lnSpc>
                <a:spcPct val="100000"/>
              </a:lnSpc>
              <a:spcBef>
                <a:spcPts val="0"/>
              </a:spcBef>
              <a:buNone/>
              <a:defRPr sz="1568" spc="0" baseline="0">
                <a:solidFill>
                  <a:srgbClr val="FFFFFF"/>
                </a:solidFill>
                <a:latin typeface="+mn-lt"/>
              </a:defRPr>
            </a:lvl1pPr>
          </a:lstStyle>
          <a:p>
            <a:pPr lvl="0"/>
            <a:r>
              <a:rPr lang="en-US"/>
              <a:t>Author name</a:t>
            </a:r>
          </a:p>
          <a:p>
            <a:pPr lvl="0"/>
            <a:r>
              <a:rPr lang="en-US"/>
              <a:t>Date</a:t>
            </a:r>
          </a:p>
        </p:txBody>
      </p:sp>
      <p:grpSp>
        <p:nvGrpSpPr>
          <p:cNvPr id="6" name="Group 5">
            <a:extLst>
              <a:ext uri="{FF2B5EF4-FFF2-40B4-BE49-F238E27FC236}">
                <a16:creationId xmlns:a16="http://schemas.microsoft.com/office/drawing/2014/main" id="{8187C728-3559-407B-BA9A-0872EBFFF654}"/>
              </a:ext>
            </a:extLst>
          </p:cNvPr>
          <p:cNvGrpSpPr>
            <a:grpSpLocks noChangeAspect="1"/>
          </p:cNvGrpSpPr>
          <p:nvPr userDrawn="1"/>
        </p:nvGrpSpPr>
        <p:grpSpPr bwMode="black">
          <a:xfrm>
            <a:off x="426425" y="438438"/>
            <a:ext cx="1043869" cy="224138"/>
            <a:chOff x="457200" y="1643393"/>
            <a:chExt cx="4492753" cy="964540"/>
          </a:xfrm>
        </p:grpSpPr>
        <p:pic>
          <p:nvPicPr>
            <p:cNvPr id="7" name="Picture 6">
              <a:extLst>
                <a:ext uri="{FF2B5EF4-FFF2-40B4-BE49-F238E27FC236}">
                  <a16:creationId xmlns:a16="http://schemas.microsoft.com/office/drawing/2014/main" id="{005688E4-76C1-45EC-8965-792A5E0DD6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10" name="Freeform 12">
              <a:extLst>
                <a:ext uri="{FF2B5EF4-FFF2-40B4-BE49-F238E27FC236}">
                  <a16:creationId xmlns:a16="http://schemas.microsoft.com/office/drawing/2014/main" id="{8F094EC6-E4F6-4344-99BE-D31A422986EC}"/>
                </a:ext>
              </a:extLst>
            </p:cNvPr>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2157943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rple content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FFF5E9-40A0-4047-8058-6E0D2947A0CC}"/>
              </a:ext>
            </a:extLst>
          </p:cNvPr>
          <p:cNvSpPr/>
          <p:nvPr userDrawn="1"/>
        </p:nvSpPr>
        <p:spPr bwMode="auto">
          <a:xfrm>
            <a:off x="0" y="0"/>
            <a:ext cx="12192000" cy="117983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 name="Content Placeholder 3">
            <a:extLst>
              <a:ext uri="{FF2B5EF4-FFF2-40B4-BE49-F238E27FC236}">
                <a16:creationId xmlns:a16="http://schemas.microsoft.com/office/drawing/2014/main" id="{F90ED753-3509-5E41-9633-EF2D01CBAD0E}"/>
              </a:ext>
            </a:extLst>
          </p:cNvPr>
          <p:cNvSpPr>
            <a:spLocks noGrp="1"/>
          </p:cNvSpPr>
          <p:nvPr>
            <p:ph sz="quarter" idx="10"/>
          </p:nvPr>
        </p:nvSpPr>
        <p:spPr>
          <a:xfrm>
            <a:off x="6095923" y="1435099"/>
            <a:ext cx="5669280" cy="5129213"/>
          </a:xfrm>
        </p:spPr>
        <p:txBody>
          <a:bodyPr anchor="ct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E85E6D7-F9C6-E244-8799-0E33B1A04A63}"/>
              </a:ext>
            </a:extLst>
          </p:cNvPr>
          <p:cNvSpPr>
            <a:spLocks noGrp="1"/>
          </p:cNvSpPr>
          <p:nvPr>
            <p:ph type="title"/>
          </p:nvPr>
        </p:nvSpPr>
        <p:spPr>
          <a:xfrm>
            <a:off x="1179576" y="226511"/>
            <a:ext cx="11012423" cy="741053"/>
          </a:xfrm>
        </p:spPr>
        <p:txBody>
          <a:bodyPr/>
          <a:lstStyle>
            <a:lvl1pPr algn="ctr">
              <a:defRPr>
                <a:solidFill>
                  <a:schemeClr val="bg1"/>
                </a:solidFill>
              </a:defRPr>
            </a:lvl1pPr>
          </a:lstStyle>
          <a:p>
            <a:r>
              <a:rPr lang="en-US" dirty="0"/>
              <a:t>Click to edit Master title style</a:t>
            </a:r>
          </a:p>
        </p:txBody>
      </p:sp>
      <p:sp>
        <p:nvSpPr>
          <p:cNvPr id="8" name="Rectangle 7">
            <a:extLst>
              <a:ext uri="{FF2B5EF4-FFF2-40B4-BE49-F238E27FC236}">
                <a16:creationId xmlns:a16="http://schemas.microsoft.com/office/drawing/2014/main" id="{DB99BD11-70B8-994B-945F-30829836A661}"/>
              </a:ext>
            </a:extLst>
          </p:cNvPr>
          <p:cNvSpPr/>
          <p:nvPr userDrawn="1"/>
        </p:nvSpPr>
        <p:spPr bwMode="auto">
          <a:xfrm>
            <a:off x="0" y="0"/>
            <a:ext cx="1179576" cy="1179576"/>
          </a:xfrm>
          <a:prstGeom prst="rect">
            <a:avLst/>
          </a:prstGeom>
          <a:solidFill>
            <a:srgbClr val="6D3B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42364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y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429383" y="226511"/>
            <a:ext cx="11333080" cy="741053"/>
          </a:xfrm>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438726" y="1435099"/>
            <a:ext cx="11018838" cy="5129213"/>
          </a:xfrm>
        </p:spPr>
        <p:txBody>
          <a:bodyPr>
            <a:noAutofit/>
          </a:bodyPr>
          <a:lstStyle>
            <a:lvl1pPr marL="274320" indent="-182880">
              <a:buFont typeface="Arial" panose="020B0604020202020204" pitchFamily="34" charset="0"/>
              <a:buChar char="•"/>
              <a:defRPr>
                <a:solidFill>
                  <a:schemeClr val="tx1"/>
                </a:solidFill>
              </a:defRPr>
            </a:lvl1pPr>
            <a:lvl2pPr marL="548640" indent="-182880">
              <a:buFont typeface="Arial" panose="020B0604020202020204" pitchFamily="34" charset="0"/>
              <a:buChar char="•"/>
              <a:defRPr>
                <a:solidFill>
                  <a:schemeClr val="tx1"/>
                </a:solidFill>
              </a:defRPr>
            </a:lvl2pPr>
            <a:lvl3pPr marL="733943" indent="-285750">
              <a:buFont typeface="Arial" panose="020B0604020202020204" pitchFamily="34" charset="0"/>
              <a:buChar char="•"/>
              <a:defRPr lang="en-US" sz="1600" kern="1200" spc="0" baseline="0" dirty="0" smtClean="0">
                <a:solidFill>
                  <a:schemeClr val="tx1"/>
                </a:solidFill>
                <a:latin typeface="+mn-lt"/>
                <a:ea typeface="+mn-ea"/>
                <a:cs typeface="+mn-cs"/>
              </a:defRPr>
            </a:lvl3pPr>
            <a:lvl4pPr marL="958040" indent="-285750">
              <a:buFont typeface="Arial" panose="020B0604020202020204" pitchFamily="34" charset="0"/>
              <a:buChar char="•"/>
              <a:defRPr lang="en-US" sz="1400" kern="1200" spc="0" baseline="0" dirty="0" smtClean="0">
                <a:solidFill>
                  <a:schemeClr val="tx1"/>
                </a:solidFill>
                <a:latin typeface="+mn-lt"/>
                <a:ea typeface="+mn-ea"/>
                <a:cs typeface="+mn-cs"/>
              </a:defRPr>
            </a:lvl4pPr>
            <a:lvl5pPr marL="1182136" indent="-285750">
              <a:buFont typeface="Arial" panose="020B0604020202020204" pitchFamily="34" charset="0"/>
              <a:buChar char="•"/>
              <a:defRPr lang="en-US" sz="14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4715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545" y="2720926"/>
            <a:ext cx="7474869" cy="1416149"/>
          </a:xfrm>
          <a:noFill/>
        </p:spPr>
        <p:txBody>
          <a:bodyPr lIns="0" tIns="0" rIns="0" bIns="0" anchor="ctr" anchorCtr="0"/>
          <a:lstStyle>
            <a:lvl1pPr>
              <a:lnSpc>
                <a:spcPct val="100000"/>
              </a:lnSpc>
              <a:spcAft>
                <a:spcPts val="1274"/>
              </a:spcAft>
              <a:defRPr sz="3600" spc="0" baseline="0">
                <a:solidFill>
                  <a:schemeClr val="bg1"/>
                </a:solidFill>
              </a:defRPr>
            </a:lvl1pPr>
          </a:lstStyle>
          <a:p>
            <a:r>
              <a:rPr lang="en-US"/>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userDrawn="1"/>
        </p:nvSpPr>
        <p:spPr bwMode="blackWhite">
          <a:xfrm>
            <a:off x="428494" y="6318462"/>
            <a:ext cx="4482124"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924" eaLnBrk="0" hangingPunct="0"/>
            <a:r>
              <a:rPr lang="en-US" sz="686">
                <a:solidFill>
                  <a:schemeClr val="bg1"/>
                </a:solidFill>
                <a:cs typeface="Segoe UI" pitchFamily="34" charset="0"/>
              </a:rPr>
              <a:t>© Copyright Microsoft Corporation. All rights reserved. </a:t>
            </a:r>
          </a:p>
        </p:txBody>
      </p:sp>
      <p:grpSp>
        <p:nvGrpSpPr>
          <p:cNvPr id="6" name="Group 5">
            <a:extLst>
              <a:ext uri="{FF2B5EF4-FFF2-40B4-BE49-F238E27FC236}">
                <a16:creationId xmlns:a16="http://schemas.microsoft.com/office/drawing/2014/main" id="{61352D87-5F63-4A7A-8E3C-E5D738BA99BA}"/>
              </a:ext>
            </a:extLst>
          </p:cNvPr>
          <p:cNvGrpSpPr>
            <a:grpSpLocks noChangeAspect="1"/>
          </p:cNvGrpSpPr>
          <p:nvPr userDrawn="1"/>
        </p:nvGrpSpPr>
        <p:grpSpPr bwMode="black">
          <a:xfrm>
            <a:off x="426425" y="438438"/>
            <a:ext cx="1043869" cy="224138"/>
            <a:chOff x="457200" y="1643393"/>
            <a:chExt cx="4492753" cy="964540"/>
          </a:xfrm>
        </p:grpSpPr>
        <p:pic>
          <p:nvPicPr>
            <p:cNvPr id="7" name="Picture 6">
              <a:extLst>
                <a:ext uri="{FF2B5EF4-FFF2-40B4-BE49-F238E27FC236}">
                  <a16:creationId xmlns:a16="http://schemas.microsoft.com/office/drawing/2014/main" id="{3971E1FE-1E62-4FCC-AB57-840ABC91A2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black">
            <a:xfrm>
              <a:off x="457200" y="1643393"/>
              <a:ext cx="964540" cy="964540"/>
            </a:xfrm>
            <a:prstGeom prst="rect">
              <a:avLst/>
            </a:prstGeom>
          </p:spPr>
        </p:pic>
        <p:sp>
          <p:nvSpPr>
            <p:cNvPr id="8" name="Freeform 12">
              <a:extLst>
                <a:ext uri="{FF2B5EF4-FFF2-40B4-BE49-F238E27FC236}">
                  <a16:creationId xmlns:a16="http://schemas.microsoft.com/office/drawing/2014/main" id="{AEBA7EC8-E8DE-4CD5-B1EA-36A290D225D1}"/>
                </a:ext>
              </a:extLst>
            </p:cNvPr>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a:p>
          </p:txBody>
        </p:sp>
      </p:grpSp>
    </p:spTree>
    <p:extLst>
      <p:ext uri="{BB962C8B-B14F-4D97-AF65-F5344CB8AC3E}">
        <p14:creationId xmlns:p14="http://schemas.microsoft.com/office/powerpoint/2010/main" val="39770130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F8822D-F745-4E56-A540-A9547E7BCE07}"/>
              </a:ext>
            </a:extLst>
          </p:cNvPr>
          <p:cNvSpPr>
            <a:spLocks noGrp="1"/>
          </p:cNvSpPr>
          <p:nvPr>
            <p:ph type="title" hasCustomPrompt="1"/>
          </p:nvPr>
        </p:nvSpPr>
        <p:spPr>
          <a:xfrm>
            <a:off x="429545" y="3029995"/>
            <a:ext cx="9401560" cy="1793104"/>
          </a:xfrm>
          <a:noFill/>
        </p:spPr>
        <p:txBody>
          <a:bodyPr lIns="0" tIns="0" rIns="0" bIns="182880" anchor="b" anchorCtr="0"/>
          <a:lstStyle>
            <a:lvl1pPr>
              <a:defRPr sz="5294" strike="noStrike" spc="-147" baseline="0">
                <a:solidFill>
                  <a:schemeClr val="tx1"/>
                </a:solidFill>
              </a:defRPr>
            </a:lvl1pPr>
          </a:lstStyle>
          <a:p>
            <a:r>
              <a:rPr lang="en-US"/>
              <a:t>Microsoft 365</a:t>
            </a:r>
            <a:br>
              <a:rPr lang="en-US"/>
            </a:br>
            <a:r>
              <a:rPr lang="en-US"/>
              <a:t>title or event name</a:t>
            </a:r>
          </a:p>
        </p:txBody>
      </p:sp>
      <p:sp>
        <p:nvSpPr>
          <p:cNvPr id="9" name="Text Placeholder 4">
            <a:extLst>
              <a:ext uri="{FF2B5EF4-FFF2-40B4-BE49-F238E27FC236}">
                <a16:creationId xmlns:a16="http://schemas.microsoft.com/office/drawing/2014/main" id="{3A25CC0D-FC54-4BD7-82BD-929FB99709CA}"/>
              </a:ext>
            </a:extLst>
          </p:cNvPr>
          <p:cNvSpPr>
            <a:spLocks noGrp="1"/>
          </p:cNvSpPr>
          <p:nvPr>
            <p:ph type="body" sz="quarter" idx="12" hasCustomPrompt="1"/>
          </p:nvPr>
        </p:nvSpPr>
        <p:spPr>
          <a:xfrm>
            <a:off x="429545" y="4826339"/>
            <a:ext cx="9401560" cy="945435"/>
          </a:xfrm>
          <a:noFill/>
        </p:spPr>
        <p:txBody>
          <a:bodyPr lIns="0" tIns="0" rIns="0" bIns="0">
            <a:noAutofit/>
          </a:bodyPr>
          <a:lstStyle>
            <a:lvl1pPr marL="0" indent="0">
              <a:lnSpc>
                <a:spcPct val="100000"/>
              </a:lnSpc>
              <a:spcBef>
                <a:spcPts val="0"/>
              </a:spcBef>
              <a:buNone/>
              <a:defRPr sz="1568" spc="0" baseline="0">
                <a:solidFill>
                  <a:schemeClr val="tx1"/>
                </a:solidFill>
                <a:latin typeface="+mn-lt"/>
              </a:defRPr>
            </a:lvl1pPr>
          </a:lstStyle>
          <a:p>
            <a:pPr lvl="0"/>
            <a:r>
              <a:rPr lang="en-US" dirty="0"/>
              <a:t>Speaker name</a:t>
            </a:r>
          </a:p>
          <a:p>
            <a:pPr lvl="0"/>
            <a:r>
              <a:rPr lang="en-US" dirty="0"/>
              <a:t>Date</a:t>
            </a:r>
          </a:p>
        </p:txBody>
      </p:sp>
      <p:pic>
        <p:nvPicPr>
          <p:cNvPr id="3" name="Picture 2" descr="A close up of a logo&#10;&#10;Description automatically generated">
            <a:extLst>
              <a:ext uri="{FF2B5EF4-FFF2-40B4-BE49-F238E27FC236}">
                <a16:creationId xmlns:a16="http://schemas.microsoft.com/office/drawing/2014/main" id="{F83F2B12-5048-AB44-A75D-9C9276686F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545" y="386213"/>
            <a:ext cx="1097280" cy="234818"/>
          </a:xfrm>
          <a:prstGeom prst="rect">
            <a:avLst/>
          </a:prstGeom>
        </p:spPr>
      </p:pic>
    </p:spTree>
    <p:extLst>
      <p:ext uri="{BB962C8B-B14F-4D97-AF65-F5344CB8AC3E}">
        <p14:creationId xmlns:p14="http://schemas.microsoft.com/office/powerpoint/2010/main" val="986465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425" y="1202871"/>
            <a:ext cx="3632388" cy="1172553"/>
          </a:xfrm>
        </p:spPr>
        <p:txBody>
          <a:bodyPr lIns="0" tIns="0" rIns="0" bIns="0"/>
          <a:lstStyle>
            <a:lvl1pPr>
              <a:defRPr sz="1961"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2722" y="1202872"/>
            <a:ext cx="3618382" cy="3289228"/>
          </a:xfrm>
        </p:spPr>
        <p:txBody>
          <a:bodyPr wrap="square" lIns="0" tIns="0" rIns="0" bIns="0">
            <a:noAutofit/>
          </a:bodyPr>
          <a:lstStyle>
            <a:lvl1pPr marL="0" marR="0" indent="0" algn="l" defTabSz="507330" rtl="0" eaLnBrk="1" fontAlgn="auto" latinLnBrk="0" hangingPunct="1">
              <a:lnSpc>
                <a:spcPct val="100000"/>
              </a:lnSpc>
              <a:spcBef>
                <a:spcPts val="0"/>
              </a:spcBef>
              <a:spcAft>
                <a:spcPts val="490"/>
              </a:spcAft>
              <a:buClrTx/>
              <a:buSzPct val="90000"/>
              <a:buFont typeface="Wingdings" panose="05000000000000000000" pitchFamily="2" charset="2"/>
              <a:buNone/>
              <a:tabLst/>
              <a:defRPr sz="1961" spc="0" baseline="0">
                <a:solidFill>
                  <a:schemeClr val="bg2"/>
                </a:solidFill>
                <a:latin typeface="+mj-lt"/>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37046165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425" y="2842724"/>
            <a:ext cx="3632388" cy="1172553"/>
          </a:xfrm>
        </p:spPr>
        <p:txBody>
          <a:bodyPr lIns="0" tIns="0" rIns="0" bIns="0" anchor="ctr"/>
          <a:lstStyle>
            <a:lvl1pPr>
              <a:defRPr sz="3200" spc="0" baseline="0">
                <a:solidFill>
                  <a:srgbClr val="000000"/>
                </a:solidFill>
              </a:defRPr>
            </a:lvl1pPr>
          </a:lstStyle>
          <a:p>
            <a:r>
              <a:rPr lang="en-US"/>
              <a:t>Contents</a:t>
            </a:r>
          </a:p>
        </p:txBody>
      </p:sp>
      <p:sp>
        <p:nvSpPr>
          <p:cNvPr id="4" name="Text Placeholder 3"/>
          <p:cNvSpPr>
            <a:spLocks noGrp="1"/>
          </p:cNvSpPr>
          <p:nvPr>
            <p:ph type="body" sz="quarter" idx="10" hasCustomPrompt="1"/>
          </p:nvPr>
        </p:nvSpPr>
        <p:spPr>
          <a:xfrm>
            <a:off x="6212722" y="1784386"/>
            <a:ext cx="3618382" cy="3289228"/>
          </a:xfrm>
        </p:spPr>
        <p:txBody>
          <a:bodyPr wrap="square" lIns="0" tIns="0" rIns="0" bIns="0" anchor="ctr">
            <a:noAutofit/>
          </a:bodyPr>
          <a:lstStyle>
            <a:lvl1pPr marL="0" marR="0" indent="0" algn="l" defTabSz="507330" rtl="0" eaLnBrk="1" fontAlgn="auto" latinLnBrk="0" hangingPunct="1">
              <a:lnSpc>
                <a:spcPct val="100000"/>
              </a:lnSpc>
              <a:spcBef>
                <a:spcPts val="0"/>
              </a:spcBef>
              <a:spcAft>
                <a:spcPts val="490"/>
              </a:spcAft>
              <a:buClrTx/>
              <a:buSzPct val="90000"/>
              <a:buFont typeface="Wingdings" panose="05000000000000000000" pitchFamily="2" charset="2"/>
              <a:buNone/>
              <a:tabLst/>
              <a:defRPr sz="2000" spc="0" baseline="0">
                <a:solidFill>
                  <a:schemeClr val="tx1"/>
                </a:solidFill>
                <a:latin typeface="+mn-lt"/>
              </a:defRPr>
            </a:lvl1pPr>
            <a:lvl2pPr marL="224097" indent="0">
              <a:buNone/>
              <a:defRPr sz="1765"/>
            </a:lvl2pPr>
            <a:lvl3pPr marL="448193" indent="0">
              <a:buNone/>
              <a:defRPr sz="1765"/>
            </a:lvl3pPr>
            <a:lvl4pPr marL="672290" indent="0">
              <a:buNone/>
              <a:defRPr sz="1765"/>
            </a:lvl4pPr>
            <a:lvl5pPr marL="896386" indent="0">
              <a:buNone/>
              <a:defRPr sz="1765"/>
            </a:lvl5pPr>
          </a:lstStyle>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a:p>
            <a:pPr lvl="0"/>
            <a:r>
              <a:rPr lang="en-US"/>
              <a:t>##	Section title</a:t>
            </a:r>
          </a:p>
        </p:txBody>
      </p:sp>
    </p:spTree>
    <p:extLst>
      <p:ext uri="{BB962C8B-B14F-4D97-AF65-F5344CB8AC3E}">
        <p14:creationId xmlns:p14="http://schemas.microsoft.com/office/powerpoint/2010/main" val="9899462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ye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91B8B3-6A3A-E249-8537-E3F2B3A1FA80}"/>
              </a:ext>
            </a:extLst>
          </p:cNvPr>
          <p:cNvSpPr>
            <a:spLocks noGrp="1"/>
          </p:cNvSpPr>
          <p:nvPr>
            <p:ph type="title"/>
          </p:nvPr>
        </p:nvSpPr>
        <p:spPr>
          <a:xfrm>
            <a:off x="429383" y="226511"/>
            <a:ext cx="11333080" cy="74105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6248376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6213692" y="2126903"/>
            <a:ext cx="5545571" cy="3775398"/>
          </a:xfrm>
        </p:spPr>
        <p:txBody>
          <a:bodyPr anchor="ctr">
            <a:noAutofit/>
          </a:bodyPr>
          <a:lstStyle>
            <a:lvl1pPr algn="ctr">
              <a:defRPr sz="1961">
                <a:latin typeface="+mj-lt"/>
              </a:defRPr>
            </a:lvl1pPr>
          </a:lstStyle>
          <a:p>
            <a:r>
              <a:rPr lang="en-US"/>
              <a:t> </a:t>
            </a:r>
          </a:p>
        </p:txBody>
      </p:sp>
      <p:sp>
        <p:nvSpPr>
          <p:cNvPr id="4" name="Text Placeholder 3"/>
          <p:cNvSpPr>
            <a:spLocks noGrp="1"/>
          </p:cNvSpPr>
          <p:nvPr>
            <p:ph type="body" sz="quarter" idx="10" hasCustomPrompt="1"/>
          </p:nvPr>
        </p:nvSpPr>
        <p:spPr>
          <a:xfrm>
            <a:off x="432738" y="2126903"/>
            <a:ext cx="5228893" cy="2592447"/>
          </a:xfrm>
        </p:spPr>
        <p:txBody>
          <a:bodyPr wrap="square" lIns="0" tIns="0" rIns="0" bIns="0">
            <a:noAutofit/>
          </a:bodyPr>
          <a:lstStyle>
            <a:lvl1pPr marL="0" marR="0" indent="0" algn="l" defTabSz="914367" rtl="0" eaLnBrk="1" fontAlgn="auto" latinLnBrk="0" hangingPunct="1">
              <a:lnSpc>
                <a:spcPct val="100000"/>
              </a:lnSpc>
              <a:spcBef>
                <a:spcPts val="1961"/>
              </a:spcBef>
              <a:spcAft>
                <a:spcPts val="0"/>
              </a:spcAft>
              <a:buClrTx/>
              <a:buSzPct val="90000"/>
              <a:buFont typeface="Wingdings" panose="05000000000000000000" pitchFamily="2" charset="2"/>
              <a:buNone/>
              <a:tabLst/>
              <a:defRPr sz="2000" b="0" i="0">
                <a:solidFill>
                  <a:srgbClr val="000000"/>
                </a:solidFill>
                <a:latin typeface="+mn-lt"/>
              </a:defRPr>
            </a:lvl1pPr>
            <a:lvl2pPr marL="224097"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93" indent="0">
              <a:buNone/>
              <a:defRPr/>
            </a:lvl3pPr>
            <a:lvl4pPr marL="672290" indent="0">
              <a:buNone/>
              <a:defRPr/>
            </a:lvl4pPr>
            <a:lvl5pPr marL="896386" indent="0">
              <a:buNone/>
              <a:defRPr/>
            </a:lvl5pPr>
          </a:lstStyle>
          <a:p>
            <a:pPr lvl="0"/>
            <a:r>
              <a:rPr lang="pt-BR" err="1"/>
              <a:t>Subhead</a:t>
            </a:r>
            <a:r>
              <a:rPr lang="pt-BR"/>
              <a:t> Segoe UI</a:t>
            </a:r>
          </a:p>
          <a:p>
            <a:pPr lvl="0"/>
            <a:r>
              <a:rPr lang="pt-BR" err="1"/>
              <a:t>Subhead</a:t>
            </a:r>
            <a:r>
              <a:rPr lang="pt-BR"/>
              <a:t> Segoe UI </a:t>
            </a:r>
          </a:p>
          <a:p>
            <a:pPr lvl="0"/>
            <a:r>
              <a:rPr lang="pt-BR" err="1"/>
              <a:t>Subhead</a:t>
            </a:r>
            <a:r>
              <a:rPr lang="pt-BR"/>
              <a:t> Segoe UI </a:t>
            </a:r>
          </a:p>
        </p:txBody>
      </p:sp>
      <p:sp>
        <p:nvSpPr>
          <p:cNvPr id="2" name="Title 1">
            <a:extLst>
              <a:ext uri="{FF2B5EF4-FFF2-40B4-BE49-F238E27FC236}">
                <a16:creationId xmlns:a16="http://schemas.microsoft.com/office/drawing/2014/main" id="{5B11769B-2C5C-4432-BC0E-481D5EFABA81}"/>
              </a:ext>
            </a:extLst>
          </p:cNvPr>
          <p:cNvSpPr>
            <a:spLocks noGrp="1"/>
          </p:cNvSpPr>
          <p:nvPr>
            <p:ph type="title" hasCustomPrompt="1"/>
          </p:nvPr>
        </p:nvSpPr>
        <p:spPr/>
        <p:txBody>
          <a:bodyPr/>
          <a:lstStyle>
            <a:lvl1pPr>
              <a:defRPr/>
            </a:lvl1pPr>
          </a:lstStyle>
          <a:p>
            <a:r>
              <a:rPr lang="en-US"/>
              <a:t>Device layout</a:t>
            </a:r>
          </a:p>
        </p:txBody>
      </p:sp>
    </p:spTree>
    <p:extLst>
      <p:ext uri="{BB962C8B-B14F-4D97-AF65-F5344CB8AC3E}">
        <p14:creationId xmlns:p14="http://schemas.microsoft.com/office/powerpoint/2010/main" val="3983564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30930" y="2126525"/>
            <a:ext cx="11331534" cy="4288197"/>
          </a:xfrm>
        </p:spPr>
        <p:txBody>
          <a:bodyPr bIns="1737360" anchor="ctr">
            <a:noAutofit/>
          </a:bodyPr>
          <a:lstStyle>
            <a:lvl1pPr algn="ctr">
              <a:defRPr sz="1961">
                <a:solidFill>
                  <a:srgbClr val="000000"/>
                </a:solidFill>
                <a:latin typeface="+mj-lt"/>
              </a:defRPr>
            </a:lvl1pPr>
          </a:lstStyle>
          <a:p>
            <a:r>
              <a:rPr lang="en-US"/>
              <a:t>Click icon to add table</a:t>
            </a:r>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30930" y="440497"/>
            <a:ext cx="11331534" cy="739343"/>
          </a:xfrm>
          <a:prstGeom prst="rect">
            <a:avLst/>
          </a:prstGeom>
        </p:spPr>
        <p:txBody>
          <a:bodyPr vert="horz" wrap="square" lIns="0" tIns="164592" rIns="0" bIns="0" rtlCol="0" anchor="t">
            <a:noAutofit/>
          </a:bodyPr>
          <a:lstStyle>
            <a:lvl1pPr>
              <a:defRPr>
                <a:solidFill>
                  <a:srgbClr val="000000"/>
                </a:solidFill>
              </a:defRPr>
            </a:lvl1pPr>
          </a:lstStyle>
          <a:p>
            <a:r>
              <a:rPr lang="en-US"/>
              <a:t>Table layout</a:t>
            </a:r>
          </a:p>
        </p:txBody>
      </p:sp>
    </p:spTree>
    <p:extLst>
      <p:ext uri="{BB962C8B-B14F-4D97-AF65-F5344CB8AC3E}">
        <p14:creationId xmlns:p14="http://schemas.microsoft.com/office/powerpoint/2010/main" val="19791858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9771" y="1661484"/>
            <a:ext cx="7474643" cy="3535032"/>
          </a:xfrm>
          <a:noFill/>
        </p:spPr>
        <p:txBody>
          <a:bodyPr vert="horz" wrap="square" lIns="0" tIns="0" rIns="0" bIns="0" rtlCol="0" anchor="ctr" anchorCtr="0">
            <a:noAutofit/>
          </a:bodyPr>
          <a:lstStyle>
            <a:lvl1pPr>
              <a:lnSpc>
                <a:spcPct val="90000"/>
              </a:lnSpc>
              <a:defRPr lang="en-US" sz="5400" spc="-147" dirty="0">
                <a:solidFill>
                  <a:srgbClr val="000000"/>
                </a:solidFill>
              </a:defRPr>
            </a:lvl1pPr>
          </a:lstStyle>
          <a:p>
            <a:pPr marL="0" lvl="0">
              <a:lnSpc>
                <a:spcPts val="5490"/>
              </a:lnSpc>
            </a:pPr>
            <a:r>
              <a:rPr lang="en-US"/>
              <a:t>Section title</a:t>
            </a:r>
          </a:p>
        </p:txBody>
      </p:sp>
    </p:spTree>
    <p:extLst>
      <p:ext uri="{BB962C8B-B14F-4D97-AF65-F5344CB8AC3E}">
        <p14:creationId xmlns:p14="http://schemas.microsoft.com/office/powerpoint/2010/main" val="388743246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aka.ms/MSLists"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9383" y="438785"/>
            <a:ext cx="11333080" cy="741053"/>
          </a:xfrm>
          <a:prstGeom prst="rect">
            <a:avLst/>
          </a:prstGeom>
        </p:spPr>
        <p:txBody>
          <a:bodyPr vert="horz" wrap="square" lIns="0" tIns="164592" rIns="0" bIns="0" rtlCol="0" anchor="t">
            <a:noAutofit/>
          </a:bodyPr>
          <a:lstStyle/>
          <a:p>
            <a:r>
              <a:rPr lang="en-US"/>
              <a:t>Click to edit Master title style</a:t>
            </a:r>
          </a:p>
        </p:txBody>
      </p:sp>
      <p:sp>
        <p:nvSpPr>
          <p:cNvPr id="4" name="Text Placeholder 3"/>
          <p:cNvSpPr>
            <a:spLocks noGrp="1"/>
          </p:cNvSpPr>
          <p:nvPr userDrawn="1">
            <p:ph type="body" idx="1"/>
          </p:nvPr>
        </p:nvSpPr>
        <p:spPr>
          <a:xfrm>
            <a:off x="429383" y="1365952"/>
            <a:ext cx="11333080" cy="184665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3976F6F8-4139-4D95-AC74-D58A77230BD6}"/>
              </a:ext>
            </a:extLst>
          </p:cNvPr>
          <p:cNvGrpSpPr/>
          <p:nvPr userDrawn="1"/>
        </p:nvGrpSpPr>
        <p:grpSpPr>
          <a:xfrm>
            <a:off x="13042277" y="608049"/>
            <a:ext cx="762212" cy="6249956"/>
            <a:chOff x="13152703" y="620154"/>
            <a:chExt cx="777496" cy="6374376"/>
          </a:xfrm>
        </p:grpSpPr>
        <p:pic>
          <p:nvPicPr>
            <p:cNvPr id="5" name="Picture 4"/>
            <p:cNvPicPr>
              <a:picLocks noChangeAspect="1"/>
            </p:cNvPicPr>
            <p:nvPr userDrawn="1"/>
          </p:nvPicPr>
          <p:blipFill rotWithShape="1">
            <a:blip r:embed="rId24" cstate="email">
              <a:extLst>
                <a:ext uri="{28A0092B-C50C-407E-A947-70E740481C1C}">
                  <a14:useLocalDpi xmlns:a14="http://schemas.microsoft.com/office/drawing/2010/main"/>
                </a:ext>
              </a:extLst>
            </a:blip>
            <a:srcRect l="353" r="32"/>
            <a:stretch/>
          </p:blipFill>
          <p:spPr>
            <a:xfrm rot="5400000">
              <a:off x="10354263" y="3418594"/>
              <a:ext cx="6374376" cy="777496"/>
            </a:xfrm>
            <a:prstGeom prst="rect">
              <a:avLst/>
            </a:prstGeom>
          </p:spPr>
        </p:pic>
        <p:sp>
          <p:nvSpPr>
            <p:cNvPr id="9" name="TextBox 8">
              <a:extLst>
                <a:ext uri="{FF2B5EF4-FFF2-40B4-BE49-F238E27FC236}">
                  <a16:creationId xmlns:a16="http://schemas.microsoft.com/office/drawing/2014/main" id="{1964AF21-BDED-4B34-9026-5541103F0CE4}"/>
                </a:ext>
              </a:extLst>
            </p:cNvPr>
            <p:cNvSpPr txBox="1"/>
            <p:nvPr userDrawn="1"/>
          </p:nvSpPr>
          <p:spPr>
            <a:xfrm rot="5400000">
              <a:off x="12905715" y="867145"/>
              <a:ext cx="577081" cy="83100"/>
            </a:xfrm>
            <a:prstGeom prst="rect">
              <a:avLst/>
            </a:prstGeom>
            <a:noFill/>
          </p:spPr>
          <p:txBody>
            <a:bodyPr wrap="none" lIns="0" tIns="0" rIns="0" bIns="0" rtlCol="0">
              <a:spAutoFit/>
            </a:bodyPr>
            <a:lstStyle/>
            <a:p>
              <a:pPr>
                <a:lnSpc>
                  <a:spcPct val="90000"/>
                </a:lnSpc>
                <a:spcAft>
                  <a:spcPts val="588"/>
                </a:spcAft>
              </a:pPr>
              <a:r>
                <a:rPr lang="en-US" sz="588">
                  <a:solidFill>
                    <a:schemeClr val="tx1"/>
                  </a:solidFill>
                </a:rPr>
                <a:t>Microsoft palette</a:t>
              </a:r>
            </a:p>
          </p:txBody>
        </p:sp>
      </p:grpSp>
      <p:grpSp>
        <p:nvGrpSpPr>
          <p:cNvPr id="21" name="Group 20">
            <a:extLst>
              <a:ext uri="{FF2B5EF4-FFF2-40B4-BE49-F238E27FC236}">
                <a16:creationId xmlns:a16="http://schemas.microsoft.com/office/drawing/2014/main" id="{BAEE98DB-090A-4DF4-AA3B-C90AD6676A47}"/>
              </a:ext>
            </a:extLst>
          </p:cNvPr>
          <p:cNvGrpSpPr/>
          <p:nvPr userDrawn="1"/>
        </p:nvGrpSpPr>
        <p:grpSpPr>
          <a:xfrm>
            <a:off x="12317498" y="604906"/>
            <a:ext cx="520495" cy="6253096"/>
            <a:chOff x="12419367" y="616948"/>
            <a:chExt cx="530932" cy="6377579"/>
          </a:xfrm>
        </p:grpSpPr>
        <p:pic>
          <p:nvPicPr>
            <p:cNvPr id="7" name="Picture 6">
              <a:extLst>
                <a:ext uri="{FF2B5EF4-FFF2-40B4-BE49-F238E27FC236}">
                  <a16:creationId xmlns:a16="http://schemas.microsoft.com/office/drawing/2014/main" id="{CEA717DA-903F-4934-BC3A-B053C9AA6EF7}"/>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rot="5400000">
              <a:off x="9568605" y="3612834"/>
              <a:ext cx="6377579" cy="385808"/>
            </a:xfrm>
            <a:prstGeom prst="rect">
              <a:avLst/>
            </a:prstGeom>
          </p:spPr>
        </p:pic>
        <p:sp>
          <p:nvSpPr>
            <p:cNvPr id="11" name="TextBox 10">
              <a:extLst>
                <a:ext uri="{FF2B5EF4-FFF2-40B4-BE49-F238E27FC236}">
                  <a16:creationId xmlns:a16="http://schemas.microsoft.com/office/drawing/2014/main" id="{68392C23-FA77-442E-BE3C-BC9963AE45BD}"/>
                </a:ext>
              </a:extLst>
            </p:cNvPr>
            <p:cNvSpPr txBox="1"/>
            <p:nvPr userDrawn="1"/>
          </p:nvSpPr>
          <p:spPr>
            <a:xfrm rot="5400000">
              <a:off x="12153941" y="882374"/>
              <a:ext cx="613951" cy="83100"/>
            </a:xfrm>
            <a:prstGeom prst="rect">
              <a:avLst/>
            </a:prstGeom>
            <a:noFill/>
          </p:spPr>
          <p:txBody>
            <a:bodyPr wrap="none" lIns="0" tIns="0" rIns="0" bIns="0" rtlCol="0">
              <a:spAutoFit/>
            </a:bodyPr>
            <a:lstStyle/>
            <a:p>
              <a:pPr>
                <a:lnSpc>
                  <a:spcPct val="90000"/>
                </a:lnSpc>
                <a:spcAft>
                  <a:spcPts val="588"/>
                </a:spcAft>
              </a:pPr>
              <a:r>
                <a:rPr lang="en-US" sz="588">
                  <a:solidFill>
                    <a:schemeClr val="tx1"/>
                  </a:solidFill>
                </a:rPr>
                <a:t>Illustration palette</a:t>
              </a:r>
            </a:p>
          </p:txBody>
        </p:sp>
      </p:grpSp>
      <p:grpSp>
        <p:nvGrpSpPr>
          <p:cNvPr id="22" name="Group 21">
            <a:extLst>
              <a:ext uri="{FF2B5EF4-FFF2-40B4-BE49-F238E27FC236}">
                <a16:creationId xmlns:a16="http://schemas.microsoft.com/office/drawing/2014/main" id="{9C4E8054-BD9F-409A-9535-C24729DA0947}"/>
              </a:ext>
            </a:extLst>
          </p:cNvPr>
          <p:cNvGrpSpPr/>
          <p:nvPr userDrawn="1"/>
        </p:nvGrpSpPr>
        <p:grpSpPr>
          <a:xfrm>
            <a:off x="12317497" y="1"/>
            <a:ext cx="1471682" cy="447461"/>
            <a:chOff x="12419366" y="0"/>
            <a:chExt cx="1501192" cy="456369"/>
          </a:xfrm>
        </p:grpSpPr>
        <p:grpSp>
          <p:nvGrpSpPr>
            <p:cNvPr id="18" name="Group 17">
              <a:extLst>
                <a:ext uri="{FF2B5EF4-FFF2-40B4-BE49-F238E27FC236}">
                  <a16:creationId xmlns:a16="http://schemas.microsoft.com/office/drawing/2014/main" id="{9E58EE2C-0848-450C-AD44-4AEC62696286}"/>
                </a:ext>
              </a:extLst>
            </p:cNvPr>
            <p:cNvGrpSpPr/>
            <p:nvPr userDrawn="1"/>
          </p:nvGrpSpPr>
          <p:grpSpPr>
            <a:xfrm>
              <a:off x="12564490" y="0"/>
              <a:ext cx="1356068" cy="456369"/>
              <a:chOff x="12661790" y="0"/>
              <a:chExt cx="1201618" cy="404391"/>
            </a:xfrm>
          </p:grpSpPr>
          <p:sp>
            <p:nvSpPr>
              <p:cNvPr id="8" name="Rectangle 7">
                <a:extLst>
                  <a:ext uri="{FF2B5EF4-FFF2-40B4-BE49-F238E27FC236}">
                    <a16:creationId xmlns:a16="http://schemas.microsoft.com/office/drawing/2014/main" id="{1E6B14A8-85BE-4568-A496-3E8015CDE374}"/>
                  </a:ext>
                </a:extLst>
              </p:cNvPr>
              <p:cNvSpPr/>
              <p:nvPr userDrawn="1"/>
            </p:nvSpPr>
            <p:spPr bwMode="auto">
              <a:xfrm>
                <a:off x="12661790" y="1"/>
                <a:ext cx="399048" cy="398081"/>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27432" tIns="45720" rIns="27432" bIns="4572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a:solidFill>
                      <a:srgbClr val="000000"/>
                    </a:solidFill>
                    <a:ea typeface="Segoe UI" pitchFamily="34" charset="0"/>
                    <a:cs typeface="Segoe UI" pitchFamily="34" charset="0"/>
                  </a:rPr>
                  <a:t>White</a:t>
                </a:r>
              </a:p>
              <a:p>
                <a:pPr algn="l" defTabSz="914102" fontAlgn="base">
                  <a:lnSpc>
                    <a:spcPct val="100000"/>
                  </a:lnSpc>
                  <a:spcBef>
                    <a:spcPct val="0"/>
                  </a:spcBef>
                  <a:spcAft>
                    <a:spcPct val="0"/>
                  </a:spcAft>
                </a:pPr>
                <a:r>
                  <a:rPr lang="en-US" sz="294">
                    <a:solidFill>
                      <a:srgbClr val="000000"/>
                    </a:solidFill>
                    <a:ea typeface="Segoe UI" pitchFamily="34" charset="0"/>
                    <a:cs typeface="Segoe UI" pitchFamily="34" charset="0"/>
                  </a:rPr>
                  <a:t>R255 G255 B255</a:t>
                </a:r>
              </a:p>
            </p:txBody>
          </p:sp>
          <p:sp>
            <p:nvSpPr>
              <p:cNvPr id="14" name="Rectangle 13">
                <a:extLst>
                  <a:ext uri="{FF2B5EF4-FFF2-40B4-BE49-F238E27FC236}">
                    <a16:creationId xmlns:a16="http://schemas.microsoft.com/office/drawing/2014/main" id="{8566B721-F701-489A-BBBF-284DD1BA035B}"/>
                  </a:ext>
                </a:extLst>
              </p:cNvPr>
              <p:cNvSpPr/>
              <p:nvPr userDrawn="1"/>
            </p:nvSpPr>
            <p:spPr bwMode="auto">
              <a:xfrm>
                <a:off x="13063844" y="0"/>
                <a:ext cx="399048" cy="398081"/>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27432" tIns="45720" rIns="27432" bIns="4572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a:solidFill>
                      <a:srgbClr val="FFFFFF"/>
                    </a:solidFill>
                    <a:ea typeface="Segoe UI" pitchFamily="34" charset="0"/>
                    <a:cs typeface="Segoe UI" pitchFamily="34" charset="0"/>
                  </a:rPr>
                  <a:t>Blue</a:t>
                </a:r>
              </a:p>
              <a:p>
                <a:pPr algn="l" defTabSz="914102" fontAlgn="base">
                  <a:lnSpc>
                    <a:spcPct val="100000"/>
                  </a:lnSpc>
                  <a:spcBef>
                    <a:spcPct val="0"/>
                  </a:spcBef>
                  <a:spcAft>
                    <a:spcPct val="0"/>
                  </a:spcAft>
                </a:pPr>
                <a:r>
                  <a:rPr lang="en-US" sz="294">
                    <a:solidFill>
                      <a:srgbClr val="FFFFFF"/>
                    </a:solidFill>
                    <a:ea typeface="Segoe UI" pitchFamily="34" charset="0"/>
                    <a:cs typeface="Segoe UI" pitchFamily="34" charset="0"/>
                  </a:rPr>
                  <a:t>R0 G120 B242</a:t>
                </a:r>
              </a:p>
            </p:txBody>
          </p:sp>
          <p:sp>
            <p:nvSpPr>
              <p:cNvPr id="15" name="Rectangle 14">
                <a:extLst>
                  <a:ext uri="{FF2B5EF4-FFF2-40B4-BE49-F238E27FC236}">
                    <a16:creationId xmlns:a16="http://schemas.microsoft.com/office/drawing/2014/main" id="{871C64D6-DD46-4073-B8A5-59A9D8564C22}"/>
                  </a:ext>
                </a:extLst>
              </p:cNvPr>
              <p:cNvSpPr/>
              <p:nvPr userDrawn="1"/>
            </p:nvSpPr>
            <p:spPr bwMode="auto">
              <a:xfrm>
                <a:off x="13464360" y="6310"/>
                <a:ext cx="399048" cy="398081"/>
              </a:xfrm>
              <a:prstGeom prst="rect">
                <a:avLst/>
              </a:prstGeom>
              <a:solidFill>
                <a:srgbClr val="F3F3F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27432" tIns="45720" rIns="27432" bIns="4572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a:solidFill>
                      <a:srgbClr val="000000"/>
                    </a:solidFill>
                    <a:ea typeface="Segoe UI" pitchFamily="34" charset="0"/>
                    <a:cs typeface="Segoe UI" pitchFamily="34" charset="0"/>
                  </a:rPr>
                  <a:t>Light gray</a:t>
                </a:r>
              </a:p>
              <a:p>
                <a:pPr algn="l" defTabSz="914102" fontAlgn="base">
                  <a:lnSpc>
                    <a:spcPct val="100000"/>
                  </a:lnSpc>
                  <a:spcBef>
                    <a:spcPct val="0"/>
                  </a:spcBef>
                  <a:spcAft>
                    <a:spcPct val="0"/>
                  </a:spcAft>
                </a:pPr>
                <a:r>
                  <a:rPr lang="en-US" sz="294">
                    <a:solidFill>
                      <a:srgbClr val="000000"/>
                    </a:solidFill>
                    <a:ea typeface="Segoe UI" pitchFamily="34" charset="0"/>
                    <a:cs typeface="Segoe UI" pitchFamily="34" charset="0"/>
                  </a:rPr>
                  <a:t>R243 G243 B243</a:t>
                </a:r>
              </a:p>
            </p:txBody>
          </p:sp>
        </p:grpSp>
        <p:sp>
          <p:nvSpPr>
            <p:cNvPr id="16" name="TextBox 15">
              <a:extLst>
                <a:ext uri="{FF2B5EF4-FFF2-40B4-BE49-F238E27FC236}">
                  <a16:creationId xmlns:a16="http://schemas.microsoft.com/office/drawing/2014/main" id="{08756331-43B5-4A4E-BCD3-F5DC6699B11A}"/>
                </a:ext>
              </a:extLst>
            </p:cNvPr>
            <p:cNvSpPr txBox="1"/>
            <p:nvPr userDrawn="1"/>
          </p:nvSpPr>
          <p:spPr>
            <a:xfrm rot="5400000">
              <a:off x="12284585" y="134782"/>
              <a:ext cx="352661" cy="83100"/>
            </a:xfrm>
            <a:prstGeom prst="rect">
              <a:avLst/>
            </a:prstGeom>
            <a:noFill/>
          </p:spPr>
          <p:txBody>
            <a:bodyPr wrap="none" lIns="0" tIns="0" rIns="0" bIns="0" rtlCol="0">
              <a:spAutoFit/>
            </a:bodyPr>
            <a:lstStyle/>
            <a:p>
              <a:pPr algn="l">
                <a:lnSpc>
                  <a:spcPct val="90000"/>
                </a:lnSpc>
                <a:spcAft>
                  <a:spcPts val="588"/>
                </a:spcAft>
              </a:pPr>
              <a:r>
                <a:rPr lang="en-US" sz="588">
                  <a:solidFill>
                    <a:schemeClr val="tx1"/>
                  </a:solidFill>
                </a:rPr>
                <a:t>BG palette</a:t>
              </a:r>
            </a:p>
          </p:txBody>
        </p:sp>
      </p:grpSp>
      <p:sp>
        <p:nvSpPr>
          <p:cNvPr id="17" name="TextBox 16">
            <a:extLst>
              <a:ext uri="{FF2B5EF4-FFF2-40B4-BE49-F238E27FC236}">
                <a16:creationId xmlns:a16="http://schemas.microsoft.com/office/drawing/2014/main" id="{24E10E21-0C12-9940-BDB8-566A67DB5B54}"/>
              </a:ext>
            </a:extLst>
          </p:cNvPr>
          <p:cNvSpPr txBox="1"/>
          <p:nvPr userDrawn="1"/>
        </p:nvSpPr>
        <p:spPr>
          <a:xfrm>
            <a:off x="421748" y="6639337"/>
            <a:ext cx="3808854" cy="145424"/>
          </a:xfrm>
          <a:prstGeom prst="rect">
            <a:avLst/>
          </a:prstGeom>
          <a:noFill/>
          <a:ln>
            <a:noFill/>
          </a:ln>
        </p:spPr>
        <p:txBody>
          <a:bodyPr wrap="square" lIns="0" tIns="0" rIns="0" bIns="0" rtlCol="0">
            <a:spAutoFit/>
          </a:bodyPr>
          <a:lstStyle/>
          <a:p>
            <a:pPr>
              <a:lnSpc>
                <a:spcPct val="90000"/>
              </a:lnSpc>
              <a:spcAft>
                <a:spcPts val="600"/>
              </a:spcAft>
            </a:pPr>
            <a:r>
              <a:rPr lang="en-US" sz="1050">
                <a:gradFill>
                  <a:gsLst>
                    <a:gs pos="2917">
                      <a:schemeClr val="tx1"/>
                    </a:gs>
                    <a:gs pos="30000">
                      <a:schemeClr val="tx1"/>
                    </a:gs>
                  </a:gsLst>
                  <a:lin ang="5400000" scaled="0"/>
                </a:gradFill>
              </a:rPr>
              <a:t>Learn more: </a:t>
            </a:r>
            <a:r>
              <a:rPr lang="en-US" sz="1050">
                <a:gradFill>
                  <a:gsLst>
                    <a:gs pos="2917">
                      <a:schemeClr val="tx1"/>
                    </a:gs>
                    <a:gs pos="30000">
                      <a:schemeClr val="tx1"/>
                    </a:gs>
                  </a:gsLst>
                  <a:lin ang="5400000" scaled="0"/>
                </a:gradFill>
                <a:hlinkClick r:id="rId26"/>
              </a:rPr>
              <a:t>aka.ms/</a:t>
            </a:r>
            <a:r>
              <a:rPr lang="en-US" sz="1050" err="1">
                <a:gradFill>
                  <a:gsLst>
                    <a:gs pos="2917">
                      <a:schemeClr val="tx1"/>
                    </a:gs>
                    <a:gs pos="30000">
                      <a:schemeClr val="tx1"/>
                    </a:gs>
                  </a:gsLst>
                  <a:lin ang="5400000" scaled="0"/>
                </a:gradFill>
                <a:hlinkClick r:id="rId26"/>
              </a:rPr>
              <a:t>MSLists</a:t>
            </a:r>
            <a:endParaRPr lang="en-US" sz="105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628333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6" r:id="rId3"/>
    <p:sldLayoutId id="2147483665" r:id="rId4"/>
    <p:sldLayoutId id="2147483712" r:id="rId5"/>
    <p:sldLayoutId id="2147483667" r:id="rId6"/>
    <p:sldLayoutId id="2147483669" r:id="rId7"/>
    <p:sldLayoutId id="2147483672" r:id="rId8"/>
    <p:sldLayoutId id="2147483673" r:id="rId9"/>
    <p:sldLayoutId id="2147483674" r:id="rId10"/>
    <p:sldLayoutId id="2147483710" r:id="rId11"/>
    <p:sldLayoutId id="2147483711" r:id="rId12"/>
    <p:sldLayoutId id="2147483676" r:id="rId13"/>
    <p:sldLayoutId id="2147484941" r:id="rId14"/>
    <p:sldLayoutId id="2147483677" r:id="rId15"/>
    <p:sldLayoutId id="2147483717" r:id="rId16"/>
    <p:sldLayoutId id="2147483713" r:id="rId17"/>
    <p:sldLayoutId id="2147483718" r:id="rId18"/>
    <p:sldLayoutId id="2147483714" r:id="rId19"/>
    <p:sldLayoutId id="2147483719" r:id="rId20"/>
    <p:sldLayoutId id="2147483715" r:id="rId21"/>
    <p:sldLayoutId id="2147483680" r:id="rId22"/>
  </p:sldLayoutIdLst>
  <p:transition>
    <p:fade/>
  </p:transition>
  <p:txStyles>
    <p:titleStyle>
      <a:lvl1pPr algn="l" defTabSz="914367" rtl="0" eaLnBrk="1" latinLnBrk="0" hangingPunct="1">
        <a:lnSpc>
          <a:spcPct val="90000"/>
        </a:lnSpc>
        <a:spcBef>
          <a:spcPct val="0"/>
        </a:spcBef>
        <a:buNone/>
        <a:defRPr lang="en-US" sz="3200" b="0" kern="1200" cap="none" spc="0" baseline="0" dirty="0" smtClean="0">
          <a:ln w="3175">
            <a:noFill/>
          </a:ln>
          <a:solidFill>
            <a:srgbClr val="000000"/>
          </a:solidFill>
          <a:effectLst/>
          <a:latin typeface="+mj-lt"/>
          <a:ea typeface="+mn-ea"/>
          <a:cs typeface="Segoe UI" pitchFamily="34" charset="0"/>
        </a:defRPr>
      </a:lvl1pPr>
    </p:titleStyle>
    <p:bodyStyle>
      <a:lvl1pPr marL="0" marR="0" indent="0" algn="l" defTabSz="914367" rtl="0" eaLnBrk="1" fontAlgn="auto" latinLnBrk="0" hangingPunct="1">
        <a:lnSpc>
          <a:spcPct val="100000"/>
        </a:lnSpc>
        <a:spcBef>
          <a:spcPts val="0"/>
        </a:spcBef>
        <a:spcAft>
          <a:spcPts val="600"/>
        </a:spcAft>
        <a:buClrTx/>
        <a:buSzPct val="90000"/>
        <a:buFont typeface="Wingdings" panose="05000000000000000000" pitchFamily="2" charset="2"/>
        <a:buNone/>
        <a:tabLst/>
        <a:defRPr sz="2000" kern="1200" spc="0" baseline="0">
          <a:solidFill>
            <a:srgbClr val="000000"/>
          </a:solidFill>
          <a:latin typeface="+mn-lt"/>
          <a:ea typeface="+mn-ea"/>
          <a:cs typeface="+mn-cs"/>
        </a:defRPr>
      </a:lvl1pPr>
      <a:lvl2pPr marL="224097" marR="0" indent="0" algn="l" defTabSz="914367" rtl="0" eaLnBrk="1" fontAlgn="auto" latinLnBrk="0" hangingPunct="1">
        <a:lnSpc>
          <a:spcPct val="100000"/>
        </a:lnSpc>
        <a:spcBef>
          <a:spcPts val="0"/>
        </a:spcBef>
        <a:spcAft>
          <a:spcPts val="600"/>
        </a:spcAft>
        <a:buClrTx/>
        <a:buSzPct val="90000"/>
        <a:buFont typeface="Wingdings" panose="05000000000000000000" pitchFamily="2" charset="2"/>
        <a:buNone/>
        <a:tabLst/>
        <a:defRPr sz="2000" kern="1200" spc="0" baseline="0">
          <a:solidFill>
            <a:srgbClr val="000000"/>
          </a:solidFill>
          <a:latin typeface="+mn-lt"/>
          <a:ea typeface="+mn-ea"/>
          <a:cs typeface="+mn-cs"/>
        </a:defRPr>
      </a:lvl2pPr>
      <a:lvl3pPr marL="448193" marR="0" indent="0" algn="l" defTabSz="914367" rtl="0" eaLnBrk="1" fontAlgn="auto" latinLnBrk="0" hangingPunct="1">
        <a:lnSpc>
          <a:spcPct val="100000"/>
        </a:lnSpc>
        <a:spcBef>
          <a:spcPts val="0"/>
        </a:spcBef>
        <a:spcAft>
          <a:spcPts val="600"/>
        </a:spcAft>
        <a:buClrTx/>
        <a:buSzPct val="90000"/>
        <a:buFont typeface="Wingdings" panose="05000000000000000000" pitchFamily="2" charset="2"/>
        <a:buNone/>
        <a:tabLst/>
        <a:defRPr sz="2000" kern="1200" spc="0" baseline="0">
          <a:solidFill>
            <a:srgbClr val="000000"/>
          </a:solidFill>
          <a:latin typeface="+mn-lt"/>
          <a:ea typeface="+mn-ea"/>
          <a:cs typeface="+mn-cs"/>
        </a:defRPr>
      </a:lvl3pPr>
      <a:lvl4pPr marL="672290" marR="0" indent="0" algn="l" defTabSz="914367" rtl="0" eaLnBrk="1" fontAlgn="auto" latinLnBrk="0" hangingPunct="1">
        <a:lnSpc>
          <a:spcPct val="100000"/>
        </a:lnSpc>
        <a:spcBef>
          <a:spcPts val="0"/>
        </a:spcBef>
        <a:spcAft>
          <a:spcPts val="600"/>
        </a:spcAft>
        <a:buClrTx/>
        <a:buSzPct val="90000"/>
        <a:buFont typeface="Wingdings" panose="05000000000000000000" pitchFamily="2" charset="2"/>
        <a:buNone/>
        <a:tabLst/>
        <a:defRPr sz="2000" kern="1200" spc="0" baseline="0">
          <a:solidFill>
            <a:srgbClr val="000000"/>
          </a:solidFill>
          <a:latin typeface="+mn-lt"/>
          <a:ea typeface="+mn-ea"/>
          <a:cs typeface="+mn-cs"/>
        </a:defRPr>
      </a:lvl4pPr>
      <a:lvl5pPr marL="896386" marR="0" indent="0" algn="l" defTabSz="914367" rtl="0" eaLnBrk="1" fontAlgn="auto" latinLnBrk="0" hangingPunct="1">
        <a:lnSpc>
          <a:spcPct val="100000"/>
        </a:lnSpc>
        <a:spcBef>
          <a:spcPts val="0"/>
        </a:spcBef>
        <a:spcAft>
          <a:spcPts val="600"/>
        </a:spcAft>
        <a:buClrTx/>
        <a:buSzPct val="90000"/>
        <a:buFont typeface="Wingdings" panose="05000000000000000000" pitchFamily="2" charset="2"/>
        <a:buNone/>
        <a:tabLst/>
        <a:defRPr sz="2000" kern="1200" spc="0" baseline="0">
          <a:solidFill>
            <a:srgbClr val="000000"/>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63">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D9AE35-F843-0844-845F-CD13D6DA456A}"/>
              </a:ext>
            </a:extLst>
          </p:cNvPr>
          <p:cNvPicPr>
            <a:picLocks noChangeAspect="1"/>
          </p:cNvPicPr>
          <p:nvPr/>
        </p:nvPicPr>
        <p:blipFill rotWithShape="1">
          <a:blip r:embed="rId3">
            <a:extLst>
              <a:ext uri="{28A0092B-C50C-407E-A947-70E740481C1C}">
                <a14:useLocalDpi xmlns:a14="http://schemas.microsoft.com/office/drawing/2010/main" val="0"/>
              </a:ext>
            </a:extLst>
          </a:blip>
          <a:srcRect l="10420" t="14751" r="39062"/>
          <a:stretch/>
        </p:blipFill>
        <p:spPr>
          <a:xfrm>
            <a:off x="6096000" y="0"/>
            <a:ext cx="6096000" cy="6858000"/>
          </a:xfrm>
          <a:prstGeom prst="rect">
            <a:avLst/>
          </a:prstGeom>
        </p:spPr>
      </p:pic>
      <p:sp>
        <p:nvSpPr>
          <p:cNvPr id="2" name="Title 1"/>
          <p:cNvSpPr>
            <a:spLocks noGrp="1"/>
          </p:cNvSpPr>
          <p:nvPr>
            <p:ph type="title"/>
          </p:nvPr>
        </p:nvSpPr>
        <p:spPr>
          <a:xfrm>
            <a:off x="429545" y="2338937"/>
            <a:ext cx="5666455" cy="2487402"/>
          </a:xfrm>
        </p:spPr>
        <p:txBody>
          <a:bodyPr/>
          <a:lstStyle/>
          <a:p>
            <a:r>
              <a:rPr lang="en-US" spc="0" dirty="0"/>
              <a:t>User Scenarios</a:t>
            </a:r>
            <a:br>
              <a:rPr lang="en-US" spc="0" dirty="0">
                <a:solidFill>
                  <a:schemeClr val="tx1"/>
                </a:solidFill>
              </a:rPr>
            </a:br>
            <a:r>
              <a:rPr lang="en-US" sz="3200" spc="0" dirty="0">
                <a:solidFill>
                  <a:schemeClr val="tx1"/>
                </a:solidFill>
              </a:rPr>
              <a:t>Microsoft Lists</a:t>
            </a:r>
            <a:endParaRPr lang="en-US" spc="0" dirty="0">
              <a:solidFill>
                <a:schemeClr val="tx1"/>
              </a:solidFill>
            </a:endParaRPr>
          </a:p>
        </p:txBody>
      </p:sp>
      <p:pic>
        <p:nvPicPr>
          <p:cNvPr id="5" name="Graphic 4">
            <a:extLst>
              <a:ext uri="{FF2B5EF4-FFF2-40B4-BE49-F238E27FC236}">
                <a16:creationId xmlns:a16="http://schemas.microsoft.com/office/drawing/2014/main" id="{B85320E9-204D-ED40-ABC4-1C82E740FF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13797" y="274207"/>
            <a:ext cx="1188720" cy="1188720"/>
          </a:xfrm>
          <a:prstGeom prst="rect">
            <a:avLst/>
          </a:prstGeom>
        </p:spPr>
      </p:pic>
    </p:spTree>
    <p:extLst>
      <p:ext uri="{BB962C8B-B14F-4D97-AF65-F5344CB8AC3E}">
        <p14:creationId xmlns:p14="http://schemas.microsoft.com/office/powerpoint/2010/main" val="104257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25BE-58F1-4C78-8C7F-EC879D18DE8D}"/>
              </a:ext>
            </a:extLst>
          </p:cNvPr>
          <p:cNvSpPr>
            <a:spLocks noGrp="1"/>
          </p:cNvSpPr>
          <p:nvPr>
            <p:ph type="title"/>
          </p:nvPr>
        </p:nvSpPr>
        <p:spPr/>
        <p:txBody>
          <a:bodyPr/>
          <a:lstStyle/>
          <a:p>
            <a:r>
              <a:rPr lang="en-US" dirty="0"/>
              <a:t>Jordan: Supply Chain Manager</a:t>
            </a:r>
          </a:p>
        </p:txBody>
      </p:sp>
      <p:sp>
        <p:nvSpPr>
          <p:cNvPr id="4" name="TextBox 3">
            <a:extLst>
              <a:ext uri="{FF2B5EF4-FFF2-40B4-BE49-F238E27FC236}">
                <a16:creationId xmlns:a16="http://schemas.microsoft.com/office/drawing/2014/main" id="{874D9F35-1A16-4276-86F2-7E6BD8A11F07}"/>
              </a:ext>
            </a:extLst>
          </p:cNvPr>
          <p:cNvSpPr txBox="1"/>
          <p:nvPr/>
        </p:nvSpPr>
        <p:spPr>
          <a:xfrm>
            <a:off x="272716" y="1700463"/>
            <a:ext cx="6192253" cy="2954655"/>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Jordan manages the supply chain of Contoso Health, a small pharmaceutical company that supplies labs with equipment. Contoso Health is new and working to grow its customer base and business potential. Jordan just started using Lists to organize and analyze the company’s orders.</a:t>
            </a:r>
          </a:p>
        </p:txBody>
      </p:sp>
      <p:pic>
        <p:nvPicPr>
          <p:cNvPr id="4098" name="Picture 2" descr="Ofc17_Jackson_003">
            <a:extLst>
              <a:ext uri="{FF2B5EF4-FFF2-40B4-BE49-F238E27FC236}">
                <a16:creationId xmlns:a16="http://schemas.microsoft.com/office/drawing/2014/main" id="{F812A6D6-DE36-4344-9E6D-702D018950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13" r="41918"/>
          <a:stretch/>
        </p:blipFill>
        <p:spPr bwMode="auto">
          <a:xfrm>
            <a:off x="6864349" y="1173891"/>
            <a:ext cx="5327650" cy="5684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029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25BE-58F1-4C78-8C7F-EC879D18DE8D}"/>
              </a:ext>
            </a:extLst>
          </p:cNvPr>
          <p:cNvSpPr>
            <a:spLocks noGrp="1"/>
          </p:cNvSpPr>
          <p:nvPr>
            <p:ph type="title"/>
          </p:nvPr>
        </p:nvSpPr>
        <p:spPr/>
        <p:txBody>
          <a:bodyPr/>
          <a:lstStyle/>
          <a:p>
            <a:r>
              <a:rPr lang="en-US" dirty="0"/>
              <a:t>Jordan: Supply Chain Manager</a:t>
            </a:r>
          </a:p>
        </p:txBody>
      </p:sp>
      <p:sp>
        <p:nvSpPr>
          <p:cNvPr id="4" name="TextBox 3">
            <a:extLst>
              <a:ext uri="{FF2B5EF4-FFF2-40B4-BE49-F238E27FC236}">
                <a16:creationId xmlns:a16="http://schemas.microsoft.com/office/drawing/2014/main" id="{874D9F35-1A16-4276-86F2-7E6BD8A11F07}"/>
              </a:ext>
            </a:extLst>
          </p:cNvPr>
          <p:cNvSpPr txBox="1"/>
          <p:nvPr/>
        </p:nvSpPr>
        <p:spPr>
          <a:xfrm>
            <a:off x="336886" y="1395663"/>
            <a:ext cx="5823284" cy="2631490"/>
          </a:xfrm>
          <a:prstGeom prst="rect">
            <a:avLst/>
          </a:prstGeom>
          <a:noFill/>
        </p:spPr>
        <p:txBody>
          <a:bodyPr wrap="square" lIns="182880" tIns="146304" rIns="182880" bIns="146304" rtlCol="0">
            <a:spAutoFit/>
          </a:bodyPr>
          <a:lstStyle/>
          <a:p>
            <a:pPr>
              <a:lnSpc>
                <a:spcPct val="90000"/>
              </a:lnSpc>
              <a:spcAft>
                <a:spcPts val="600"/>
              </a:spcAft>
            </a:pPr>
            <a:r>
              <a:rPr lang="en-US" sz="2400" b="1" dirty="0">
                <a:gradFill>
                  <a:gsLst>
                    <a:gs pos="2917">
                      <a:schemeClr val="tx1"/>
                    </a:gs>
                    <a:gs pos="30000">
                      <a:schemeClr val="tx1"/>
                    </a:gs>
                  </a:gsLst>
                  <a:lin ang="5400000" scaled="0"/>
                </a:gradFill>
              </a:rPr>
              <a:t>Equipment orders</a:t>
            </a:r>
            <a:endParaRPr lang="en-US" sz="2400" dirty="0">
              <a:gradFill>
                <a:gsLst>
                  <a:gs pos="2917">
                    <a:schemeClr val="tx1"/>
                  </a:gs>
                  <a:gs pos="30000">
                    <a:schemeClr val="tx1"/>
                  </a:gs>
                </a:gsLst>
                <a:lin ang="5400000" scaled="0"/>
              </a:gradFill>
            </a:endParaRPr>
          </a:p>
          <a:p>
            <a:pPr>
              <a:lnSpc>
                <a:spcPct val="90000"/>
              </a:lnSpc>
              <a:spcAft>
                <a:spcPts val="600"/>
              </a:spcAft>
            </a:pPr>
            <a:r>
              <a:rPr lang="en-US" sz="1600" dirty="0">
                <a:gradFill>
                  <a:gsLst>
                    <a:gs pos="2917">
                      <a:schemeClr val="tx1"/>
                    </a:gs>
                    <a:gs pos="30000">
                      <a:schemeClr val="tx1"/>
                    </a:gs>
                  </a:gsLst>
                  <a:lin ang="5400000" scaled="0"/>
                </a:gradFill>
              </a:rPr>
              <a:t>Jordan created a list to organize orders coming in for Contoso Health. He also uses it to analyze trends for potential growth areas and supply chain improvements. </a:t>
            </a:r>
          </a:p>
          <a:p>
            <a:pPr>
              <a:lnSpc>
                <a:spcPct val="90000"/>
              </a:lnSpc>
              <a:spcAft>
                <a:spcPts val="600"/>
              </a:spcAft>
            </a:pPr>
            <a:endParaRPr lang="en-US" sz="1600" dirty="0">
              <a:gradFill>
                <a:gsLst>
                  <a:gs pos="2917">
                    <a:schemeClr val="tx1"/>
                  </a:gs>
                  <a:gs pos="30000">
                    <a:schemeClr val="tx1"/>
                  </a:gs>
                </a:gsLst>
                <a:lin ang="5400000" scaled="0"/>
              </a:gradFill>
            </a:endParaRPr>
          </a:p>
          <a:p>
            <a:pPr>
              <a:lnSpc>
                <a:spcPct val="90000"/>
              </a:lnSpc>
              <a:spcAft>
                <a:spcPts val="600"/>
              </a:spcAft>
            </a:pPr>
            <a:r>
              <a:rPr lang="en-US" sz="1600" dirty="0">
                <a:gradFill>
                  <a:gsLst>
                    <a:gs pos="2917">
                      <a:schemeClr val="tx1"/>
                    </a:gs>
                    <a:gs pos="30000">
                      <a:schemeClr val="tx1"/>
                    </a:gs>
                  </a:gsLst>
                  <a:lin ang="5400000" scaled="0"/>
                </a:gradFill>
              </a:rPr>
              <a:t>The list was created from scratch, including columns for lab name, lab type, delivery date, lab location and logo, whether the lab is a current customer, fulfillment status, and lab rankings.</a:t>
            </a:r>
          </a:p>
        </p:txBody>
      </p:sp>
      <p:sp>
        <p:nvSpPr>
          <p:cNvPr id="3" name="TextBox 2">
            <a:extLst>
              <a:ext uri="{FF2B5EF4-FFF2-40B4-BE49-F238E27FC236}">
                <a16:creationId xmlns:a16="http://schemas.microsoft.com/office/drawing/2014/main" id="{BC7C3E10-45D7-4ABA-BCAE-C7A3066094B5}"/>
              </a:ext>
            </a:extLst>
          </p:cNvPr>
          <p:cNvSpPr txBox="1"/>
          <p:nvPr/>
        </p:nvSpPr>
        <p:spPr>
          <a:xfrm>
            <a:off x="6416843" y="1395663"/>
            <a:ext cx="5566609" cy="3850285"/>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Track equipment orders, order details, and fulfillment status </a:t>
            </a:r>
            <a:r>
              <a:rPr lang="en-US" sz="2000" i="1" dirty="0">
                <a:gradFill>
                  <a:gsLst>
                    <a:gs pos="2917">
                      <a:schemeClr val="tx1"/>
                    </a:gs>
                    <a:gs pos="30000">
                      <a:schemeClr val="tx1"/>
                    </a:gs>
                  </a:gsLst>
                  <a:lin ang="5400000" scaled="0"/>
                </a:gradFill>
              </a:rPr>
              <a:t>(Jordan adds a list item for each new order)</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Share and collaborate by adding list to a Microsoft Teams channel </a:t>
            </a:r>
            <a:r>
              <a:rPr lang="en-US" sz="2000" i="1" dirty="0">
                <a:gradFill>
                  <a:gsLst>
                    <a:gs pos="2917">
                      <a:schemeClr val="tx1"/>
                    </a:gs>
                    <a:gs pos="30000">
                      <a:schemeClr val="tx1"/>
                    </a:gs>
                  </a:gsLst>
                  <a:lin ang="5400000" scaled="0"/>
                </a:gradFill>
              </a:rPr>
              <a:t>(Jordan adds list to Teams channel with fulfillment team for visibility of orders)</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Analyze information for trends and insights </a:t>
            </a:r>
            <a:r>
              <a:rPr lang="en-US" sz="2000" i="1" dirty="0">
                <a:gradFill>
                  <a:gsLst>
                    <a:gs pos="2917">
                      <a:schemeClr val="tx1"/>
                    </a:gs>
                    <a:gs pos="30000">
                      <a:schemeClr val="tx1"/>
                    </a:gs>
                  </a:gsLst>
                  <a:lin ang="5400000" scaled="0"/>
                </a:gradFill>
              </a:rPr>
              <a:t>(Jordan creates multiple list views to highlight potential customers, compare customer details, etc.)</a:t>
            </a:r>
            <a:endParaRPr lang="en-US" sz="20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000" dirty="0">
              <a:gradFill>
                <a:gsLst>
                  <a:gs pos="2917">
                    <a:schemeClr val="tx1"/>
                  </a:gs>
                  <a:gs pos="30000">
                    <a:schemeClr val="tx1"/>
                  </a:gs>
                </a:gsLst>
                <a:lin ang="5400000" scaled="0"/>
              </a:gradFill>
            </a:endParaRPr>
          </a:p>
        </p:txBody>
      </p:sp>
      <p:pic>
        <p:nvPicPr>
          <p:cNvPr id="6" name="Picture 5">
            <a:extLst>
              <a:ext uri="{FF2B5EF4-FFF2-40B4-BE49-F238E27FC236}">
                <a16:creationId xmlns:a16="http://schemas.microsoft.com/office/drawing/2014/main" id="{4D953E49-5529-45D1-A7F5-E000A16AFF59}"/>
              </a:ext>
            </a:extLst>
          </p:cNvPr>
          <p:cNvPicPr>
            <a:picLocks noChangeAspect="1"/>
          </p:cNvPicPr>
          <p:nvPr/>
        </p:nvPicPr>
        <p:blipFill>
          <a:blip r:embed="rId2"/>
          <a:stretch>
            <a:fillRect/>
          </a:stretch>
        </p:blipFill>
        <p:spPr>
          <a:xfrm>
            <a:off x="484541" y="3966326"/>
            <a:ext cx="5611459" cy="2409890"/>
          </a:xfrm>
          <a:prstGeom prst="rect">
            <a:avLst/>
          </a:prstGeom>
        </p:spPr>
      </p:pic>
    </p:spTree>
    <p:extLst>
      <p:ext uri="{BB962C8B-B14F-4D97-AF65-F5344CB8AC3E}">
        <p14:creationId xmlns:p14="http://schemas.microsoft.com/office/powerpoint/2010/main" val="3274304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8530B5-E0D5-7441-AB85-E2821CA71E08}"/>
              </a:ext>
            </a:extLst>
          </p:cNvPr>
          <p:cNvSpPr/>
          <p:nvPr/>
        </p:nvSpPr>
        <p:spPr bwMode="auto">
          <a:xfrm>
            <a:off x="-1" y="2286001"/>
            <a:ext cx="6099048" cy="2286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72E80345-08BF-314B-B0ED-A72853E6D66C}"/>
              </a:ext>
            </a:extLst>
          </p:cNvPr>
          <p:cNvSpPr/>
          <p:nvPr/>
        </p:nvSpPr>
        <p:spPr bwMode="auto">
          <a:xfrm>
            <a:off x="-1" y="0"/>
            <a:ext cx="6099048" cy="2286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a:extLst>
              <a:ext uri="{FF2B5EF4-FFF2-40B4-BE49-F238E27FC236}">
                <a16:creationId xmlns:a16="http://schemas.microsoft.com/office/drawing/2014/main" id="{42A7C264-6B8A-4B74-AAC0-DA9ED9115EDB}"/>
              </a:ext>
            </a:extLst>
          </p:cNvPr>
          <p:cNvSpPr>
            <a:spLocks noGrp="1"/>
          </p:cNvSpPr>
          <p:nvPr>
            <p:ph type="title"/>
          </p:nvPr>
        </p:nvSpPr>
        <p:spPr>
          <a:xfrm>
            <a:off x="1798026" y="2842724"/>
            <a:ext cx="3632388" cy="1172553"/>
          </a:xfrm>
        </p:spPr>
        <p:txBody>
          <a:bodyPr/>
          <a:lstStyle/>
          <a:p>
            <a:pPr algn="r"/>
            <a:r>
              <a:rPr lang="en-US">
                <a:solidFill>
                  <a:schemeClr val="bg1"/>
                </a:solidFill>
              </a:rPr>
              <a:t>Resources</a:t>
            </a:r>
          </a:p>
        </p:txBody>
      </p:sp>
      <p:sp>
        <p:nvSpPr>
          <p:cNvPr id="8" name="Text Placeholder 7">
            <a:extLst>
              <a:ext uri="{FF2B5EF4-FFF2-40B4-BE49-F238E27FC236}">
                <a16:creationId xmlns:a16="http://schemas.microsoft.com/office/drawing/2014/main" id="{D35B723D-7844-8E43-9EDD-816CF69A9415}"/>
              </a:ext>
            </a:extLst>
          </p:cNvPr>
          <p:cNvSpPr>
            <a:spLocks noGrp="1"/>
          </p:cNvSpPr>
          <p:nvPr>
            <p:ph type="body" sz="quarter" idx="10"/>
          </p:nvPr>
        </p:nvSpPr>
        <p:spPr>
          <a:xfrm>
            <a:off x="6391624" y="1784386"/>
            <a:ext cx="5335564" cy="3289228"/>
          </a:xfrm>
        </p:spPr>
        <p:txBody>
          <a:bodyPr anchor="ctr"/>
          <a:lstStyle/>
          <a:p>
            <a:pPr>
              <a:lnSpc>
                <a:spcPct val="110000"/>
              </a:lnSpc>
              <a:spcBef>
                <a:spcPts val="1200"/>
              </a:spcBef>
              <a:spcAft>
                <a:spcPts val="1200"/>
              </a:spcAft>
            </a:pPr>
            <a:r>
              <a:rPr lang="en-US" sz="2400" b="1" dirty="0">
                <a:latin typeface="+mj-lt"/>
              </a:rPr>
              <a:t>Microsoft Lists resource center</a:t>
            </a:r>
            <a:br>
              <a:rPr lang="en-US" sz="2400" b="1" dirty="0"/>
            </a:br>
            <a:r>
              <a:rPr lang="en-US" u="sng" dirty="0">
                <a:solidFill>
                  <a:srgbClr val="0070C0"/>
                </a:solidFill>
              </a:rPr>
              <a:t>aka.ms/</a:t>
            </a:r>
            <a:r>
              <a:rPr lang="en-US" u="sng" dirty="0" err="1">
                <a:solidFill>
                  <a:srgbClr val="0070C0"/>
                </a:solidFill>
              </a:rPr>
              <a:t>MSLists</a:t>
            </a:r>
            <a:endParaRPr lang="en-US" u="sng" dirty="0">
              <a:solidFill>
                <a:srgbClr val="0070C0"/>
              </a:solidFill>
            </a:endParaRPr>
          </a:p>
          <a:p>
            <a:pPr>
              <a:lnSpc>
                <a:spcPct val="110000"/>
              </a:lnSpc>
              <a:spcBef>
                <a:spcPts val="1200"/>
              </a:spcBef>
              <a:spcAft>
                <a:spcPts val="1200"/>
              </a:spcAft>
            </a:pPr>
            <a:r>
              <a:rPr lang="en-US" sz="2400" b="1" dirty="0">
                <a:latin typeface="+mj-lt"/>
              </a:rPr>
              <a:t>Microsoft Lists GA blog</a:t>
            </a:r>
            <a:br>
              <a:rPr lang="en-US" sz="2400" b="1" dirty="0"/>
            </a:br>
            <a:r>
              <a:rPr lang="en-US" u="sng" dirty="0">
                <a:solidFill>
                  <a:srgbClr val="0070C0"/>
                </a:solidFill>
              </a:rPr>
              <a:t>aka.ms/</a:t>
            </a:r>
            <a:r>
              <a:rPr lang="en-US" u="sng" dirty="0" err="1">
                <a:solidFill>
                  <a:srgbClr val="0070C0"/>
                </a:solidFill>
              </a:rPr>
              <a:t>MSLists</a:t>
            </a:r>
            <a:r>
              <a:rPr lang="en-US" u="sng" dirty="0">
                <a:solidFill>
                  <a:srgbClr val="0070C0"/>
                </a:solidFill>
              </a:rPr>
              <a:t>/GA/blog</a:t>
            </a:r>
            <a:endParaRPr lang="en-US" u="sng" dirty="0">
              <a:solidFill>
                <a:srgbClr val="0070C0"/>
              </a:solidFill>
              <a:cs typeface="Segoe UI"/>
            </a:endParaRPr>
          </a:p>
          <a:p>
            <a:pPr>
              <a:lnSpc>
                <a:spcPct val="110000"/>
              </a:lnSpc>
              <a:spcBef>
                <a:spcPts val="1200"/>
              </a:spcBef>
              <a:spcAft>
                <a:spcPts val="1200"/>
              </a:spcAft>
            </a:pPr>
            <a:r>
              <a:rPr lang="en-US" sz="2400" b="1" dirty="0">
                <a:latin typeface="+mj-lt"/>
              </a:rPr>
              <a:t>Microsoft Lists product demo video</a:t>
            </a:r>
            <a:br>
              <a:rPr lang="en-US" sz="2400" b="1" dirty="0"/>
            </a:br>
            <a:r>
              <a:rPr lang="en-US" u="sng" dirty="0">
                <a:solidFill>
                  <a:srgbClr val="0070C0"/>
                </a:solidFill>
              </a:rPr>
              <a:t>aka.ms/</a:t>
            </a:r>
            <a:r>
              <a:rPr lang="en-US" u="sng" dirty="0" err="1">
                <a:solidFill>
                  <a:srgbClr val="0070C0"/>
                </a:solidFill>
              </a:rPr>
              <a:t>MSLists</a:t>
            </a:r>
            <a:r>
              <a:rPr lang="en-US" u="sng" dirty="0">
                <a:solidFill>
                  <a:srgbClr val="0070C0"/>
                </a:solidFill>
              </a:rPr>
              <a:t>/demo-video</a:t>
            </a:r>
            <a:endParaRPr lang="en-US" u="sng" dirty="0">
              <a:solidFill>
                <a:srgbClr val="0070C0"/>
              </a:solidFill>
              <a:cs typeface="Segoe UI"/>
            </a:endParaRPr>
          </a:p>
        </p:txBody>
      </p:sp>
      <p:sp>
        <p:nvSpPr>
          <p:cNvPr id="11" name="Rectangle 10">
            <a:extLst>
              <a:ext uri="{FF2B5EF4-FFF2-40B4-BE49-F238E27FC236}">
                <a16:creationId xmlns:a16="http://schemas.microsoft.com/office/drawing/2014/main" id="{0A6082D2-BBC3-274D-A9A6-E2244B623759}"/>
              </a:ext>
            </a:extLst>
          </p:cNvPr>
          <p:cNvSpPr/>
          <p:nvPr/>
        </p:nvSpPr>
        <p:spPr bwMode="auto">
          <a:xfrm>
            <a:off x="-1" y="4572000"/>
            <a:ext cx="6099048" cy="2286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0223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a:solidFill>
                  <a:schemeClr val="tx1"/>
                </a:solidFill>
              </a:rPr>
              <a:t>Make a list and let it flow</a:t>
            </a:r>
          </a:p>
        </p:txBody>
      </p:sp>
      <p:pic>
        <p:nvPicPr>
          <p:cNvPr id="4" name="Graphic 2">
            <a:extLst>
              <a:ext uri="{FF2B5EF4-FFF2-40B4-BE49-F238E27FC236}">
                <a16:creationId xmlns:a16="http://schemas.microsoft.com/office/drawing/2014/main" id="{E58D760C-D7C9-4EF1-9426-BC5DB22537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05317" y="3329579"/>
            <a:ext cx="1493520" cy="1493520"/>
          </a:xfrm>
          <a:prstGeom prst="rect">
            <a:avLst/>
          </a:prstGeom>
        </p:spPr>
      </p:pic>
    </p:spTree>
    <p:extLst>
      <p:ext uri="{BB962C8B-B14F-4D97-AF65-F5344CB8AC3E}">
        <p14:creationId xmlns:p14="http://schemas.microsoft.com/office/powerpoint/2010/main" val="369100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2114CA-2E39-48BF-8482-268D47B048B7}"/>
              </a:ext>
            </a:extLst>
          </p:cNvPr>
          <p:cNvSpPr>
            <a:spLocks noGrp="1"/>
          </p:cNvSpPr>
          <p:nvPr>
            <p:ph type="title"/>
          </p:nvPr>
        </p:nvSpPr>
        <p:spPr>
          <a:xfrm>
            <a:off x="0" y="174815"/>
            <a:ext cx="12192000" cy="742300"/>
          </a:xfrm>
        </p:spPr>
        <p:txBody>
          <a:bodyPr/>
          <a:lstStyle/>
          <a:p>
            <a:pPr algn="ctr"/>
            <a:r>
              <a:rPr lang="en-US" sz="4000"/>
              <a:t>Track what matters most with Microsoft Lists</a:t>
            </a:r>
            <a:endParaRPr lang="en-US" sz="4000" dirty="0"/>
          </a:p>
        </p:txBody>
      </p:sp>
      <p:grpSp>
        <p:nvGrpSpPr>
          <p:cNvPr id="12" name="Group 271">
            <a:extLst>
              <a:ext uri="{FF2B5EF4-FFF2-40B4-BE49-F238E27FC236}">
                <a16:creationId xmlns:a16="http://schemas.microsoft.com/office/drawing/2014/main" id="{EE9EBD71-A76B-C841-A665-ED5621F28CCC}"/>
              </a:ext>
            </a:extLst>
          </p:cNvPr>
          <p:cNvGrpSpPr>
            <a:grpSpLocks noChangeAspect="1"/>
          </p:cNvGrpSpPr>
          <p:nvPr/>
        </p:nvGrpSpPr>
        <p:grpSpPr bwMode="auto">
          <a:xfrm>
            <a:off x="418958" y="1570760"/>
            <a:ext cx="1092171" cy="873735"/>
            <a:chOff x="2449" y="3408"/>
            <a:chExt cx="175" cy="140"/>
          </a:xfrm>
        </p:grpSpPr>
        <p:sp>
          <p:nvSpPr>
            <p:cNvPr id="13" name="Freeform 272">
              <a:extLst>
                <a:ext uri="{FF2B5EF4-FFF2-40B4-BE49-F238E27FC236}">
                  <a16:creationId xmlns:a16="http://schemas.microsoft.com/office/drawing/2014/main" id="{22B1FF82-FB38-7B47-87A7-6C70DE35BC53}"/>
                </a:ext>
              </a:extLst>
            </p:cNvPr>
            <p:cNvSpPr>
              <a:spLocks/>
            </p:cNvSpPr>
            <p:nvPr/>
          </p:nvSpPr>
          <p:spPr bwMode="auto">
            <a:xfrm>
              <a:off x="2519" y="3478"/>
              <a:ext cx="105" cy="70"/>
            </a:xfrm>
            <a:custGeom>
              <a:avLst/>
              <a:gdLst>
                <a:gd name="T0" fmla="*/ 169 w 169"/>
                <a:gd name="T1" fmla="*/ 0 h 113"/>
                <a:gd name="T2" fmla="*/ 169 w 169"/>
                <a:gd name="T3" fmla="*/ 0 h 113"/>
                <a:gd name="T4" fmla="*/ 141 w 169"/>
                <a:gd name="T5" fmla="*/ 0 h 113"/>
                <a:gd name="T6" fmla="*/ 141 w 169"/>
                <a:gd name="T7" fmla="*/ 85 h 113"/>
                <a:gd name="T8" fmla="*/ 0 w 169"/>
                <a:gd name="T9" fmla="*/ 85 h 113"/>
                <a:gd name="T10" fmla="*/ 0 w 169"/>
                <a:gd name="T11" fmla="*/ 113 h 113"/>
                <a:gd name="T12" fmla="*/ 169 w 169"/>
                <a:gd name="T13" fmla="*/ 113 h 113"/>
                <a:gd name="T14" fmla="*/ 169 w 169"/>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13">
                  <a:moveTo>
                    <a:pt x="169" y="0"/>
                  </a:moveTo>
                  <a:lnTo>
                    <a:pt x="169" y="0"/>
                  </a:lnTo>
                  <a:lnTo>
                    <a:pt x="141" y="0"/>
                  </a:lnTo>
                  <a:lnTo>
                    <a:pt x="141" y="85"/>
                  </a:lnTo>
                  <a:lnTo>
                    <a:pt x="0" y="85"/>
                  </a:lnTo>
                  <a:lnTo>
                    <a:pt x="0" y="113"/>
                  </a:lnTo>
                  <a:lnTo>
                    <a:pt x="169" y="113"/>
                  </a:lnTo>
                  <a:lnTo>
                    <a:pt x="16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73">
              <a:extLst>
                <a:ext uri="{FF2B5EF4-FFF2-40B4-BE49-F238E27FC236}">
                  <a16:creationId xmlns:a16="http://schemas.microsoft.com/office/drawing/2014/main" id="{59CE4134-A783-AD4D-96D8-B13CE14347E3}"/>
                </a:ext>
              </a:extLst>
            </p:cNvPr>
            <p:cNvSpPr>
              <a:spLocks/>
            </p:cNvSpPr>
            <p:nvPr/>
          </p:nvSpPr>
          <p:spPr bwMode="auto">
            <a:xfrm>
              <a:off x="2449" y="3408"/>
              <a:ext cx="105" cy="70"/>
            </a:xfrm>
            <a:custGeom>
              <a:avLst/>
              <a:gdLst>
                <a:gd name="T0" fmla="*/ 169 w 169"/>
                <a:gd name="T1" fmla="*/ 0 h 113"/>
                <a:gd name="T2" fmla="*/ 169 w 169"/>
                <a:gd name="T3" fmla="*/ 0 h 113"/>
                <a:gd name="T4" fmla="*/ 0 w 169"/>
                <a:gd name="T5" fmla="*/ 0 h 113"/>
                <a:gd name="T6" fmla="*/ 0 w 169"/>
                <a:gd name="T7" fmla="*/ 113 h 113"/>
                <a:gd name="T8" fmla="*/ 169 w 169"/>
                <a:gd name="T9" fmla="*/ 113 h 113"/>
                <a:gd name="T10" fmla="*/ 169 w 169"/>
                <a:gd name="T11" fmla="*/ 0 h 113"/>
              </a:gdLst>
              <a:ahLst/>
              <a:cxnLst>
                <a:cxn ang="0">
                  <a:pos x="T0" y="T1"/>
                </a:cxn>
                <a:cxn ang="0">
                  <a:pos x="T2" y="T3"/>
                </a:cxn>
                <a:cxn ang="0">
                  <a:pos x="T4" y="T5"/>
                </a:cxn>
                <a:cxn ang="0">
                  <a:pos x="T6" y="T7"/>
                </a:cxn>
                <a:cxn ang="0">
                  <a:pos x="T8" y="T9"/>
                </a:cxn>
                <a:cxn ang="0">
                  <a:pos x="T10" y="T11"/>
                </a:cxn>
              </a:cxnLst>
              <a:rect l="0" t="0" r="r" b="b"/>
              <a:pathLst>
                <a:path w="169" h="113">
                  <a:moveTo>
                    <a:pt x="169" y="0"/>
                  </a:moveTo>
                  <a:lnTo>
                    <a:pt x="169" y="0"/>
                  </a:lnTo>
                  <a:lnTo>
                    <a:pt x="0" y="0"/>
                  </a:lnTo>
                  <a:lnTo>
                    <a:pt x="0" y="113"/>
                  </a:lnTo>
                  <a:lnTo>
                    <a:pt x="169" y="113"/>
                  </a:lnTo>
                  <a:lnTo>
                    <a:pt x="16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74">
              <a:extLst>
                <a:ext uri="{FF2B5EF4-FFF2-40B4-BE49-F238E27FC236}">
                  <a16:creationId xmlns:a16="http://schemas.microsoft.com/office/drawing/2014/main" id="{1D3FA36B-468D-8845-BE41-6F41728D1C62}"/>
                </a:ext>
              </a:extLst>
            </p:cNvPr>
            <p:cNvSpPr>
              <a:spLocks/>
            </p:cNvSpPr>
            <p:nvPr/>
          </p:nvSpPr>
          <p:spPr bwMode="auto">
            <a:xfrm>
              <a:off x="2483" y="3443"/>
              <a:ext cx="105" cy="71"/>
            </a:xfrm>
            <a:custGeom>
              <a:avLst/>
              <a:gdLst>
                <a:gd name="T0" fmla="*/ 169 w 169"/>
                <a:gd name="T1" fmla="*/ 0 h 113"/>
                <a:gd name="T2" fmla="*/ 169 w 169"/>
                <a:gd name="T3" fmla="*/ 0 h 113"/>
                <a:gd name="T4" fmla="*/ 141 w 169"/>
                <a:gd name="T5" fmla="*/ 0 h 113"/>
                <a:gd name="T6" fmla="*/ 141 w 169"/>
                <a:gd name="T7" fmla="*/ 84 h 113"/>
                <a:gd name="T8" fmla="*/ 0 w 169"/>
                <a:gd name="T9" fmla="*/ 84 h 113"/>
                <a:gd name="T10" fmla="*/ 0 w 169"/>
                <a:gd name="T11" fmla="*/ 113 h 113"/>
                <a:gd name="T12" fmla="*/ 169 w 169"/>
                <a:gd name="T13" fmla="*/ 113 h 113"/>
                <a:gd name="T14" fmla="*/ 169 w 169"/>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13">
                  <a:moveTo>
                    <a:pt x="169" y="0"/>
                  </a:moveTo>
                  <a:lnTo>
                    <a:pt x="169" y="0"/>
                  </a:lnTo>
                  <a:lnTo>
                    <a:pt x="141" y="0"/>
                  </a:lnTo>
                  <a:lnTo>
                    <a:pt x="141" y="84"/>
                  </a:lnTo>
                  <a:lnTo>
                    <a:pt x="0" y="84"/>
                  </a:lnTo>
                  <a:lnTo>
                    <a:pt x="0" y="113"/>
                  </a:lnTo>
                  <a:lnTo>
                    <a:pt x="169" y="113"/>
                  </a:lnTo>
                  <a:lnTo>
                    <a:pt x="16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27">
            <a:extLst>
              <a:ext uri="{FF2B5EF4-FFF2-40B4-BE49-F238E27FC236}">
                <a16:creationId xmlns:a16="http://schemas.microsoft.com/office/drawing/2014/main" id="{3B688849-1A27-5B41-99DD-644C2650289F}"/>
              </a:ext>
            </a:extLst>
          </p:cNvPr>
          <p:cNvGrpSpPr>
            <a:grpSpLocks noChangeAspect="1"/>
          </p:cNvGrpSpPr>
          <p:nvPr/>
        </p:nvGrpSpPr>
        <p:grpSpPr bwMode="auto">
          <a:xfrm>
            <a:off x="419661" y="3532763"/>
            <a:ext cx="1090765" cy="578295"/>
            <a:chOff x="2423" y="874"/>
            <a:chExt cx="232" cy="123"/>
          </a:xfrm>
        </p:grpSpPr>
        <p:sp>
          <p:nvSpPr>
            <p:cNvPr id="17" name="Freeform 28">
              <a:extLst>
                <a:ext uri="{FF2B5EF4-FFF2-40B4-BE49-F238E27FC236}">
                  <a16:creationId xmlns:a16="http://schemas.microsoft.com/office/drawing/2014/main" id="{EF74AF65-96A6-8F4D-91DE-3365E4286555}"/>
                </a:ext>
              </a:extLst>
            </p:cNvPr>
            <p:cNvSpPr>
              <a:spLocks/>
            </p:cNvSpPr>
            <p:nvPr/>
          </p:nvSpPr>
          <p:spPr bwMode="auto">
            <a:xfrm>
              <a:off x="2493" y="874"/>
              <a:ext cx="66" cy="66"/>
            </a:xfrm>
            <a:custGeom>
              <a:avLst/>
              <a:gdLst>
                <a:gd name="T0" fmla="*/ 53 w 106"/>
                <a:gd name="T1" fmla="*/ 106 h 106"/>
                <a:gd name="T2" fmla="*/ 53 w 106"/>
                <a:gd name="T3" fmla="*/ 106 h 106"/>
                <a:gd name="T4" fmla="*/ 106 w 106"/>
                <a:gd name="T5" fmla="*/ 53 h 106"/>
                <a:gd name="T6" fmla="*/ 75 w 106"/>
                <a:gd name="T7" fmla="*/ 5 h 106"/>
                <a:gd name="T8" fmla="*/ 53 w 106"/>
                <a:gd name="T9" fmla="*/ 0 h 106"/>
                <a:gd name="T10" fmla="*/ 31 w 106"/>
                <a:gd name="T11" fmla="*/ 5 h 106"/>
                <a:gd name="T12" fmla="*/ 0 w 106"/>
                <a:gd name="T13" fmla="*/ 53 h 106"/>
                <a:gd name="T14" fmla="*/ 53 w 106"/>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6">
                  <a:moveTo>
                    <a:pt x="53" y="106"/>
                  </a:moveTo>
                  <a:lnTo>
                    <a:pt x="53" y="106"/>
                  </a:lnTo>
                  <a:cubicBezTo>
                    <a:pt x="82" y="106"/>
                    <a:pt x="106" y="83"/>
                    <a:pt x="106" y="53"/>
                  </a:cubicBezTo>
                  <a:cubicBezTo>
                    <a:pt x="106" y="31"/>
                    <a:pt x="93" y="13"/>
                    <a:pt x="75" y="5"/>
                  </a:cubicBezTo>
                  <a:cubicBezTo>
                    <a:pt x="68" y="2"/>
                    <a:pt x="61" y="0"/>
                    <a:pt x="53" y="0"/>
                  </a:cubicBezTo>
                  <a:cubicBezTo>
                    <a:pt x="45" y="0"/>
                    <a:pt x="38" y="2"/>
                    <a:pt x="31" y="5"/>
                  </a:cubicBezTo>
                  <a:cubicBezTo>
                    <a:pt x="13" y="13"/>
                    <a:pt x="0" y="31"/>
                    <a:pt x="0" y="53"/>
                  </a:cubicBezTo>
                  <a:cubicBezTo>
                    <a:pt x="0" y="83"/>
                    <a:pt x="24" y="106"/>
                    <a:pt x="53" y="106"/>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9">
              <a:extLst>
                <a:ext uri="{FF2B5EF4-FFF2-40B4-BE49-F238E27FC236}">
                  <a16:creationId xmlns:a16="http://schemas.microsoft.com/office/drawing/2014/main" id="{28988293-F69F-114E-BDA5-1B685BF4B3D4}"/>
                </a:ext>
              </a:extLst>
            </p:cNvPr>
            <p:cNvSpPr>
              <a:spLocks/>
            </p:cNvSpPr>
            <p:nvPr/>
          </p:nvSpPr>
          <p:spPr bwMode="auto">
            <a:xfrm>
              <a:off x="2477" y="948"/>
              <a:ext cx="99" cy="49"/>
            </a:xfrm>
            <a:custGeom>
              <a:avLst/>
              <a:gdLst>
                <a:gd name="T0" fmla="*/ 80 w 160"/>
                <a:gd name="T1" fmla="*/ 0 h 80"/>
                <a:gd name="T2" fmla="*/ 80 w 160"/>
                <a:gd name="T3" fmla="*/ 0 h 80"/>
                <a:gd name="T4" fmla="*/ 0 w 160"/>
                <a:gd name="T5" fmla="*/ 80 h 80"/>
                <a:gd name="T6" fmla="*/ 16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36" y="0"/>
                    <a:pt x="0" y="36"/>
                    <a:pt x="0" y="80"/>
                  </a:cubicBezTo>
                  <a:lnTo>
                    <a:pt x="160" y="80"/>
                  </a:lnTo>
                  <a:cubicBezTo>
                    <a:pt x="160" y="36"/>
                    <a:pt x="124" y="0"/>
                    <a:pt x="80" y="0"/>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30">
              <a:extLst>
                <a:ext uri="{FF2B5EF4-FFF2-40B4-BE49-F238E27FC236}">
                  <a16:creationId xmlns:a16="http://schemas.microsoft.com/office/drawing/2014/main" id="{E9E06D88-B670-A44B-85C4-B90DF8E54285}"/>
                </a:ext>
              </a:extLst>
            </p:cNvPr>
            <p:cNvSpPr>
              <a:spLocks/>
            </p:cNvSpPr>
            <p:nvPr/>
          </p:nvSpPr>
          <p:spPr bwMode="auto">
            <a:xfrm>
              <a:off x="2423" y="965"/>
              <a:ext cx="46" cy="32"/>
            </a:xfrm>
            <a:custGeom>
              <a:avLst/>
              <a:gdLst>
                <a:gd name="T0" fmla="*/ 0 w 75"/>
                <a:gd name="T1" fmla="*/ 53 h 53"/>
                <a:gd name="T2" fmla="*/ 0 w 75"/>
                <a:gd name="T3" fmla="*/ 53 h 53"/>
                <a:gd name="T4" fmla="*/ 63 w 75"/>
                <a:gd name="T5" fmla="*/ 53 h 53"/>
                <a:gd name="T6" fmla="*/ 63 w 75"/>
                <a:gd name="T7" fmla="*/ 53 h 53"/>
                <a:gd name="T8" fmla="*/ 75 w 75"/>
                <a:gd name="T9" fmla="*/ 5 h 53"/>
                <a:gd name="T10" fmla="*/ 54 w 75"/>
                <a:gd name="T11" fmla="*/ 0 h 53"/>
                <a:gd name="T12" fmla="*/ 0 w 7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75" h="53">
                  <a:moveTo>
                    <a:pt x="0" y="53"/>
                  </a:moveTo>
                  <a:lnTo>
                    <a:pt x="0" y="53"/>
                  </a:lnTo>
                  <a:lnTo>
                    <a:pt x="63" y="53"/>
                  </a:lnTo>
                  <a:lnTo>
                    <a:pt x="63" y="53"/>
                  </a:lnTo>
                  <a:cubicBezTo>
                    <a:pt x="63" y="36"/>
                    <a:pt x="67" y="19"/>
                    <a:pt x="75" y="5"/>
                  </a:cubicBezTo>
                  <a:cubicBezTo>
                    <a:pt x="68" y="2"/>
                    <a:pt x="61" y="0"/>
                    <a:pt x="54" y="0"/>
                  </a:cubicBezTo>
                  <a:cubicBezTo>
                    <a:pt x="24" y="0"/>
                    <a:pt x="0" y="24"/>
                    <a:pt x="0" y="53"/>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31">
              <a:extLst>
                <a:ext uri="{FF2B5EF4-FFF2-40B4-BE49-F238E27FC236}">
                  <a16:creationId xmlns:a16="http://schemas.microsoft.com/office/drawing/2014/main" id="{2EE2EC25-5CC0-2348-AFC9-C0C038D788C3}"/>
                </a:ext>
              </a:extLst>
            </p:cNvPr>
            <p:cNvSpPr>
              <a:spLocks/>
            </p:cNvSpPr>
            <p:nvPr/>
          </p:nvSpPr>
          <p:spPr bwMode="auto">
            <a:xfrm>
              <a:off x="2431" y="907"/>
              <a:ext cx="50" cy="49"/>
            </a:xfrm>
            <a:custGeom>
              <a:avLst/>
              <a:gdLst>
                <a:gd name="T0" fmla="*/ 40 w 80"/>
                <a:gd name="T1" fmla="*/ 0 h 80"/>
                <a:gd name="T2" fmla="*/ 40 w 80"/>
                <a:gd name="T3" fmla="*/ 0 h 80"/>
                <a:gd name="T4" fmla="*/ 0 w 80"/>
                <a:gd name="T5" fmla="*/ 40 h 80"/>
                <a:gd name="T6" fmla="*/ 14 w 80"/>
                <a:gd name="T7" fmla="*/ 71 h 80"/>
                <a:gd name="T8" fmla="*/ 37 w 80"/>
                <a:gd name="T9" fmla="*/ 80 h 80"/>
                <a:gd name="T10" fmla="*/ 40 w 80"/>
                <a:gd name="T11" fmla="*/ 80 h 80"/>
                <a:gd name="T12" fmla="*/ 42 w 80"/>
                <a:gd name="T13" fmla="*/ 80 h 80"/>
                <a:gd name="T14" fmla="*/ 65 w 80"/>
                <a:gd name="T15" fmla="*/ 71 h 80"/>
                <a:gd name="T16" fmla="*/ 80 w 80"/>
                <a:gd name="T17" fmla="*/ 40 h 80"/>
                <a:gd name="T18" fmla="*/ 40 w 80"/>
                <a:gd name="T1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0"/>
                  </a:moveTo>
                  <a:lnTo>
                    <a:pt x="40" y="0"/>
                  </a:lnTo>
                  <a:cubicBezTo>
                    <a:pt x="17" y="0"/>
                    <a:pt x="0" y="18"/>
                    <a:pt x="0" y="40"/>
                  </a:cubicBezTo>
                  <a:cubicBezTo>
                    <a:pt x="0" y="53"/>
                    <a:pt x="5" y="63"/>
                    <a:pt x="14" y="71"/>
                  </a:cubicBezTo>
                  <a:cubicBezTo>
                    <a:pt x="20" y="76"/>
                    <a:pt x="28" y="80"/>
                    <a:pt x="37" y="80"/>
                  </a:cubicBezTo>
                  <a:cubicBezTo>
                    <a:pt x="38" y="80"/>
                    <a:pt x="39" y="80"/>
                    <a:pt x="40" y="80"/>
                  </a:cubicBezTo>
                  <a:cubicBezTo>
                    <a:pt x="40" y="80"/>
                    <a:pt x="41" y="80"/>
                    <a:pt x="42" y="80"/>
                  </a:cubicBezTo>
                  <a:cubicBezTo>
                    <a:pt x="51" y="80"/>
                    <a:pt x="59" y="76"/>
                    <a:pt x="65" y="71"/>
                  </a:cubicBezTo>
                  <a:cubicBezTo>
                    <a:pt x="74" y="63"/>
                    <a:pt x="80" y="53"/>
                    <a:pt x="80" y="40"/>
                  </a:cubicBezTo>
                  <a:cubicBezTo>
                    <a:pt x="80" y="18"/>
                    <a:pt x="62" y="0"/>
                    <a:pt x="40" y="0"/>
                  </a:cubicBez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32">
              <a:extLst>
                <a:ext uri="{FF2B5EF4-FFF2-40B4-BE49-F238E27FC236}">
                  <a16:creationId xmlns:a16="http://schemas.microsoft.com/office/drawing/2014/main" id="{69682C74-720E-0741-981B-7E0264E379E7}"/>
                </a:ext>
              </a:extLst>
            </p:cNvPr>
            <p:cNvSpPr>
              <a:spLocks/>
            </p:cNvSpPr>
            <p:nvPr/>
          </p:nvSpPr>
          <p:spPr bwMode="auto">
            <a:xfrm>
              <a:off x="2573" y="898"/>
              <a:ext cx="82" cy="83"/>
            </a:xfrm>
            <a:custGeom>
              <a:avLst/>
              <a:gdLst>
                <a:gd name="T0" fmla="*/ 80 w 133"/>
                <a:gd name="T1" fmla="*/ 53 h 133"/>
                <a:gd name="T2" fmla="*/ 80 w 133"/>
                <a:gd name="T3" fmla="*/ 53 h 133"/>
                <a:gd name="T4" fmla="*/ 80 w 133"/>
                <a:gd name="T5" fmla="*/ 0 h 133"/>
                <a:gd name="T6" fmla="*/ 53 w 133"/>
                <a:gd name="T7" fmla="*/ 0 h 133"/>
                <a:gd name="T8" fmla="*/ 53 w 133"/>
                <a:gd name="T9" fmla="*/ 53 h 133"/>
                <a:gd name="T10" fmla="*/ 0 w 133"/>
                <a:gd name="T11" fmla="*/ 53 h 133"/>
                <a:gd name="T12" fmla="*/ 0 w 133"/>
                <a:gd name="T13" fmla="*/ 80 h 133"/>
                <a:gd name="T14" fmla="*/ 53 w 133"/>
                <a:gd name="T15" fmla="*/ 80 h 133"/>
                <a:gd name="T16" fmla="*/ 53 w 133"/>
                <a:gd name="T17" fmla="*/ 80 h 133"/>
                <a:gd name="T18" fmla="*/ 53 w 133"/>
                <a:gd name="T19" fmla="*/ 133 h 133"/>
                <a:gd name="T20" fmla="*/ 80 w 133"/>
                <a:gd name="T21" fmla="*/ 133 h 133"/>
                <a:gd name="T22" fmla="*/ 80 w 133"/>
                <a:gd name="T23" fmla="*/ 80 h 133"/>
                <a:gd name="T24" fmla="*/ 80 w 133"/>
                <a:gd name="T25" fmla="*/ 80 h 133"/>
                <a:gd name="T26" fmla="*/ 133 w 133"/>
                <a:gd name="T27" fmla="*/ 80 h 133"/>
                <a:gd name="T28" fmla="*/ 133 w 133"/>
                <a:gd name="T29" fmla="*/ 53 h 133"/>
                <a:gd name="T30" fmla="*/ 80 w 133"/>
                <a:gd name="T31" fmla="*/ 5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3" h="133">
                  <a:moveTo>
                    <a:pt x="80" y="53"/>
                  </a:moveTo>
                  <a:lnTo>
                    <a:pt x="80" y="53"/>
                  </a:lnTo>
                  <a:lnTo>
                    <a:pt x="80" y="0"/>
                  </a:lnTo>
                  <a:lnTo>
                    <a:pt x="53" y="0"/>
                  </a:lnTo>
                  <a:lnTo>
                    <a:pt x="53" y="53"/>
                  </a:lnTo>
                  <a:lnTo>
                    <a:pt x="0" y="53"/>
                  </a:lnTo>
                  <a:lnTo>
                    <a:pt x="0" y="80"/>
                  </a:lnTo>
                  <a:lnTo>
                    <a:pt x="53" y="80"/>
                  </a:lnTo>
                  <a:lnTo>
                    <a:pt x="53" y="80"/>
                  </a:lnTo>
                  <a:lnTo>
                    <a:pt x="53" y="133"/>
                  </a:lnTo>
                  <a:lnTo>
                    <a:pt x="80" y="133"/>
                  </a:lnTo>
                  <a:lnTo>
                    <a:pt x="80" y="80"/>
                  </a:lnTo>
                  <a:lnTo>
                    <a:pt x="80" y="80"/>
                  </a:lnTo>
                  <a:lnTo>
                    <a:pt x="133" y="80"/>
                  </a:lnTo>
                  <a:lnTo>
                    <a:pt x="133" y="53"/>
                  </a:lnTo>
                  <a:lnTo>
                    <a:pt x="80" y="53"/>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26">
            <a:extLst>
              <a:ext uri="{FF2B5EF4-FFF2-40B4-BE49-F238E27FC236}">
                <a16:creationId xmlns:a16="http://schemas.microsoft.com/office/drawing/2014/main" id="{3C5D4A5B-2F2A-EE4E-910D-40F082315CC0}"/>
              </a:ext>
            </a:extLst>
          </p:cNvPr>
          <p:cNvGrpSpPr>
            <a:grpSpLocks noChangeAspect="1"/>
          </p:cNvGrpSpPr>
          <p:nvPr/>
        </p:nvGrpSpPr>
        <p:grpSpPr bwMode="auto">
          <a:xfrm>
            <a:off x="416404" y="5135572"/>
            <a:ext cx="1097279" cy="963114"/>
            <a:chOff x="3291" y="834"/>
            <a:chExt cx="229" cy="201"/>
          </a:xfrm>
        </p:grpSpPr>
        <p:sp>
          <p:nvSpPr>
            <p:cNvPr id="27" name="Freeform 27">
              <a:extLst>
                <a:ext uri="{FF2B5EF4-FFF2-40B4-BE49-F238E27FC236}">
                  <a16:creationId xmlns:a16="http://schemas.microsoft.com/office/drawing/2014/main" id="{C4EF968D-A10E-6E43-B345-D99C6F14CE95}"/>
                </a:ext>
              </a:extLst>
            </p:cNvPr>
            <p:cNvSpPr>
              <a:spLocks/>
            </p:cNvSpPr>
            <p:nvPr/>
          </p:nvSpPr>
          <p:spPr bwMode="auto">
            <a:xfrm>
              <a:off x="3291" y="846"/>
              <a:ext cx="141" cy="42"/>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3C76266E-31F7-0544-9C5A-DEC8B25C968D}"/>
                </a:ext>
              </a:extLst>
            </p:cNvPr>
            <p:cNvSpPr>
              <a:spLocks/>
            </p:cNvSpPr>
            <p:nvPr/>
          </p:nvSpPr>
          <p:spPr bwMode="auto">
            <a:xfrm>
              <a:off x="3291" y="920"/>
              <a:ext cx="141" cy="41"/>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04A0487A-7FB5-7C47-9CEB-DD70713FD1F2}"/>
                </a:ext>
              </a:extLst>
            </p:cNvPr>
            <p:cNvSpPr>
              <a:spLocks/>
            </p:cNvSpPr>
            <p:nvPr/>
          </p:nvSpPr>
          <p:spPr bwMode="auto">
            <a:xfrm>
              <a:off x="3291" y="994"/>
              <a:ext cx="141" cy="41"/>
            </a:xfrm>
            <a:custGeom>
              <a:avLst/>
              <a:gdLst>
                <a:gd name="T0" fmla="*/ 0 w 226"/>
                <a:gd name="T1" fmla="*/ 67 h 67"/>
                <a:gd name="T2" fmla="*/ 0 w 226"/>
                <a:gd name="T3" fmla="*/ 67 h 67"/>
                <a:gd name="T4" fmla="*/ 226 w 226"/>
                <a:gd name="T5" fmla="*/ 67 h 67"/>
                <a:gd name="T6" fmla="*/ 226 w 226"/>
                <a:gd name="T7" fmla="*/ 0 h 67"/>
                <a:gd name="T8" fmla="*/ 0 w 226"/>
                <a:gd name="T9" fmla="*/ 0 h 67"/>
                <a:gd name="T10" fmla="*/ 0 w 226"/>
                <a:gd name="T11" fmla="*/ 67 h 67"/>
              </a:gdLst>
              <a:ahLst/>
              <a:cxnLst>
                <a:cxn ang="0">
                  <a:pos x="T0" y="T1"/>
                </a:cxn>
                <a:cxn ang="0">
                  <a:pos x="T2" y="T3"/>
                </a:cxn>
                <a:cxn ang="0">
                  <a:pos x="T4" y="T5"/>
                </a:cxn>
                <a:cxn ang="0">
                  <a:pos x="T6" y="T7"/>
                </a:cxn>
                <a:cxn ang="0">
                  <a:pos x="T8" y="T9"/>
                </a:cxn>
                <a:cxn ang="0">
                  <a:pos x="T10" y="T11"/>
                </a:cxn>
              </a:cxnLst>
              <a:rect l="0" t="0" r="r" b="b"/>
              <a:pathLst>
                <a:path w="226" h="67">
                  <a:moveTo>
                    <a:pt x="0" y="67"/>
                  </a:moveTo>
                  <a:lnTo>
                    <a:pt x="0" y="67"/>
                  </a:lnTo>
                  <a:lnTo>
                    <a:pt x="226" y="67"/>
                  </a:lnTo>
                  <a:lnTo>
                    <a:pt x="226" y="0"/>
                  </a:lnTo>
                  <a:lnTo>
                    <a:pt x="0" y="0"/>
                  </a:lnTo>
                  <a:lnTo>
                    <a:pt x="0" y="67"/>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0">
              <a:extLst>
                <a:ext uri="{FF2B5EF4-FFF2-40B4-BE49-F238E27FC236}">
                  <a16:creationId xmlns:a16="http://schemas.microsoft.com/office/drawing/2014/main" id="{AD5BC164-0DB9-B546-B382-5A60529F58A2}"/>
                </a:ext>
              </a:extLst>
            </p:cNvPr>
            <p:cNvSpPr>
              <a:spLocks/>
            </p:cNvSpPr>
            <p:nvPr/>
          </p:nvSpPr>
          <p:spPr bwMode="auto">
            <a:xfrm>
              <a:off x="3452" y="907"/>
              <a:ext cx="68" cy="54"/>
            </a:xfrm>
            <a:custGeom>
              <a:avLst/>
              <a:gdLst>
                <a:gd name="T0" fmla="*/ 96 w 110"/>
                <a:gd name="T1" fmla="*/ 0 h 88"/>
                <a:gd name="T2" fmla="*/ 96 w 110"/>
                <a:gd name="T3" fmla="*/ 0 h 88"/>
                <a:gd name="T4" fmla="*/ 37 w 110"/>
                <a:gd name="T5" fmla="*/ 60 h 88"/>
                <a:gd name="T6" fmla="*/ 14 w 110"/>
                <a:gd name="T7" fmla="*/ 37 h 88"/>
                <a:gd name="T8" fmla="*/ 0 w 110"/>
                <a:gd name="T9" fmla="*/ 51 h 88"/>
                <a:gd name="T10" fmla="*/ 37 w 110"/>
                <a:gd name="T11" fmla="*/ 88 h 88"/>
                <a:gd name="T12" fmla="*/ 110 w 110"/>
                <a:gd name="T13" fmla="*/ 14 h 88"/>
                <a:gd name="T14" fmla="*/ 96 w 110"/>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
                  <a:moveTo>
                    <a:pt x="96" y="0"/>
                  </a:moveTo>
                  <a:lnTo>
                    <a:pt x="96" y="0"/>
                  </a:lnTo>
                  <a:lnTo>
                    <a:pt x="37" y="60"/>
                  </a:lnTo>
                  <a:lnTo>
                    <a:pt x="14" y="37"/>
                  </a:lnTo>
                  <a:lnTo>
                    <a:pt x="0" y="51"/>
                  </a:lnTo>
                  <a:lnTo>
                    <a:pt x="37" y="88"/>
                  </a:lnTo>
                  <a:lnTo>
                    <a:pt x="110" y="14"/>
                  </a:lnTo>
                  <a:lnTo>
                    <a:pt x="9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F4B8F36E-7966-BA4C-8AA2-1061A311A285}"/>
                </a:ext>
              </a:extLst>
            </p:cNvPr>
            <p:cNvSpPr>
              <a:spLocks/>
            </p:cNvSpPr>
            <p:nvPr/>
          </p:nvSpPr>
          <p:spPr bwMode="auto">
            <a:xfrm>
              <a:off x="3452" y="981"/>
              <a:ext cx="68" cy="54"/>
            </a:xfrm>
            <a:custGeom>
              <a:avLst/>
              <a:gdLst>
                <a:gd name="T0" fmla="*/ 14 w 110"/>
                <a:gd name="T1" fmla="*/ 37 h 88"/>
                <a:gd name="T2" fmla="*/ 14 w 110"/>
                <a:gd name="T3" fmla="*/ 37 h 88"/>
                <a:gd name="T4" fmla="*/ 0 w 110"/>
                <a:gd name="T5" fmla="*/ 51 h 88"/>
                <a:gd name="T6" fmla="*/ 37 w 110"/>
                <a:gd name="T7" fmla="*/ 88 h 88"/>
                <a:gd name="T8" fmla="*/ 110 w 110"/>
                <a:gd name="T9" fmla="*/ 14 h 88"/>
                <a:gd name="T10" fmla="*/ 96 w 110"/>
                <a:gd name="T11" fmla="*/ 0 h 88"/>
                <a:gd name="T12" fmla="*/ 37 w 110"/>
                <a:gd name="T13" fmla="*/ 59 h 88"/>
                <a:gd name="T14" fmla="*/ 14 w 110"/>
                <a:gd name="T15" fmla="*/ 37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8">
                  <a:moveTo>
                    <a:pt x="14" y="37"/>
                  </a:moveTo>
                  <a:lnTo>
                    <a:pt x="14" y="37"/>
                  </a:lnTo>
                  <a:lnTo>
                    <a:pt x="0" y="51"/>
                  </a:lnTo>
                  <a:lnTo>
                    <a:pt x="37" y="88"/>
                  </a:lnTo>
                  <a:lnTo>
                    <a:pt x="110" y="14"/>
                  </a:lnTo>
                  <a:lnTo>
                    <a:pt x="96" y="0"/>
                  </a:lnTo>
                  <a:lnTo>
                    <a:pt x="37" y="59"/>
                  </a:lnTo>
                  <a:lnTo>
                    <a:pt x="14" y="37"/>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9FF5F0E9-4F61-F547-B52C-180E8FE88018}"/>
                </a:ext>
              </a:extLst>
            </p:cNvPr>
            <p:cNvSpPr>
              <a:spLocks/>
            </p:cNvSpPr>
            <p:nvPr/>
          </p:nvSpPr>
          <p:spPr bwMode="auto">
            <a:xfrm>
              <a:off x="3452" y="834"/>
              <a:ext cx="68" cy="54"/>
            </a:xfrm>
            <a:custGeom>
              <a:avLst/>
              <a:gdLst>
                <a:gd name="T0" fmla="*/ 96 w 110"/>
                <a:gd name="T1" fmla="*/ 0 h 87"/>
                <a:gd name="T2" fmla="*/ 96 w 110"/>
                <a:gd name="T3" fmla="*/ 0 h 87"/>
                <a:gd name="T4" fmla="*/ 37 w 110"/>
                <a:gd name="T5" fmla="*/ 59 h 87"/>
                <a:gd name="T6" fmla="*/ 14 w 110"/>
                <a:gd name="T7" fmla="*/ 36 h 87"/>
                <a:gd name="T8" fmla="*/ 0 w 110"/>
                <a:gd name="T9" fmla="*/ 50 h 87"/>
                <a:gd name="T10" fmla="*/ 37 w 110"/>
                <a:gd name="T11" fmla="*/ 87 h 87"/>
                <a:gd name="T12" fmla="*/ 110 w 110"/>
                <a:gd name="T13" fmla="*/ 14 h 87"/>
                <a:gd name="T14" fmla="*/ 96 w 11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87">
                  <a:moveTo>
                    <a:pt x="96" y="0"/>
                  </a:moveTo>
                  <a:lnTo>
                    <a:pt x="96" y="0"/>
                  </a:lnTo>
                  <a:lnTo>
                    <a:pt x="37" y="59"/>
                  </a:lnTo>
                  <a:lnTo>
                    <a:pt x="14" y="36"/>
                  </a:lnTo>
                  <a:lnTo>
                    <a:pt x="0" y="50"/>
                  </a:lnTo>
                  <a:lnTo>
                    <a:pt x="37" y="87"/>
                  </a:lnTo>
                  <a:lnTo>
                    <a:pt x="110" y="14"/>
                  </a:lnTo>
                  <a:lnTo>
                    <a:pt x="9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18BB5B2B-B386-4FA9-865D-20D93E08F207}"/>
              </a:ext>
            </a:extLst>
          </p:cNvPr>
          <p:cNvGrpSpPr/>
          <p:nvPr/>
        </p:nvGrpSpPr>
        <p:grpSpPr>
          <a:xfrm>
            <a:off x="6788542" y="2353708"/>
            <a:ext cx="4983797" cy="3339260"/>
            <a:chOff x="6788542" y="2353708"/>
            <a:chExt cx="4983797" cy="3339260"/>
          </a:xfrm>
        </p:grpSpPr>
        <p:grpSp>
          <p:nvGrpSpPr>
            <p:cNvPr id="41" name="Group 40">
              <a:extLst>
                <a:ext uri="{FF2B5EF4-FFF2-40B4-BE49-F238E27FC236}">
                  <a16:creationId xmlns:a16="http://schemas.microsoft.com/office/drawing/2014/main" id="{481DC98E-81CC-4364-8196-860544420B9C}"/>
                </a:ext>
              </a:extLst>
            </p:cNvPr>
            <p:cNvGrpSpPr/>
            <p:nvPr/>
          </p:nvGrpSpPr>
          <p:grpSpPr>
            <a:xfrm>
              <a:off x="10856242" y="2774824"/>
              <a:ext cx="916097" cy="1879396"/>
              <a:chOff x="5809993" y="2439944"/>
              <a:chExt cx="1854945" cy="3805464"/>
            </a:xfrm>
          </p:grpSpPr>
          <p:pic>
            <p:nvPicPr>
              <p:cNvPr id="42" name="Picture 41">
                <a:extLst>
                  <a:ext uri="{FF2B5EF4-FFF2-40B4-BE49-F238E27FC236}">
                    <a16:creationId xmlns:a16="http://schemas.microsoft.com/office/drawing/2014/main" id="{AF4D21C1-495E-4610-B9B1-4828855A6737}"/>
                  </a:ext>
                </a:extLst>
              </p:cNvPr>
              <p:cNvPicPr>
                <a:picLocks noChangeAspect="1"/>
              </p:cNvPicPr>
              <p:nvPr/>
            </p:nvPicPr>
            <p:blipFill>
              <a:blip r:embed="rId3"/>
              <a:stretch>
                <a:fillRect/>
              </a:stretch>
            </p:blipFill>
            <p:spPr>
              <a:xfrm>
                <a:off x="5933105" y="2544719"/>
                <a:ext cx="1608722" cy="3483423"/>
              </a:xfrm>
              <a:prstGeom prst="rect">
                <a:avLst/>
              </a:prstGeom>
            </p:spPr>
          </p:pic>
          <p:pic>
            <p:nvPicPr>
              <p:cNvPr id="43" name="Picture 42" descr="A picture containing monitor&#10;&#10;Description automatically generated">
                <a:extLst>
                  <a:ext uri="{FF2B5EF4-FFF2-40B4-BE49-F238E27FC236}">
                    <a16:creationId xmlns:a16="http://schemas.microsoft.com/office/drawing/2014/main" id="{370894FE-FF0A-4A09-99CB-49D76243F581}"/>
                  </a:ext>
                </a:extLst>
              </p:cNvPr>
              <p:cNvPicPr>
                <a:picLocks noChangeAspect="1"/>
              </p:cNvPicPr>
              <p:nvPr/>
            </p:nvPicPr>
            <p:blipFill>
              <a:blip r:embed="rId4"/>
              <a:stretch>
                <a:fillRect/>
              </a:stretch>
            </p:blipFill>
            <p:spPr>
              <a:xfrm>
                <a:off x="5809993" y="2439944"/>
                <a:ext cx="1854945" cy="3805464"/>
              </a:xfrm>
              <a:prstGeom prst="rect">
                <a:avLst/>
              </a:prstGeom>
            </p:spPr>
          </p:pic>
        </p:grpSp>
        <p:pic>
          <p:nvPicPr>
            <p:cNvPr id="5" name="Picture 4" descr="A screen shot of a computer&#10;&#10;Description automatically generated">
              <a:extLst>
                <a:ext uri="{FF2B5EF4-FFF2-40B4-BE49-F238E27FC236}">
                  <a16:creationId xmlns:a16="http://schemas.microsoft.com/office/drawing/2014/main" id="{710EF78B-435C-1B4C-94EA-53F599CC52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8542" y="2353708"/>
              <a:ext cx="4670294" cy="3339260"/>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21B567C0-7DC3-4599-BE34-CE0A7B75A6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6376" y="2489301"/>
              <a:ext cx="2970498" cy="1978882"/>
            </a:xfrm>
            <a:prstGeom prst="rect">
              <a:avLst/>
            </a:prstGeom>
          </p:spPr>
        </p:pic>
      </p:grpSp>
      <p:grpSp>
        <p:nvGrpSpPr>
          <p:cNvPr id="2" name="Group 1">
            <a:extLst>
              <a:ext uri="{FF2B5EF4-FFF2-40B4-BE49-F238E27FC236}">
                <a16:creationId xmlns:a16="http://schemas.microsoft.com/office/drawing/2014/main" id="{C552E556-0F12-4A40-942E-58905BE626DF}"/>
              </a:ext>
            </a:extLst>
          </p:cNvPr>
          <p:cNvGrpSpPr/>
          <p:nvPr/>
        </p:nvGrpSpPr>
        <p:grpSpPr>
          <a:xfrm>
            <a:off x="2043010" y="1343761"/>
            <a:ext cx="4045398" cy="1327732"/>
            <a:chOff x="2043010" y="1343761"/>
            <a:chExt cx="4045398" cy="1327732"/>
          </a:xfrm>
        </p:grpSpPr>
        <p:grpSp>
          <p:nvGrpSpPr>
            <p:cNvPr id="32" name="Group 31">
              <a:extLst>
                <a:ext uri="{FF2B5EF4-FFF2-40B4-BE49-F238E27FC236}">
                  <a16:creationId xmlns:a16="http://schemas.microsoft.com/office/drawing/2014/main" id="{9D3C4CA4-61CC-7D41-A668-73E14B46F763}"/>
                </a:ext>
              </a:extLst>
            </p:cNvPr>
            <p:cNvGrpSpPr/>
            <p:nvPr/>
          </p:nvGrpSpPr>
          <p:grpSpPr>
            <a:xfrm>
              <a:off x="2043010" y="1343761"/>
              <a:ext cx="4045398" cy="1327732"/>
              <a:chOff x="5613400" y="1308100"/>
              <a:chExt cx="3644900" cy="1519000"/>
            </a:xfrm>
          </p:grpSpPr>
          <p:sp>
            <p:nvSpPr>
              <p:cNvPr id="33" name="Rectangle: Rounded Corners 2">
                <a:extLst>
                  <a:ext uri="{FF2B5EF4-FFF2-40B4-BE49-F238E27FC236}">
                    <a16:creationId xmlns:a16="http://schemas.microsoft.com/office/drawing/2014/main" id="{DFDC5DD7-F8F8-7B44-B65F-DCA8E059A927}"/>
                  </a:ext>
                </a:extLst>
              </p:cNvPr>
              <p:cNvSpPr/>
              <p:nvPr/>
            </p:nvSpPr>
            <p:spPr bwMode="auto">
              <a:xfrm>
                <a:off x="5613400" y="1308100"/>
                <a:ext cx="3644900" cy="1519000"/>
              </a:xfrm>
              <a:prstGeom prst="roundRect">
                <a:avLst>
                  <a:gd name="adj" fmla="val 5828"/>
                </a:avLst>
              </a:prstGeom>
              <a:solidFill>
                <a:srgbClr val="F0880A"/>
              </a:solidFill>
              <a:ln>
                <a:noFill/>
                <a:headEnd type="none" w="med" len="med"/>
                <a:tailEnd type="none" w="med" len="med"/>
              </a:ln>
              <a:effectLst>
                <a:outerShdw blurRad="1016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3152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latin typeface="+mj-lt"/>
                    <a:ea typeface="Segoe UI" pitchFamily="34" charset="0"/>
                    <a:cs typeface="Segoe UI" pitchFamily="34" charset="0"/>
                  </a:rPr>
                  <a:t>Simple</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4" name="Rectangle: Top Corners Rounded 5">
                <a:extLst>
                  <a:ext uri="{FF2B5EF4-FFF2-40B4-BE49-F238E27FC236}">
                    <a16:creationId xmlns:a16="http://schemas.microsoft.com/office/drawing/2014/main" id="{371F9048-0811-5D45-B752-B56907DDAE80}"/>
                  </a:ext>
                </a:extLst>
              </p:cNvPr>
              <p:cNvSpPr/>
              <p:nvPr/>
            </p:nvSpPr>
            <p:spPr bwMode="auto">
              <a:xfrm>
                <a:off x="5613400" y="1990200"/>
                <a:ext cx="3644900" cy="836900"/>
              </a:xfrm>
              <a:prstGeom prst="round2SameRect">
                <a:avLst>
                  <a:gd name="adj1" fmla="val 0"/>
                  <a:gd name="adj2" fmla="val 5245"/>
                </a:avLst>
              </a:prstGeom>
              <a:solidFill>
                <a:schemeClr val="bg1">
                  <a:lumMod val="95000"/>
                  <a:alpha val="97000"/>
                </a:schemeClr>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a:solidFill>
                      <a:schemeClr val="tx1"/>
                    </a:solidFill>
                    <a:ea typeface="Segoe UI" pitchFamily="34" charset="0"/>
                    <a:cs typeface="Segoe UI" pitchFamily="34" charset="0"/>
                  </a:rPr>
                  <a:t>Easily create, share, and track lists with anyone, on any device</a:t>
                </a:r>
              </a:p>
            </p:txBody>
          </p:sp>
        </p:grpSp>
        <p:sp>
          <p:nvSpPr>
            <p:cNvPr id="38" name="Rectangle: Rounded Corners 16">
              <a:extLst>
                <a:ext uri="{FF2B5EF4-FFF2-40B4-BE49-F238E27FC236}">
                  <a16:creationId xmlns:a16="http://schemas.microsoft.com/office/drawing/2014/main" id="{9675567B-555A-2742-BD0E-86E3E3552249}"/>
                </a:ext>
              </a:extLst>
            </p:cNvPr>
            <p:cNvSpPr/>
            <p:nvPr/>
          </p:nvSpPr>
          <p:spPr bwMode="auto">
            <a:xfrm>
              <a:off x="2044515" y="1346049"/>
              <a:ext cx="599888" cy="597100"/>
            </a:xfrm>
            <a:custGeom>
              <a:avLst/>
              <a:gdLst>
                <a:gd name="connsiteX0" fmla="*/ 0 w 841248"/>
                <a:gd name="connsiteY0" fmla="*/ 160283 h 1106610"/>
                <a:gd name="connsiteX1" fmla="*/ 160283 w 841248"/>
                <a:gd name="connsiteY1" fmla="*/ 0 h 1106610"/>
                <a:gd name="connsiteX2" fmla="*/ 680965 w 841248"/>
                <a:gd name="connsiteY2" fmla="*/ 0 h 1106610"/>
                <a:gd name="connsiteX3" fmla="*/ 841248 w 841248"/>
                <a:gd name="connsiteY3" fmla="*/ 160283 h 1106610"/>
                <a:gd name="connsiteX4" fmla="*/ 841248 w 841248"/>
                <a:gd name="connsiteY4" fmla="*/ 946327 h 1106610"/>
                <a:gd name="connsiteX5" fmla="*/ 680965 w 841248"/>
                <a:gd name="connsiteY5" fmla="*/ 1106610 h 1106610"/>
                <a:gd name="connsiteX6" fmla="*/ 160283 w 841248"/>
                <a:gd name="connsiteY6" fmla="*/ 1106610 h 1106610"/>
                <a:gd name="connsiteX7" fmla="*/ 0 w 841248"/>
                <a:gd name="connsiteY7" fmla="*/ 946327 h 1106610"/>
                <a:gd name="connsiteX8" fmla="*/ 0 w 841248"/>
                <a:gd name="connsiteY8" fmla="*/ 160283 h 1106610"/>
                <a:gd name="connsiteX0" fmla="*/ 0 w 841248"/>
                <a:gd name="connsiteY0" fmla="*/ 161919 h 1108246"/>
                <a:gd name="connsiteX1" fmla="*/ 160283 w 841248"/>
                <a:gd name="connsiteY1" fmla="*/ 1636 h 1108246"/>
                <a:gd name="connsiteX2" fmla="*/ 680965 w 841248"/>
                <a:gd name="connsiteY2" fmla="*/ 1636 h 1108246"/>
                <a:gd name="connsiteX3" fmla="*/ 841248 w 841248"/>
                <a:gd name="connsiteY3" fmla="*/ 71522 h 1108246"/>
                <a:gd name="connsiteX4" fmla="*/ 841248 w 841248"/>
                <a:gd name="connsiteY4" fmla="*/ 947963 h 1108246"/>
                <a:gd name="connsiteX5" fmla="*/ 680965 w 841248"/>
                <a:gd name="connsiteY5" fmla="*/ 1108246 h 1108246"/>
                <a:gd name="connsiteX6" fmla="*/ 160283 w 841248"/>
                <a:gd name="connsiteY6" fmla="*/ 1108246 h 1108246"/>
                <a:gd name="connsiteX7" fmla="*/ 0 w 841248"/>
                <a:gd name="connsiteY7" fmla="*/ 947963 h 1108246"/>
                <a:gd name="connsiteX8" fmla="*/ 0 w 841248"/>
                <a:gd name="connsiteY8" fmla="*/ 161919 h 1108246"/>
                <a:gd name="connsiteX0" fmla="*/ 0 w 841248"/>
                <a:gd name="connsiteY0" fmla="*/ 160283 h 1106610"/>
                <a:gd name="connsiteX1" fmla="*/ 160283 w 841248"/>
                <a:gd name="connsiteY1" fmla="*/ 0 h 1106610"/>
                <a:gd name="connsiteX2" fmla="*/ 680965 w 841248"/>
                <a:gd name="connsiteY2" fmla="*/ 0 h 1106610"/>
                <a:gd name="connsiteX3" fmla="*/ 841248 w 841248"/>
                <a:gd name="connsiteY3" fmla="*/ 69886 h 1106610"/>
                <a:gd name="connsiteX4" fmla="*/ 841248 w 841248"/>
                <a:gd name="connsiteY4" fmla="*/ 946327 h 1106610"/>
                <a:gd name="connsiteX5" fmla="*/ 680965 w 841248"/>
                <a:gd name="connsiteY5" fmla="*/ 1106610 h 1106610"/>
                <a:gd name="connsiteX6" fmla="*/ 160283 w 841248"/>
                <a:gd name="connsiteY6" fmla="*/ 1106610 h 1106610"/>
                <a:gd name="connsiteX7" fmla="*/ 0 w 841248"/>
                <a:gd name="connsiteY7" fmla="*/ 946327 h 1106610"/>
                <a:gd name="connsiteX8" fmla="*/ 0 w 841248"/>
                <a:gd name="connsiteY8" fmla="*/ 160283 h 1106610"/>
                <a:gd name="connsiteX0" fmla="*/ 0 w 841248"/>
                <a:gd name="connsiteY0" fmla="*/ 169027 h 1115354"/>
                <a:gd name="connsiteX1" fmla="*/ 160283 w 841248"/>
                <a:gd name="connsiteY1" fmla="*/ 8744 h 1115354"/>
                <a:gd name="connsiteX2" fmla="*/ 680965 w 841248"/>
                <a:gd name="connsiteY2" fmla="*/ 8744 h 1115354"/>
                <a:gd name="connsiteX3" fmla="*/ 837771 w 841248"/>
                <a:gd name="connsiteY3" fmla="*/ 19525 h 1115354"/>
                <a:gd name="connsiteX4" fmla="*/ 841248 w 841248"/>
                <a:gd name="connsiteY4" fmla="*/ 955071 h 1115354"/>
                <a:gd name="connsiteX5" fmla="*/ 680965 w 841248"/>
                <a:gd name="connsiteY5" fmla="*/ 1115354 h 1115354"/>
                <a:gd name="connsiteX6" fmla="*/ 160283 w 841248"/>
                <a:gd name="connsiteY6" fmla="*/ 1115354 h 1115354"/>
                <a:gd name="connsiteX7" fmla="*/ 0 w 841248"/>
                <a:gd name="connsiteY7" fmla="*/ 955071 h 1115354"/>
                <a:gd name="connsiteX8" fmla="*/ 0 w 841248"/>
                <a:gd name="connsiteY8" fmla="*/ 169027 h 1115354"/>
                <a:gd name="connsiteX0" fmla="*/ 0 w 841248"/>
                <a:gd name="connsiteY0" fmla="*/ 160321 h 1106648"/>
                <a:gd name="connsiteX1" fmla="*/ 160283 w 841248"/>
                <a:gd name="connsiteY1" fmla="*/ 38 h 1106648"/>
                <a:gd name="connsiteX2" fmla="*/ 680965 w 841248"/>
                <a:gd name="connsiteY2" fmla="*/ 38 h 1106648"/>
                <a:gd name="connsiteX3" fmla="*/ 837771 w 841248"/>
                <a:gd name="connsiteY3" fmla="*/ 10819 h 1106648"/>
                <a:gd name="connsiteX4" fmla="*/ 841248 w 841248"/>
                <a:gd name="connsiteY4" fmla="*/ 946365 h 1106648"/>
                <a:gd name="connsiteX5" fmla="*/ 680965 w 841248"/>
                <a:gd name="connsiteY5" fmla="*/ 1106648 h 1106648"/>
                <a:gd name="connsiteX6" fmla="*/ 160283 w 841248"/>
                <a:gd name="connsiteY6" fmla="*/ 1106648 h 1106648"/>
                <a:gd name="connsiteX7" fmla="*/ 0 w 841248"/>
                <a:gd name="connsiteY7" fmla="*/ 946365 h 1106648"/>
                <a:gd name="connsiteX8" fmla="*/ 0 w 841248"/>
                <a:gd name="connsiteY8" fmla="*/ 160321 h 1106648"/>
                <a:gd name="connsiteX0" fmla="*/ 0 w 844725"/>
                <a:gd name="connsiteY0" fmla="*/ 165373 h 1111700"/>
                <a:gd name="connsiteX1" fmla="*/ 160283 w 844725"/>
                <a:gd name="connsiteY1" fmla="*/ 5090 h 1111700"/>
                <a:gd name="connsiteX2" fmla="*/ 680965 w 844725"/>
                <a:gd name="connsiteY2" fmla="*/ 5090 h 1111700"/>
                <a:gd name="connsiteX3" fmla="*/ 844725 w 844725"/>
                <a:gd name="connsiteY3" fmla="*/ 5440 h 1111700"/>
                <a:gd name="connsiteX4" fmla="*/ 841248 w 844725"/>
                <a:gd name="connsiteY4" fmla="*/ 951417 h 1111700"/>
                <a:gd name="connsiteX5" fmla="*/ 680965 w 844725"/>
                <a:gd name="connsiteY5" fmla="*/ 1111700 h 1111700"/>
                <a:gd name="connsiteX6" fmla="*/ 160283 w 844725"/>
                <a:gd name="connsiteY6" fmla="*/ 1111700 h 1111700"/>
                <a:gd name="connsiteX7" fmla="*/ 0 w 844725"/>
                <a:gd name="connsiteY7" fmla="*/ 951417 h 1111700"/>
                <a:gd name="connsiteX8" fmla="*/ 0 w 844725"/>
                <a:gd name="connsiteY8" fmla="*/ 165373 h 1111700"/>
                <a:gd name="connsiteX0" fmla="*/ 0 w 844725"/>
                <a:gd name="connsiteY0" fmla="*/ 160283 h 1106610"/>
                <a:gd name="connsiteX1" fmla="*/ 160283 w 844725"/>
                <a:gd name="connsiteY1" fmla="*/ 0 h 1106610"/>
                <a:gd name="connsiteX2" fmla="*/ 680965 w 844725"/>
                <a:gd name="connsiteY2" fmla="*/ 0 h 1106610"/>
                <a:gd name="connsiteX3" fmla="*/ 844725 w 844725"/>
                <a:gd name="connsiteY3" fmla="*/ 350 h 1106610"/>
                <a:gd name="connsiteX4" fmla="*/ 841248 w 844725"/>
                <a:gd name="connsiteY4" fmla="*/ 946327 h 1106610"/>
                <a:gd name="connsiteX5" fmla="*/ 680965 w 844725"/>
                <a:gd name="connsiteY5" fmla="*/ 1106610 h 1106610"/>
                <a:gd name="connsiteX6" fmla="*/ 160283 w 844725"/>
                <a:gd name="connsiteY6" fmla="*/ 1106610 h 1106610"/>
                <a:gd name="connsiteX7" fmla="*/ 0 w 844725"/>
                <a:gd name="connsiteY7" fmla="*/ 946327 h 1106610"/>
                <a:gd name="connsiteX8" fmla="*/ 0 w 844725"/>
                <a:gd name="connsiteY8" fmla="*/ 160283 h 1106610"/>
                <a:gd name="connsiteX0" fmla="*/ 0 w 844725"/>
                <a:gd name="connsiteY0" fmla="*/ 160283 h 1153829"/>
                <a:gd name="connsiteX1" fmla="*/ 160283 w 844725"/>
                <a:gd name="connsiteY1" fmla="*/ 0 h 1153829"/>
                <a:gd name="connsiteX2" fmla="*/ 680965 w 844725"/>
                <a:gd name="connsiteY2" fmla="*/ 0 h 1153829"/>
                <a:gd name="connsiteX3" fmla="*/ 844725 w 844725"/>
                <a:gd name="connsiteY3" fmla="*/ 350 h 1153829"/>
                <a:gd name="connsiteX4" fmla="*/ 841248 w 844725"/>
                <a:gd name="connsiteY4" fmla="*/ 946327 h 1153829"/>
                <a:gd name="connsiteX5" fmla="*/ 680965 w 844725"/>
                <a:gd name="connsiteY5" fmla="*/ 1106610 h 1153829"/>
                <a:gd name="connsiteX6" fmla="*/ 160283 w 844725"/>
                <a:gd name="connsiteY6" fmla="*/ 1106610 h 1153829"/>
                <a:gd name="connsiteX7" fmla="*/ 0 w 844725"/>
                <a:gd name="connsiteY7" fmla="*/ 1117014 h 1153829"/>
                <a:gd name="connsiteX8" fmla="*/ 0 w 844725"/>
                <a:gd name="connsiteY8" fmla="*/ 160283 h 1153829"/>
                <a:gd name="connsiteX0" fmla="*/ 0 w 844725"/>
                <a:gd name="connsiteY0" fmla="*/ 160283 h 1117014"/>
                <a:gd name="connsiteX1" fmla="*/ 160283 w 844725"/>
                <a:gd name="connsiteY1" fmla="*/ 0 h 1117014"/>
                <a:gd name="connsiteX2" fmla="*/ 680965 w 844725"/>
                <a:gd name="connsiteY2" fmla="*/ 0 h 1117014"/>
                <a:gd name="connsiteX3" fmla="*/ 844725 w 844725"/>
                <a:gd name="connsiteY3" fmla="*/ 350 h 1117014"/>
                <a:gd name="connsiteX4" fmla="*/ 841248 w 844725"/>
                <a:gd name="connsiteY4" fmla="*/ 946327 h 1117014"/>
                <a:gd name="connsiteX5" fmla="*/ 680965 w 844725"/>
                <a:gd name="connsiteY5" fmla="*/ 1106610 h 1117014"/>
                <a:gd name="connsiteX6" fmla="*/ 160283 w 844725"/>
                <a:gd name="connsiteY6" fmla="*/ 1106610 h 1117014"/>
                <a:gd name="connsiteX7" fmla="*/ 0 w 844725"/>
                <a:gd name="connsiteY7" fmla="*/ 1117014 h 1117014"/>
                <a:gd name="connsiteX8" fmla="*/ 0 w 844725"/>
                <a:gd name="connsiteY8" fmla="*/ 160283 h 1117014"/>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684140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684140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80316"/>
                <a:gd name="connsiteY0" fmla="*/ 160283 h 1108688"/>
                <a:gd name="connsiteX1" fmla="*/ 163458 w 880316"/>
                <a:gd name="connsiteY1" fmla="*/ 0 h 1108688"/>
                <a:gd name="connsiteX2" fmla="*/ 684140 w 880316"/>
                <a:gd name="connsiteY2" fmla="*/ 0 h 1108688"/>
                <a:gd name="connsiteX3" fmla="*/ 847900 w 880316"/>
                <a:gd name="connsiteY3" fmla="*/ 350 h 1108688"/>
                <a:gd name="connsiteX4" fmla="*/ 844423 w 880316"/>
                <a:gd name="connsiteY4" fmla="*/ 946327 h 1108688"/>
                <a:gd name="connsiteX5" fmla="*/ 839715 w 880316"/>
                <a:gd name="connsiteY5" fmla="*/ 1106610 h 1108688"/>
                <a:gd name="connsiteX6" fmla="*/ 163458 w 880316"/>
                <a:gd name="connsiteY6" fmla="*/ 1106610 h 1108688"/>
                <a:gd name="connsiteX7" fmla="*/ 0 w 880316"/>
                <a:gd name="connsiteY7" fmla="*/ 1108688 h 1108688"/>
                <a:gd name="connsiteX8" fmla="*/ 3175 w 880316"/>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839715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846065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900" h="1108688">
                  <a:moveTo>
                    <a:pt x="3175" y="160283"/>
                  </a:moveTo>
                  <a:cubicBezTo>
                    <a:pt x="3175" y="71761"/>
                    <a:pt x="74936" y="0"/>
                    <a:pt x="163458" y="0"/>
                  </a:cubicBezTo>
                  <a:lnTo>
                    <a:pt x="684140" y="0"/>
                  </a:lnTo>
                  <a:cubicBezTo>
                    <a:pt x="772662" y="0"/>
                    <a:pt x="699001" y="1017"/>
                    <a:pt x="847900" y="350"/>
                  </a:cubicBezTo>
                  <a:lnTo>
                    <a:pt x="844423" y="946327"/>
                  </a:lnTo>
                  <a:cubicBezTo>
                    <a:pt x="844423" y="1034849"/>
                    <a:pt x="842512" y="998369"/>
                    <a:pt x="846065" y="1106610"/>
                  </a:cubicBezTo>
                  <a:lnTo>
                    <a:pt x="163458" y="1106610"/>
                  </a:lnTo>
                  <a:cubicBezTo>
                    <a:pt x="74936" y="1106610"/>
                    <a:pt x="104775" y="1105621"/>
                    <a:pt x="0" y="1108688"/>
                  </a:cubicBezTo>
                  <a:cubicBezTo>
                    <a:pt x="1058" y="792553"/>
                    <a:pt x="2117" y="476418"/>
                    <a:pt x="3175" y="160283"/>
                  </a:cubicBezTo>
                  <a:close/>
                </a:path>
              </a:pathLst>
            </a:custGeom>
            <a:solidFill>
              <a:srgbClr val="E158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3600" dirty="0">
                <a:gradFill>
                  <a:gsLst>
                    <a:gs pos="0">
                      <a:srgbClr val="FFFFFF"/>
                    </a:gs>
                    <a:gs pos="100000">
                      <a:srgbClr val="FFFFFF"/>
                    </a:gs>
                  </a:gsLst>
                  <a:lin ang="5400000" scaled="0"/>
                </a:gradFill>
                <a:latin typeface="+mj-lt"/>
                <a:ea typeface="Segoe UI" pitchFamily="34" charset="0"/>
                <a:cs typeface="Segoe UI" pitchFamily="34" charset="0"/>
              </a:endParaRPr>
            </a:p>
          </p:txBody>
        </p:sp>
      </p:grpSp>
      <p:sp>
        <p:nvSpPr>
          <p:cNvPr id="30" name="Rectangle: Rounded Corners 25">
            <a:extLst>
              <a:ext uri="{FF2B5EF4-FFF2-40B4-BE49-F238E27FC236}">
                <a16:creationId xmlns:a16="http://schemas.microsoft.com/office/drawing/2014/main" id="{F021DFEB-43B4-A54F-8955-BD048B0174C1}"/>
              </a:ext>
            </a:extLst>
          </p:cNvPr>
          <p:cNvSpPr/>
          <p:nvPr/>
        </p:nvSpPr>
        <p:spPr bwMode="auto">
          <a:xfrm>
            <a:off x="2043011" y="3158044"/>
            <a:ext cx="4045398" cy="1327732"/>
          </a:xfrm>
          <a:prstGeom prst="roundRect">
            <a:avLst>
              <a:gd name="adj" fmla="val 5828"/>
            </a:avLst>
          </a:prstGeom>
          <a:solidFill>
            <a:srgbClr val="D43401"/>
          </a:solidFill>
          <a:ln>
            <a:noFill/>
            <a:headEnd type="none" w="med" len="med"/>
            <a:tailEnd type="none" w="med" len="med"/>
          </a:ln>
          <a:effectLst>
            <a:outerShdw blurRad="1016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3152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latin typeface="+mj-lt"/>
                <a:ea typeface="Segoe UI" pitchFamily="34" charset="0"/>
                <a:cs typeface="Segoe UI" pitchFamily="34" charset="0"/>
              </a:rPr>
              <a:t>Smart</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31" name="Rectangle: Top Corners Rounded 26">
            <a:extLst>
              <a:ext uri="{FF2B5EF4-FFF2-40B4-BE49-F238E27FC236}">
                <a16:creationId xmlns:a16="http://schemas.microsoft.com/office/drawing/2014/main" id="{3568ACAC-7711-5249-B309-16A364177193}"/>
              </a:ext>
            </a:extLst>
          </p:cNvPr>
          <p:cNvSpPr/>
          <p:nvPr/>
        </p:nvSpPr>
        <p:spPr bwMode="auto">
          <a:xfrm>
            <a:off x="2043010" y="3754256"/>
            <a:ext cx="4045398" cy="731520"/>
          </a:xfrm>
          <a:prstGeom prst="round2SameRect">
            <a:avLst>
              <a:gd name="adj1" fmla="val 0"/>
              <a:gd name="adj2" fmla="val 5245"/>
            </a:avLst>
          </a:prstGeom>
          <a:solidFill>
            <a:schemeClr val="bg1">
              <a:lumMod val="95000"/>
              <a:alpha val="97000"/>
            </a:schemeClr>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chemeClr val="tx1"/>
                </a:solidFill>
                <a:ea typeface="Segoe UI" pitchFamily="34" charset="0"/>
                <a:cs typeface="Segoe UI" pitchFamily="34" charset="0"/>
              </a:rPr>
              <a:t>Keep everyone in sync with rules and quick edits</a:t>
            </a:r>
          </a:p>
        </p:txBody>
      </p:sp>
      <p:sp>
        <p:nvSpPr>
          <p:cNvPr id="44" name="Rectangle: Rounded Corners 16">
            <a:extLst>
              <a:ext uri="{FF2B5EF4-FFF2-40B4-BE49-F238E27FC236}">
                <a16:creationId xmlns:a16="http://schemas.microsoft.com/office/drawing/2014/main" id="{9AB8476C-F8D3-C64E-A9F3-7FAF163F7319}"/>
              </a:ext>
            </a:extLst>
          </p:cNvPr>
          <p:cNvSpPr/>
          <p:nvPr/>
        </p:nvSpPr>
        <p:spPr bwMode="auto">
          <a:xfrm>
            <a:off x="2043010" y="3156483"/>
            <a:ext cx="599888" cy="597100"/>
          </a:xfrm>
          <a:custGeom>
            <a:avLst/>
            <a:gdLst>
              <a:gd name="connsiteX0" fmla="*/ 0 w 841248"/>
              <a:gd name="connsiteY0" fmla="*/ 160283 h 1106610"/>
              <a:gd name="connsiteX1" fmla="*/ 160283 w 841248"/>
              <a:gd name="connsiteY1" fmla="*/ 0 h 1106610"/>
              <a:gd name="connsiteX2" fmla="*/ 680965 w 841248"/>
              <a:gd name="connsiteY2" fmla="*/ 0 h 1106610"/>
              <a:gd name="connsiteX3" fmla="*/ 841248 w 841248"/>
              <a:gd name="connsiteY3" fmla="*/ 160283 h 1106610"/>
              <a:gd name="connsiteX4" fmla="*/ 841248 w 841248"/>
              <a:gd name="connsiteY4" fmla="*/ 946327 h 1106610"/>
              <a:gd name="connsiteX5" fmla="*/ 680965 w 841248"/>
              <a:gd name="connsiteY5" fmla="*/ 1106610 h 1106610"/>
              <a:gd name="connsiteX6" fmla="*/ 160283 w 841248"/>
              <a:gd name="connsiteY6" fmla="*/ 1106610 h 1106610"/>
              <a:gd name="connsiteX7" fmla="*/ 0 w 841248"/>
              <a:gd name="connsiteY7" fmla="*/ 946327 h 1106610"/>
              <a:gd name="connsiteX8" fmla="*/ 0 w 841248"/>
              <a:gd name="connsiteY8" fmla="*/ 160283 h 1106610"/>
              <a:gd name="connsiteX0" fmla="*/ 0 w 841248"/>
              <a:gd name="connsiteY0" fmla="*/ 161919 h 1108246"/>
              <a:gd name="connsiteX1" fmla="*/ 160283 w 841248"/>
              <a:gd name="connsiteY1" fmla="*/ 1636 h 1108246"/>
              <a:gd name="connsiteX2" fmla="*/ 680965 w 841248"/>
              <a:gd name="connsiteY2" fmla="*/ 1636 h 1108246"/>
              <a:gd name="connsiteX3" fmla="*/ 841248 w 841248"/>
              <a:gd name="connsiteY3" fmla="*/ 71522 h 1108246"/>
              <a:gd name="connsiteX4" fmla="*/ 841248 w 841248"/>
              <a:gd name="connsiteY4" fmla="*/ 947963 h 1108246"/>
              <a:gd name="connsiteX5" fmla="*/ 680965 w 841248"/>
              <a:gd name="connsiteY5" fmla="*/ 1108246 h 1108246"/>
              <a:gd name="connsiteX6" fmla="*/ 160283 w 841248"/>
              <a:gd name="connsiteY6" fmla="*/ 1108246 h 1108246"/>
              <a:gd name="connsiteX7" fmla="*/ 0 w 841248"/>
              <a:gd name="connsiteY7" fmla="*/ 947963 h 1108246"/>
              <a:gd name="connsiteX8" fmla="*/ 0 w 841248"/>
              <a:gd name="connsiteY8" fmla="*/ 161919 h 1108246"/>
              <a:gd name="connsiteX0" fmla="*/ 0 w 841248"/>
              <a:gd name="connsiteY0" fmla="*/ 160283 h 1106610"/>
              <a:gd name="connsiteX1" fmla="*/ 160283 w 841248"/>
              <a:gd name="connsiteY1" fmla="*/ 0 h 1106610"/>
              <a:gd name="connsiteX2" fmla="*/ 680965 w 841248"/>
              <a:gd name="connsiteY2" fmla="*/ 0 h 1106610"/>
              <a:gd name="connsiteX3" fmla="*/ 841248 w 841248"/>
              <a:gd name="connsiteY3" fmla="*/ 69886 h 1106610"/>
              <a:gd name="connsiteX4" fmla="*/ 841248 w 841248"/>
              <a:gd name="connsiteY4" fmla="*/ 946327 h 1106610"/>
              <a:gd name="connsiteX5" fmla="*/ 680965 w 841248"/>
              <a:gd name="connsiteY5" fmla="*/ 1106610 h 1106610"/>
              <a:gd name="connsiteX6" fmla="*/ 160283 w 841248"/>
              <a:gd name="connsiteY6" fmla="*/ 1106610 h 1106610"/>
              <a:gd name="connsiteX7" fmla="*/ 0 w 841248"/>
              <a:gd name="connsiteY7" fmla="*/ 946327 h 1106610"/>
              <a:gd name="connsiteX8" fmla="*/ 0 w 841248"/>
              <a:gd name="connsiteY8" fmla="*/ 160283 h 1106610"/>
              <a:gd name="connsiteX0" fmla="*/ 0 w 841248"/>
              <a:gd name="connsiteY0" fmla="*/ 169027 h 1115354"/>
              <a:gd name="connsiteX1" fmla="*/ 160283 w 841248"/>
              <a:gd name="connsiteY1" fmla="*/ 8744 h 1115354"/>
              <a:gd name="connsiteX2" fmla="*/ 680965 w 841248"/>
              <a:gd name="connsiteY2" fmla="*/ 8744 h 1115354"/>
              <a:gd name="connsiteX3" fmla="*/ 837771 w 841248"/>
              <a:gd name="connsiteY3" fmla="*/ 19525 h 1115354"/>
              <a:gd name="connsiteX4" fmla="*/ 841248 w 841248"/>
              <a:gd name="connsiteY4" fmla="*/ 955071 h 1115354"/>
              <a:gd name="connsiteX5" fmla="*/ 680965 w 841248"/>
              <a:gd name="connsiteY5" fmla="*/ 1115354 h 1115354"/>
              <a:gd name="connsiteX6" fmla="*/ 160283 w 841248"/>
              <a:gd name="connsiteY6" fmla="*/ 1115354 h 1115354"/>
              <a:gd name="connsiteX7" fmla="*/ 0 w 841248"/>
              <a:gd name="connsiteY7" fmla="*/ 955071 h 1115354"/>
              <a:gd name="connsiteX8" fmla="*/ 0 w 841248"/>
              <a:gd name="connsiteY8" fmla="*/ 169027 h 1115354"/>
              <a:gd name="connsiteX0" fmla="*/ 0 w 841248"/>
              <a:gd name="connsiteY0" fmla="*/ 160321 h 1106648"/>
              <a:gd name="connsiteX1" fmla="*/ 160283 w 841248"/>
              <a:gd name="connsiteY1" fmla="*/ 38 h 1106648"/>
              <a:gd name="connsiteX2" fmla="*/ 680965 w 841248"/>
              <a:gd name="connsiteY2" fmla="*/ 38 h 1106648"/>
              <a:gd name="connsiteX3" fmla="*/ 837771 w 841248"/>
              <a:gd name="connsiteY3" fmla="*/ 10819 h 1106648"/>
              <a:gd name="connsiteX4" fmla="*/ 841248 w 841248"/>
              <a:gd name="connsiteY4" fmla="*/ 946365 h 1106648"/>
              <a:gd name="connsiteX5" fmla="*/ 680965 w 841248"/>
              <a:gd name="connsiteY5" fmla="*/ 1106648 h 1106648"/>
              <a:gd name="connsiteX6" fmla="*/ 160283 w 841248"/>
              <a:gd name="connsiteY6" fmla="*/ 1106648 h 1106648"/>
              <a:gd name="connsiteX7" fmla="*/ 0 w 841248"/>
              <a:gd name="connsiteY7" fmla="*/ 946365 h 1106648"/>
              <a:gd name="connsiteX8" fmla="*/ 0 w 841248"/>
              <a:gd name="connsiteY8" fmla="*/ 160321 h 1106648"/>
              <a:gd name="connsiteX0" fmla="*/ 0 w 844725"/>
              <a:gd name="connsiteY0" fmla="*/ 165373 h 1111700"/>
              <a:gd name="connsiteX1" fmla="*/ 160283 w 844725"/>
              <a:gd name="connsiteY1" fmla="*/ 5090 h 1111700"/>
              <a:gd name="connsiteX2" fmla="*/ 680965 w 844725"/>
              <a:gd name="connsiteY2" fmla="*/ 5090 h 1111700"/>
              <a:gd name="connsiteX3" fmla="*/ 844725 w 844725"/>
              <a:gd name="connsiteY3" fmla="*/ 5440 h 1111700"/>
              <a:gd name="connsiteX4" fmla="*/ 841248 w 844725"/>
              <a:gd name="connsiteY4" fmla="*/ 951417 h 1111700"/>
              <a:gd name="connsiteX5" fmla="*/ 680965 w 844725"/>
              <a:gd name="connsiteY5" fmla="*/ 1111700 h 1111700"/>
              <a:gd name="connsiteX6" fmla="*/ 160283 w 844725"/>
              <a:gd name="connsiteY6" fmla="*/ 1111700 h 1111700"/>
              <a:gd name="connsiteX7" fmla="*/ 0 w 844725"/>
              <a:gd name="connsiteY7" fmla="*/ 951417 h 1111700"/>
              <a:gd name="connsiteX8" fmla="*/ 0 w 844725"/>
              <a:gd name="connsiteY8" fmla="*/ 165373 h 1111700"/>
              <a:gd name="connsiteX0" fmla="*/ 0 w 844725"/>
              <a:gd name="connsiteY0" fmla="*/ 160283 h 1106610"/>
              <a:gd name="connsiteX1" fmla="*/ 160283 w 844725"/>
              <a:gd name="connsiteY1" fmla="*/ 0 h 1106610"/>
              <a:gd name="connsiteX2" fmla="*/ 680965 w 844725"/>
              <a:gd name="connsiteY2" fmla="*/ 0 h 1106610"/>
              <a:gd name="connsiteX3" fmla="*/ 844725 w 844725"/>
              <a:gd name="connsiteY3" fmla="*/ 350 h 1106610"/>
              <a:gd name="connsiteX4" fmla="*/ 841248 w 844725"/>
              <a:gd name="connsiteY4" fmla="*/ 946327 h 1106610"/>
              <a:gd name="connsiteX5" fmla="*/ 680965 w 844725"/>
              <a:gd name="connsiteY5" fmla="*/ 1106610 h 1106610"/>
              <a:gd name="connsiteX6" fmla="*/ 160283 w 844725"/>
              <a:gd name="connsiteY6" fmla="*/ 1106610 h 1106610"/>
              <a:gd name="connsiteX7" fmla="*/ 0 w 844725"/>
              <a:gd name="connsiteY7" fmla="*/ 946327 h 1106610"/>
              <a:gd name="connsiteX8" fmla="*/ 0 w 844725"/>
              <a:gd name="connsiteY8" fmla="*/ 160283 h 1106610"/>
              <a:gd name="connsiteX0" fmla="*/ 0 w 844725"/>
              <a:gd name="connsiteY0" fmla="*/ 160283 h 1153829"/>
              <a:gd name="connsiteX1" fmla="*/ 160283 w 844725"/>
              <a:gd name="connsiteY1" fmla="*/ 0 h 1153829"/>
              <a:gd name="connsiteX2" fmla="*/ 680965 w 844725"/>
              <a:gd name="connsiteY2" fmla="*/ 0 h 1153829"/>
              <a:gd name="connsiteX3" fmla="*/ 844725 w 844725"/>
              <a:gd name="connsiteY3" fmla="*/ 350 h 1153829"/>
              <a:gd name="connsiteX4" fmla="*/ 841248 w 844725"/>
              <a:gd name="connsiteY4" fmla="*/ 946327 h 1153829"/>
              <a:gd name="connsiteX5" fmla="*/ 680965 w 844725"/>
              <a:gd name="connsiteY5" fmla="*/ 1106610 h 1153829"/>
              <a:gd name="connsiteX6" fmla="*/ 160283 w 844725"/>
              <a:gd name="connsiteY6" fmla="*/ 1106610 h 1153829"/>
              <a:gd name="connsiteX7" fmla="*/ 0 w 844725"/>
              <a:gd name="connsiteY7" fmla="*/ 1117014 h 1153829"/>
              <a:gd name="connsiteX8" fmla="*/ 0 w 844725"/>
              <a:gd name="connsiteY8" fmla="*/ 160283 h 1153829"/>
              <a:gd name="connsiteX0" fmla="*/ 0 w 844725"/>
              <a:gd name="connsiteY0" fmla="*/ 160283 h 1117014"/>
              <a:gd name="connsiteX1" fmla="*/ 160283 w 844725"/>
              <a:gd name="connsiteY1" fmla="*/ 0 h 1117014"/>
              <a:gd name="connsiteX2" fmla="*/ 680965 w 844725"/>
              <a:gd name="connsiteY2" fmla="*/ 0 h 1117014"/>
              <a:gd name="connsiteX3" fmla="*/ 844725 w 844725"/>
              <a:gd name="connsiteY3" fmla="*/ 350 h 1117014"/>
              <a:gd name="connsiteX4" fmla="*/ 841248 w 844725"/>
              <a:gd name="connsiteY4" fmla="*/ 946327 h 1117014"/>
              <a:gd name="connsiteX5" fmla="*/ 680965 w 844725"/>
              <a:gd name="connsiteY5" fmla="*/ 1106610 h 1117014"/>
              <a:gd name="connsiteX6" fmla="*/ 160283 w 844725"/>
              <a:gd name="connsiteY6" fmla="*/ 1106610 h 1117014"/>
              <a:gd name="connsiteX7" fmla="*/ 0 w 844725"/>
              <a:gd name="connsiteY7" fmla="*/ 1117014 h 1117014"/>
              <a:gd name="connsiteX8" fmla="*/ 0 w 844725"/>
              <a:gd name="connsiteY8" fmla="*/ 160283 h 1117014"/>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684140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684140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80316"/>
              <a:gd name="connsiteY0" fmla="*/ 160283 h 1108688"/>
              <a:gd name="connsiteX1" fmla="*/ 163458 w 880316"/>
              <a:gd name="connsiteY1" fmla="*/ 0 h 1108688"/>
              <a:gd name="connsiteX2" fmla="*/ 684140 w 880316"/>
              <a:gd name="connsiteY2" fmla="*/ 0 h 1108688"/>
              <a:gd name="connsiteX3" fmla="*/ 847900 w 880316"/>
              <a:gd name="connsiteY3" fmla="*/ 350 h 1108688"/>
              <a:gd name="connsiteX4" fmla="*/ 844423 w 880316"/>
              <a:gd name="connsiteY4" fmla="*/ 946327 h 1108688"/>
              <a:gd name="connsiteX5" fmla="*/ 839715 w 880316"/>
              <a:gd name="connsiteY5" fmla="*/ 1106610 h 1108688"/>
              <a:gd name="connsiteX6" fmla="*/ 163458 w 880316"/>
              <a:gd name="connsiteY6" fmla="*/ 1106610 h 1108688"/>
              <a:gd name="connsiteX7" fmla="*/ 0 w 880316"/>
              <a:gd name="connsiteY7" fmla="*/ 1108688 h 1108688"/>
              <a:gd name="connsiteX8" fmla="*/ 3175 w 880316"/>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839715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846065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900" h="1108688">
                <a:moveTo>
                  <a:pt x="3175" y="160283"/>
                </a:moveTo>
                <a:cubicBezTo>
                  <a:pt x="3175" y="71761"/>
                  <a:pt x="74936" y="0"/>
                  <a:pt x="163458" y="0"/>
                </a:cubicBezTo>
                <a:lnTo>
                  <a:pt x="684140" y="0"/>
                </a:lnTo>
                <a:cubicBezTo>
                  <a:pt x="772662" y="0"/>
                  <a:pt x="699001" y="1017"/>
                  <a:pt x="847900" y="350"/>
                </a:cubicBezTo>
                <a:lnTo>
                  <a:pt x="844423" y="946327"/>
                </a:lnTo>
                <a:cubicBezTo>
                  <a:pt x="844423" y="1034849"/>
                  <a:pt x="842512" y="998369"/>
                  <a:pt x="846065" y="1106610"/>
                </a:cubicBezTo>
                <a:lnTo>
                  <a:pt x="163458" y="1106610"/>
                </a:lnTo>
                <a:cubicBezTo>
                  <a:pt x="74936" y="1106610"/>
                  <a:pt x="104775" y="1105621"/>
                  <a:pt x="0" y="1108688"/>
                </a:cubicBezTo>
                <a:cubicBezTo>
                  <a:pt x="1058" y="792553"/>
                  <a:pt x="2117" y="476418"/>
                  <a:pt x="3175" y="160283"/>
                </a:cubicBezTo>
                <a:close/>
              </a:path>
            </a:pathLst>
          </a:custGeom>
          <a:solidFill>
            <a:srgbClr val="B5300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3600" dirty="0">
              <a:gradFill>
                <a:gsLst>
                  <a:gs pos="0">
                    <a:srgbClr val="FFFFFF"/>
                  </a:gs>
                  <a:gs pos="100000">
                    <a:srgbClr val="FFFFFF"/>
                  </a:gs>
                </a:gsLst>
                <a:lin ang="5400000" scaled="0"/>
              </a:gradFill>
              <a:latin typeface="+mj-lt"/>
              <a:ea typeface="Segoe UI" pitchFamily="34" charset="0"/>
              <a:cs typeface="Segoe UI" pitchFamily="34" charset="0"/>
            </a:endParaRPr>
          </a:p>
        </p:txBody>
      </p:sp>
      <p:grpSp>
        <p:nvGrpSpPr>
          <p:cNvPr id="8" name="Group 7">
            <a:extLst>
              <a:ext uri="{FF2B5EF4-FFF2-40B4-BE49-F238E27FC236}">
                <a16:creationId xmlns:a16="http://schemas.microsoft.com/office/drawing/2014/main" id="{99FA925A-274B-AA4E-B543-B0992E1A18CA}"/>
              </a:ext>
            </a:extLst>
          </p:cNvPr>
          <p:cNvGrpSpPr/>
          <p:nvPr/>
        </p:nvGrpSpPr>
        <p:grpSpPr>
          <a:xfrm>
            <a:off x="2043010" y="4958039"/>
            <a:ext cx="4045398" cy="1327732"/>
            <a:chOff x="2043010" y="4958039"/>
            <a:chExt cx="4045398" cy="1327732"/>
          </a:xfrm>
        </p:grpSpPr>
        <p:sp>
          <p:nvSpPr>
            <p:cNvPr id="19" name="Rectangle: Rounded Corners 28">
              <a:extLst>
                <a:ext uri="{FF2B5EF4-FFF2-40B4-BE49-F238E27FC236}">
                  <a16:creationId xmlns:a16="http://schemas.microsoft.com/office/drawing/2014/main" id="{0FCDDBC0-A26D-EE40-AA63-46CA86CF41B5}"/>
                </a:ext>
              </a:extLst>
            </p:cNvPr>
            <p:cNvSpPr/>
            <p:nvPr/>
          </p:nvSpPr>
          <p:spPr bwMode="auto">
            <a:xfrm>
              <a:off x="2043010" y="4958039"/>
              <a:ext cx="4045398" cy="1327732"/>
            </a:xfrm>
            <a:prstGeom prst="roundRect">
              <a:avLst>
                <a:gd name="adj" fmla="val 5828"/>
              </a:avLst>
            </a:prstGeom>
            <a:solidFill>
              <a:srgbClr val="83497F"/>
            </a:solidFill>
            <a:ln>
              <a:noFill/>
              <a:headEnd type="none" w="med" len="med"/>
              <a:tailEnd type="none" w="med" len="med"/>
            </a:ln>
            <a:effectLst>
              <a:outerShdw blurRad="1016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3152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latin typeface="+mj-lt"/>
                  <a:ea typeface="Segoe UI" pitchFamily="34" charset="0"/>
                  <a:cs typeface="Segoe UI" pitchFamily="34" charset="0"/>
                </a:rPr>
                <a:t>Flexible</a:t>
              </a:r>
              <a:endParaRPr lang="en-US" sz="2000" dirty="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22" name="Rectangle: Top Corners Rounded 29">
              <a:extLst>
                <a:ext uri="{FF2B5EF4-FFF2-40B4-BE49-F238E27FC236}">
                  <a16:creationId xmlns:a16="http://schemas.microsoft.com/office/drawing/2014/main" id="{4F7BC06F-E1E2-5447-8B90-29C84BDF5DA6}"/>
                </a:ext>
              </a:extLst>
            </p:cNvPr>
            <p:cNvSpPr/>
            <p:nvPr/>
          </p:nvSpPr>
          <p:spPr bwMode="auto">
            <a:xfrm>
              <a:off x="2043010" y="5554251"/>
              <a:ext cx="4045398" cy="731520"/>
            </a:xfrm>
            <a:prstGeom prst="round2SameRect">
              <a:avLst>
                <a:gd name="adj1" fmla="val 0"/>
                <a:gd name="adj2" fmla="val 5245"/>
              </a:avLst>
            </a:prstGeom>
            <a:solidFill>
              <a:schemeClr val="bg1">
                <a:lumMod val="95000"/>
                <a:alpha val="97000"/>
              </a:schemeClr>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a:solidFill>
                    <a:schemeClr val="tx1"/>
                  </a:solidFill>
                  <a:ea typeface="Segoe UI" pitchFamily="34" charset="0"/>
                  <a:cs typeface="Segoe UI" pitchFamily="34" charset="0"/>
                </a:rPr>
                <a:t>Customize your lists for whatever your business needs</a:t>
              </a:r>
            </a:p>
          </p:txBody>
        </p:sp>
        <p:sp>
          <p:nvSpPr>
            <p:cNvPr id="45" name="Rectangle: Rounded Corners 16">
              <a:extLst>
                <a:ext uri="{FF2B5EF4-FFF2-40B4-BE49-F238E27FC236}">
                  <a16:creationId xmlns:a16="http://schemas.microsoft.com/office/drawing/2014/main" id="{BC5B99B2-6D0A-7B41-B448-72B3FD1CD2B5}"/>
                </a:ext>
              </a:extLst>
            </p:cNvPr>
            <p:cNvSpPr/>
            <p:nvPr/>
          </p:nvSpPr>
          <p:spPr bwMode="auto">
            <a:xfrm>
              <a:off x="2043010" y="4959739"/>
              <a:ext cx="599888" cy="597100"/>
            </a:xfrm>
            <a:custGeom>
              <a:avLst/>
              <a:gdLst>
                <a:gd name="connsiteX0" fmla="*/ 0 w 841248"/>
                <a:gd name="connsiteY0" fmla="*/ 160283 h 1106610"/>
                <a:gd name="connsiteX1" fmla="*/ 160283 w 841248"/>
                <a:gd name="connsiteY1" fmla="*/ 0 h 1106610"/>
                <a:gd name="connsiteX2" fmla="*/ 680965 w 841248"/>
                <a:gd name="connsiteY2" fmla="*/ 0 h 1106610"/>
                <a:gd name="connsiteX3" fmla="*/ 841248 w 841248"/>
                <a:gd name="connsiteY3" fmla="*/ 160283 h 1106610"/>
                <a:gd name="connsiteX4" fmla="*/ 841248 w 841248"/>
                <a:gd name="connsiteY4" fmla="*/ 946327 h 1106610"/>
                <a:gd name="connsiteX5" fmla="*/ 680965 w 841248"/>
                <a:gd name="connsiteY5" fmla="*/ 1106610 h 1106610"/>
                <a:gd name="connsiteX6" fmla="*/ 160283 w 841248"/>
                <a:gd name="connsiteY6" fmla="*/ 1106610 h 1106610"/>
                <a:gd name="connsiteX7" fmla="*/ 0 w 841248"/>
                <a:gd name="connsiteY7" fmla="*/ 946327 h 1106610"/>
                <a:gd name="connsiteX8" fmla="*/ 0 w 841248"/>
                <a:gd name="connsiteY8" fmla="*/ 160283 h 1106610"/>
                <a:gd name="connsiteX0" fmla="*/ 0 w 841248"/>
                <a:gd name="connsiteY0" fmla="*/ 161919 h 1108246"/>
                <a:gd name="connsiteX1" fmla="*/ 160283 w 841248"/>
                <a:gd name="connsiteY1" fmla="*/ 1636 h 1108246"/>
                <a:gd name="connsiteX2" fmla="*/ 680965 w 841248"/>
                <a:gd name="connsiteY2" fmla="*/ 1636 h 1108246"/>
                <a:gd name="connsiteX3" fmla="*/ 841248 w 841248"/>
                <a:gd name="connsiteY3" fmla="*/ 71522 h 1108246"/>
                <a:gd name="connsiteX4" fmla="*/ 841248 w 841248"/>
                <a:gd name="connsiteY4" fmla="*/ 947963 h 1108246"/>
                <a:gd name="connsiteX5" fmla="*/ 680965 w 841248"/>
                <a:gd name="connsiteY5" fmla="*/ 1108246 h 1108246"/>
                <a:gd name="connsiteX6" fmla="*/ 160283 w 841248"/>
                <a:gd name="connsiteY6" fmla="*/ 1108246 h 1108246"/>
                <a:gd name="connsiteX7" fmla="*/ 0 w 841248"/>
                <a:gd name="connsiteY7" fmla="*/ 947963 h 1108246"/>
                <a:gd name="connsiteX8" fmla="*/ 0 w 841248"/>
                <a:gd name="connsiteY8" fmla="*/ 161919 h 1108246"/>
                <a:gd name="connsiteX0" fmla="*/ 0 w 841248"/>
                <a:gd name="connsiteY0" fmla="*/ 160283 h 1106610"/>
                <a:gd name="connsiteX1" fmla="*/ 160283 w 841248"/>
                <a:gd name="connsiteY1" fmla="*/ 0 h 1106610"/>
                <a:gd name="connsiteX2" fmla="*/ 680965 w 841248"/>
                <a:gd name="connsiteY2" fmla="*/ 0 h 1106610"/>
                <a:gd name="connsiteX3" fmla="*/ 841248 w 841248"/>
                <a:gd name="connsiteY3" fmla="*/ 69886 h 1106610"/>
                <a:gd name="connsiteX4" fmla="*/ 841248 w 841248"/>
                <a:gd name="connsiteY4" fmla="*/ 946327 h 1106610"/>
                <a:gd name="connsiteX5" fmla="*/ 680965 w 841248"/>
                <a:gd name="connsiteY5" fmla="*/ 1106610 h 1106610"/>
                <a:gd name="connsiteX6" fmla="*/ 160283 w 841248"/>
                <a:gd name="connsiteY6" fmla="*/ 1106610 h 1106610"/>
                <a:gd name="connsiteX7" fmla="*/ 0 w 841248"/>
                <a:gd name="connsiteY7" fmla="*/ 946327 h 1106610"/>
                <a:gd name="connsiteX8" fmla="*/ 0 w 841248"/>
                <a:gd name="connsiteY8" fmla="*/ 160283 h 1106610"/>
                <a:gd name="connsiteX0" fmla="*/ 0 w 841248"/>
                <a:gd name="connsiteY0" fmla="*/ 169027 h 1115354"/>
                <a:gd name="connsiteX1" fmla="*/ 160283 w 841248"/>
                <a:gd name="connsiteY1" fmla="*/ 8744 h 1115354"/>
                <a:gd name="connsiteX2" fmla="*/ 680965 w 841248"/>
                <a:gd name="connsiteY2" fmla="*/ 8744 h 1115354"/>
                <a:gd name="connsiteX3" fmla="*/ 837771 w 841248"/>
                <a:gd name="connsiteY3" fmla="*/ 19525 h 1115354"/>
                <a:gd name="connsiteX4" fmla="*/ 841248 w 841248"/>
                <a:gd name="connsiteY4" fmla="*/ 955071 h 1115354"/>
                <a:gd name="connsiteX5" fmla="*/ 680965 w 841248"/>
                <a:gd name="connsiteY5" fmla="*/ 1115354 h 1115354"/>
                <a:gd name="connsiteX6" fmla="*/ 160283 w 841248"/>
                <a:gd name="connsiteY6" fmla="*/ 1115354 h 1115354"/>
                <a:gd name="connsiteX7" fmla="*/ 0 w 841248"/>
                <a:gd name="connsiteY7" fmla="*/ 955071 h 1115354"/>
                <a:gd name="connsiteX8" fmla="*/ 0 w 841248"/>
                <a:gd name="connsiteY8" fmla="*/ 169027 h 1115354"/>
                <a:gd name="connsiteX0" fmla="*/ 0 w 841248"/>
                <a:gd name="connsiteY0" fmla="*/ 160321 h 1106648"/>
                <a:gd name="connsiteX1" fmla="*/ 160283 w 841248"/>
                <a:gd name="connsiteY1" fmla="*/ 38 h 1106648"/>
                <a:gd name="connsiteX2" fmla="*/ 680965 w 841248"/>
                <a:gd name="connsiteY2" fmla="*/ 38 h 1106648"/>
                <a:gd name="connsiteX3" fmla="*/ 837771 w 841248"/>
                <a:gd name="connsiteY3" fmla="*/ 10819 h 1106648"/>
                <a:gd name="connsiteX4" fmla="*/ 841248 w 841248"/>
                <a:gd name="connsiteY4" fmla="*/ 946365 h 1106648"/>
                <a:gd name="connsiteX5" fmla="*/ 680965 w 841248"/>
                <a:gd name="connsiteY5" fmla="*/ 1106648 h 1106648"/>
                <a:gd name="connsiteX6" fmla="*/ 160283 w 841248"/>
                <a:gd name="connsiteY6" fmla="*/ 1106648 h 1106648"/>
                <a:gd name="connsiteX7" fmla="*/ 0 w 841248"/>
                <a:gd name="connsiteY7" fmla="*/ 946365 h 1106648"/>
                <a:gd name="connsiteX8" fmla="*/ 0 w 841248"/>
                <a:gd name="connsiteY8" fmla="*/ 160321 h 1106648"/>
                <a:gd name="connsiteX0" fmla="*/ 0 w 844725"/>
                <a:gd name="connsiteY0" fmla="*/ 165373 h 1111700"/>
                <a:gd name="connsiteX1" fmla="*/ 160283 w 844725"/>
                <a:gd name="connsiteY1" fmla="*/ 5090 h 1111700"/>
                <a:gd name="connsiteX2" fmla="*/ 680965 w 844725"/>
                <a:gd name="connsiteY2" fmla="*/ 5090 h 1111700"/>
                <a:gd name="connsiteX3" fmla="*/ 844725 w 844725"/>
                <a:gd name="connsiteY3" fmla="*/ 5440 h 1111700"/>
                <a:gd name="connsiteX4" fmla="*/ 841248 w 844725"/>
                <a:gd name="connsiteY4" fmla="*/ 951417 h 1111700"/>
                <a:gd name="connsiteX5" fmla="*/ 680965 w 844725"/>
                <a:gd name="connsiteY5" fmla="*/ 1111700 h 1111700"/>
                <a:gd name="connsiteX6" fmla="*/ 160283 w 844725"/>
                <a:gd name="connsiteY6" fmla="*/ 1111700 h 1111700"/>
                <a:gd name="connsiteX7" fmla="*/ 0 w 844725"/>
                <a:gd name="connsiteY7" fmla="*/ 951417 h 1111700"/>
                <a:gd name="connsiteX8" fmla="*/ 0 w 844725"/>
                <a:gd name="connsiteY8" fmla="*/ 165373 h 1111700"/>
                <a:gd name="connsiteX0" fmla="*/ 0 w 844725"/>
                <a:gd name="connsiteY0" fmla="*/ 160283 h 1106610"/>
                <a:gd name="connsiteX1" fmla="*/ 160283 w 844725"/>
                <a:gd name="connsiteY1" fmla="*/ 0 h 1106610"/>
                <a:gd name="connsiteX2" fmla="*/ 680965 w 844725"/>
                <a:gd name="connsiteY2" fmla="*/ 0 h 1106610"/>
                <a:gd name="connsiteX3" fmla="*/ 844725 w 844725"/>
                <a:gd name="connsiteY3" fmla="*/ 350 h 1106610"/>
                <a:gd name="connsiteX4" fmla="*/ 841248 w 844725"/>
                <a:gd name="connsiteY4" fmla="*/ 946327 h 1106610"/>
                <a:gd name="connsiteX5" fmla="*/ 680965 w 844725"/>
                <a:gd name="connsiteY5" fmla="*/ 1106610 h 1106610"/>
                <a:gd name="connsiteX6" fmla="*/ 160283 w 844725"/>
                <a:gd name="connsiteY6" fmla="*/ 1106610 h 1106610"/>
                <a:gd name="connsiteX7" fmla="*/ 0 w 844725"/>
                <a:gd name="connsiteY7" fmla="*/ 946327 h 1106610"/>
                <a:gd name="connsiteX8" fmla="*/ 0 w 844725"/>
                <a:gd name="connsiteY8" fmla="*/ 160283 h 1106610"/>
                <a:gd name="connsiteX0" fmla="*/ 0 w 844725"/>
                <a:gd name="connsiteY0" fmla="*/ 160283 h 1153829"/>
                <a:gd name="connsiteX1" fmla="*/ 160283 w 844725"/>
                <a:gd name="connsiteY1" fmla="*/ 0 h 1153829"/>
                <a:gd name="connsiteX2" fmla="*/ 680965 w 844725"/>
                <a:gd name="connsiteY2" fmla="*/ 0 h 1153829"/>
                <a:gd name="connsiteX3" fmla="*/ 844725 w 844725"/>
                <a:gd name="connsiteY3" fmla="*/ 350 h 1153829"/>
                <a:gd name="connsiteX4" fmla="*/ 841248 w 844725"/>
                <a:gd name="connsiteY4" fmla="*/ 946327 h 1153829"/>
                <a:gd name="connsiteX5" fmla="*/ 680965 w 844725"/>
                <a:gd name="connsiteY5" fmla="*/ 1106610 h 1153829"/>
                <a:gd name="connsiteX6" fmla="*/ 160283 w 844725"/>
                <a:gd name="connsiteY6" fmla="*/ 1106610 h 1153829"/>
                <a:gd name="connsiteX7" fmla="*/ 0 w 844725"/>
                <a:gd name="connsiteY7" fmla="*/ 1117014 h 1153829"/>
                <a:gd name="connsiteX8" fmla="*/ 0 w 844725"/>
                <a:gd name="connsiteY8" fmla="*/ 160283 h 1153829"/>
                <a:gd name="connsiteX0" fmla="*/ 0 w 844725"/>
                <a:gd name="connsiteY0" fmla="*/ 160283 h 1117014"/>
                <a:gd name="connsiteX1" fmla="*/ 160283 w 844725"/>
                <a:gd name="connsiteY1" fmla="*/ 0 h 1117014"/>
                <a:gd name="connsiteX2" fmla="*/ 680965 w 844725"/>
                <a:gd name="connsiteY2" fmla="*/ 0 h 1117014"/>
                <a:gd name="connsiteX3" fmla="*/ 844725 w 844725"/>
                <a:gd name="connsiteY3" fmla="*/ 350 h 1117014"/>
                <a:gd name="connsiteX4" fmla="*/ 841248 w 844725"/>
                <a:gd name="connsiteY4" fmla="*/ 946327 h 1117014"/>
                <a:gd name="connsiteX5" fmla="*/ 680965 w 844725"/>
                <a:gd name="connsiteY5" fmla="*/ 1106610 h 1117014"/>
                <a:gd name="connsiteX6" fmla="*/ 160283 w 844725"/>
                <a:gd name="connsiteY6" fmla="*/ 1106610 h 1117014"/>
                <a:gd name="connsiteX7" fmla="*/ 0 w 844725"/>
                <a:gd name="connsiteY7" fmla="*/ 1117014 h 1117014"/>
                <a:gd name="connsiteX8" fmla="*/ 0 w 844725"/>
                <a:gd name="connsiteY8" fmla="*/ 160283 h 1117014"/>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684140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684140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80316"/>
                <a:gd name="connsiteY0" fmla="*/ 160283 h 1108688"/>
                <a:gd name="connsiteX1" fmla="*/ 163458 w 880316"/>
                <a:gd name="connsiteY1" fmla="*/ 0 h 1108688"/>
                <a:gd name="connsiteX2" fmla="*/ 684140 w 880316"/>
                <a:gd name="connsiteY2" fmla="*/ 0 h 1108688"/>
                <a:gd name="connsiteX3" fmla="*/ 847900 w 880316"/>
                <a:gd name="connsiteY3" fmla="*/ 350 h 1108688"/>
                <a:gd name="connsiteX4" fmla="*/ 844423 w 880316"/>
                <a:gd name="connsiteY4" fmla="*/ 946327 h 1108688"/>
                <a:gd name="connsiteX5" fmla="*/ 839715 w 880316"/>
                <a:gd name="connsiteY5" fmla="*/ 1106610 h 1108688"/>
                <a:gd name="connsiteX6" fmla="*/ 163458 w 880316"/>
                <a:gd name="connsiteY6" fmla="*/ 1106610 h 1108688"/>
                <a:gd name="connsiteX7" fmla="*/ 0 w 880316"/>
                <a:gd name="connsiteY7" fmla="*/ 1108688 h 1108688"/>
                <a:gd name="connsiteX8" fmla="*/ 3175 w 880316"/>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839715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 name="connsiteX0" fmla="*/ 3175 w 847900"/>
                <a:gd name="connsiteY0" fmla="*/ 160283 h 1108688"/>
                <a:gd name="connsiteX1" fmla="*/ 163458 w 847900"/>
                <a:gd name="connsiteY1" fmla="*/ 0 h 1108688"/>
                <a:gd name="connsiteX2" fmla="*/ 684140 w 847900"/>
                <a:gd name="connsiteY2" fmla="*/ 0 h 1108688"/>
                <a:gd name="connsiteX3" fmla="*/ 847900 w 847900"/>
                <a:gd name="connsiteY3" fmla="*/ 350 h 1108688"/>
                <a:gd name="connsiteX4" fmla="*/ 844423 w 847900"/>
                <a:gd name="connsiteY4" fmla="*/ 946327 h 1108688"/>
                <a:gd name="connsiteX5" fmla="*/ 846065 w 847900"/>
                <a:gd name="connsiteY5" fmla="*/ 1106610 h 1108688"/>
                <a:gd name="connsiteX6" fmla="*/ 163458 w 847900"/>
                <a:gd name="connsiteY6" fmla="*/ 1106610 h 1108688"/>
                <a:gd name="connsiteX7" fmla="*/ 0 w 847900"/>
                <a:gd name="connsiteY7" fmla="*/ 1108688 h 1108688"/>
                <a:gd name="connsiteX8" fmla="*/ 3175 w 847900"/>
                <a:gd name="connsiteY8" fmla="*/ 160283 h 1108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900" h="1108688">
                  <a:moveTo>
                    <a:pt x="3175" y="160283"/>
                  </a:moveTo>
                  <a:cubicBezTo>
                    <a:pt x="3175" y="71761"/>
                    <a:pt x="74936" y="0"/>
                    <a:pt x="163458" y="0"/>
                  </a:cubicBezTo>
                  <a:lnTo>
                    <a:pt x="684140" y="0"/>
                  </a:lnTo>
                  <a:cubicBezTo>
                    <a:pt x="772662" y="0"/>
                    <a:pt x="699001" y="1017"/>
                    <a:pt x="847900" y="350"/>
                  </a:cubicBezTo>
                  <a:lnTo>
                    <a:pt x="844423" y="946327"/>
                  </a:lnTo>
                  <a:cubicBezTo>
                    <a:pt x="844423" y="1034849"/>
                    <a:pt x="842512" y="998369"/>
                    <a:pt x="846065" y="1106610"/>
                  </a:cubicBezTo>
                  <a:lnTo>
                    <a:pt x="163458" y="1106610"/>
                  </a:lnTo>
                  <a:cubicBezTo>
                    <a:pt x="74936" y="1106610"/>
                    <a:pt x="104775" y="1105621"/>
                    <a:pt x="0" y="1108688"/>
                  </a:cubicBezTo>
                  <a:cubicBezTo>
                    <a:pt x="1058" y="792553"/>
                    <a:pt x="2117" y="476418"/>
                    <a:pt x="3175" y="160283"/>
                  </a:cubicBezTo>
                  <a:close/>
                </a:path>
              </a:pathLst>
            </a:custGeom>
            <a:solidFill>
              <a:srgbClr val="6D3B6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endParaRPr lang="en-US" sz="3600" dirty="0">
                <a:gradFill>
                  <a:gsLst>
                    <a:gs pos="0">
                      <a:srgbClr val="FFFFFF"/>
                    </a:gs>
                    <a:gs pos="100000">
                      <a:srgbClr val="FFFFFF"/>
                    </a:gs>
                  </a:gsLst>
                  <a:lin ang="5400000" scaled="0"/>
                </a:gradFill>
                <a:latin typeface="+mj-lt"/>
                <a:ea typeface="Segoe UI" pitchFamily="34" charset="0"/>
                <a:cs typeface="Segoe UI" pitchFamily="34" charset="0"/>
              </a:endParaRPr>
            </a:p>
          </p:txBody>
        </p:sp>
      </p:grpSp>
    </p:spTree>
    <p:extLst>
      <p:ext uri="{BB962C8B-B14F-4D97-AF65-F5344CB8AC3E}">
        <p14:creationId xmlns:p14="http://schemas.microsoft.com/office/powerpoint/2010/main" val="642602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25BE-58F1-4C78-8C7F-EC879D18DE8D}"/>
              </a:ext>
            </a:extLst>
          </p:cNvPr>
          <p:cNvSpPr>
            <a:spLocks noGrp="1"/>
          </p:cNvSpPr>
          <p:nvPr>
            <p:ph type="title"/>
          </p:nvPr>
        </p:nvSpPr>
        <p:spPr/>
        <p:txBody>
          <a:bodyPr/>
          <a:lstStyle/>
          <a:p>
            <a:r>
              <a:rPr lang="en-US" dirty="0"/>
              <a:t>Joe: Human Resources Manager</a:t>
            </a:r>
          </a:p>
        </p:txBody>
      </p:sp>
      <p:sp>
        <p:nvSpPr>
          <p:cNvPr id="4" name="TextBox 3">
            <a:extLst>
              <a:ext uri="{FF2B5EF4-FFF2-40B4-BE49-F238E27FC236}">
                <a16:creationId xmlns:a16="http://schemas.microsoft.com/office/drawing/2014/main" id="{874D9F35-1A16-4276-86F2-7E6BD8A11F07}"/>
              </a:ext>
            </a:extLst>
          </p:cNvPr>
          <p:cNvSpPr txBox="1"/>
          <p:nvPr/>
        </p:nvSpPr>
        <p:spPr>
          <a:xfrm>
            <a:off x="272717" y="1700463"/>
            <a:ext cx="5630780" cy="2954655"/>
          </a:xfrm>
          <a:prstGeom prst="rect">
            <a:avLst/>
          </a:prstGeom>
          <a:noFill/>
        </p:spPr>
        <p:txBody>
          <a:bodyPr wrap="square" lIns="182880" tIns="146304" rIns="182880" bIns="146304" rtlCol="0" anchor="t">
            <a:spAutoFit/>
          </a:bodyPr>
          <a:lstStyle/>
          <a:p>
            <a:pPr>
              <a:lnSpc>
                <a:spcPct val="90000"/>
              </a:lnSpc>
              <a:spcAft>
                <a:spcPts val="600"/>
              </a:spcAft>
            </a:pPr>
            <a:r>
              <a:rPr lang="en-US" sz="2400" dirty="0">
                <a:gradFill>
                  <a:gsLst>
                    <a:gs pos="2917">
                      <a:schemeClr val="tx1"/>
                    </a:gs>
                    <a:gs pos="30000">
                      <a:schemeClr val="tx1"/>
                    </a:gs>
                  </a:gsLst>
                  <a:lin ang="5400000" scaled="0"/>
                </a:gradFill>
              </a:rPr>
              <a:t>Joe works in Human Resources for Contoso Brands, a large consumer goods company. Joe oversees putting together networking events for the company, as well as managing the early stage recruiting process for Contoso Brand’s summer intern program.</a:t>
            </a:r>
          </a:p>
        </p:txBody>
      </p:sp>
      <p:pic>
        <p:nvPicPr>
          <p:cNvPr id="2050" name="Picture 2" descr="CLO20b_Evan_office_003">
            <a:extLst>
              <a:ext uri="{FF2B5EF4-FFF2-40B4-BE49-F238E27FC236}">
                <a16:creationId xmlns:a16="http://schemas.microsoft.com/office/drawing/2014/main" id="{47368575-8CCE-4DCC-BA3C-9AECD326C1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80" r="25918"/>
          <a:stretch/>
        </p:blipFill>
        <p:spPr bwMode="auto">
          <a:xfrm>
            <a:off x="6561220" y="1156624"/>
            <a:ext cx="5630780" cy="572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334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F25BE-58F1-4C78-8C7F-EC879D18DE8D}"/>
              </a:ext>
            </a:extLst>
          </p:cNvPr>
          <p:cNvSpPr>
            <a:spLocks noGrp="1"/>
          </p:cNvSpPr>
          <p:nvPr>
            <p:ph type="title"/>
          </p:nvPr>
        </p:nvSpPr>
        <p:spPr/>
        <p:txBody>
          <a:bodyPr/>
          <a:lstStyle/>
          <a:p>
            <a:r>
              <a:rPr lang="en-US" dirty="0"/>
              <a:t>Joe: Human Resources Manager</a:t>
            </a:r>
          </a:p>
        </p:txBody>
      </p:sp>
      <p:sp>
        <p:nvSpPr>
          <p:cNvPr id="4" name="TextBox 3">
            <a:extLst>
              <a:ext uri="{FF2B5EF4-FFF2-40B4-BE49-F238E27FC236}">
                <a16:creationId xmlns:a16="http://schemas.microsoft.com/office/drawing/2014/main" id="{874D9F35-1A16-4276-86F2-7E6BD8A11F07}"/>
              </a:ext>
            </a:extLst>
          </p:cNvPr>
          <p:cNvSpPr txBox="1"/>
          <p:nvPr/>
        </p:nvSpPr>
        <p:spPr>
          <a:xfrm>
            <a:off x="283224" y="1395663"/>
            <a:ext cx="6080861" cy="2049792"/>
          </a:xfrm>
          <a:prstGeom prst="rect">
            <a:avLst/>
          </a:prstGeom>
          <a:noFill/>
        </p:spPr>
        <p:txBody>
          <a:bodyPr wrap="square" lIns="182880" tIns="146304" rIns="182880" bIns="146304" rtlCol="0" anchor="t">
            <a:spAutoFit/>
          </a:bodyPr>
          <a:lstStyle/>
          <a:p>
            <a:pPr>
              <a:lnSpc>
                <a:spcPct val="90000"/>
              </a:lnSpc>
              <a:spcAft>
                <a:spcPts val="600"/>
              </a:spcAft>
            </a:pPr>
            <a:r>
              <a:rPr lang="en-US" sz="2400" b="1" dirty="0">
                <a:gradFill>
                  <a:gsLst>
                    <a:gs pos="2917">
                      <a:schemeClr val="tx1"/>
                    </a:gs>
                    <a:gs pos="30000">
                      <a:schemeClr val="tx1"/>
                    </a:gs>
                  </a:gsLst>
                  <a:lin ang="5400000" scaled="0"/>
                </a:gradFill>
              </a:rPr>
              <a:t>Summer Networking Event</a:t>
            </a:r>
            <a:endParaRPr lang="en-US" sz="2400" dirty="0">
              <a:gradFill>
                <a:gsLst>
                  <a:gs pos="2917">
                    <a:schemeClr val="tx1"/>
                  </a:gs>
                  <a:gs pos="30000">
                    <a:schemeClr val="tx1"/>
                  </a:gs>
                </a:gsLst>
                <a:lin ang="5400000" scaled="0"/>
              </a:gradFill>
            </a:endParaRPr>
          </a:p>
          <a:p>
            <a:pPr>
              <a:lnSpc>
                <a:spcPct val="90000"/>
              </a:lnSpc>
              <a:spcAft>
                <a:spcPts val="600"/>
              </a:spcAft>
            </a:pPr>
            <a:r>
              <a:rPr lang="en-US" dirty="0">
                <a:gradFill>
                  <a:gsLst>
                    <a:gs pos="2917">
                      <a:schemeClr val="tx1"/>
                    </a:gs>
                    <a:gs pos="30000">
                      <a:schemeClr val="tx1"/>
                    </a:gs>
                  </a:gsLst>
                  <a:lin ang="5400000" scaled="0"/>
                </a:gradFill>
              </a:rPr>
              <a:t>Joe uses his Summer Networking Event list in Microsoft Teams to track responsibilities for planning and amplifying Contoso Brand’s upcoming networking event. </a:t>
            </a:r>
          </a:p>
          <a:p>
            <a:pPr>
              <a:lnSpc>
                <a:spcPct val="90000"/>
              </a:lnSpc>
              <a:spcAft>
                <a:spcPts val="600"/>
              </a:spcAft>
            </a:pPr>
            <a:endParaRPr lang="en-US" dirty="0">
              <a:gradFill>
                <a:gsLst>
                  <a:gs pos="2917">
                    <a:schemeClr val="tx1"/>
                  </a:gs>
                  <a:gs pos="30000">
                    <a:schemeClr val="tx1"/>
                  </a:gs>
                </a:gsLst>
                <a:lin ang="5400000" scaled="0"/>
              </a:gradFill>
            </a:endParaRPr>
          </a:p>
          <a:p>
            <a:pPr>
              <a:lnSpc>
                <a:spcPct val="90000"/>
              </a:lnSpc>
              <a:spcAft>
                <a:spcPts val="600"/>
              </a:spcAft>
            </a:pPr>
            <a:r>
              <a:rPr lang="en-US" sz="1400" dirty="0">
                <a:gradFill>
                  <a:gsLst>
                    <a:gs pos="2917">
                      <a:schemeClr val="tx1"/>
                    </a:gs>
                    <a:gs pos="30000">
                      <a:schemeClr val="tx1"/>
                    </a:gs>
                  </a:gsLst>
                  <a:lin ang="5400000" scaled="0"/>
                </a:gradFill>
              </a:rPr>
              <a:t>The list was created in Teams from the </a:t>
            </a:r>
            <a:r>
              <a:rPr lang="en-US" sz="1400" b="1" dirty="0">
                <a:gradFill>
                  <a:gsLst>
                    <a:gs pos="2917">
                      <a:schemeClr val="tx1"/>
                    </a:gs>
                    <a:gs pos="30000">
                      <a:schemeClr val="tx1"/>
                    </a:gs>
                  </a:gsLst>
                  <a:lin ang="5400000" scaled="0"/>
                </a:gradFill>
              </a:rPr>
              <a:t>Work progress tracker</a:t>
            </a:r>
            <a:r>
              <a:rPr lang="en-US" sz="1400" dirty="0">
                <a:gradFill>
                  <a:gsLst>
                    <a:gs pos="2917">
                      <a:schemeClr val="tx1"/>
                    </a:gs>
                    <a:gs pos="30000">
                      <a:schemeClr val="tx1"/>
                    </a:gs>
                  </a:gsLst>
                  <a:lin ang="5400000" scaled="0"/>
                </a:gradFill>
              </a:rPr>
              <a:t> template.</a:t>
            </a:r>
            <a:endParaRPr lang="en-US" sz="1400" dirty="0">
              <a:gradFill>
                <a:gsLst>
                  <a:gs pos="2917">
                    <a:schemeClr val="tx1"/>
                  </a:gs>
                  <a:gs pos="30000">
                    <a:schemeClr val="tx1"/>
                  </a:gs>
                </a:gsLst>
                <a:lin ang="5400000" scaled="0"/>
              </a:gradFill>
              <a:cs typeface="Segoe UI"/>
            </a:endParaRPr>
          </a:p>
        </p:txBody>
      </p:sp>
      <p:sp>
        <p:nvSpPr>
          <p:cNvPr id="3" name="TextBox 2">
            <a:extLst>
              <a:ext uri="{FF2B5EF4-FFF2-40B4-BE49-F238E27FC236}">
                <a16:creationId xmlns:a16="http://schemas.microsoft.com/office/drawing/2014/main" id="{BC7C3E10-45D7-4ABA-BCAE-C7A3066094B5}"/>
              </a:ext>
            </a:extLst>
          </p:cNvPr>
          <p:cNvSpPr txBox="1"/>
          <p:nvPr/>
        </p:nvSpPr>
        <p:spPr>
          <a:xfrm>
            <a:off x="6416843" y="1395663"/>
            <a:ext cx="5566609" cy="3573286"/>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Track progress of planning activities for event </a:t>
            </a:r>
            <a:r>
              <a:rPr lang="en-US" sz="2000" i="1" dirty="0">
                <a:gradFill>
                  <a:gsLst>
                    <a:gs pos="2917">
                      <a:schemeClr val="tx1"/>
                    </a:gs>
                    <a:gs pos="30000">
                      <a:schemeClr val="tx1"/>
                    </a:gs>
                  </a:gsLst>
                  <a:lin ang="5400000" scaled="0"/>
                </a:gradFill>
              </a:rPr>
              <a:t>(Joe creates list items for booking event venue, catering, creating presentation deck, registration set up)</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Assign list items to anyone in the connected Teams channel </a:t>
            </a:r>
            <a:r>
              <a:rPr lang="en-US" sz="2000" i="1" dirty="0">
                <a:gradFill>
                  <a:gsLst>
                    <a:gs pos="2917">
                      <a:schemeClr val="tx1"/>
                    </a:gs>
                    <a:gs pos="30000">
                      <a:schemeClr val="tx1"/>
                    </a:gs>
                  </a:gsLst>
                  <a:lin ang="5400000" scaled="0"/>
                </a:gradFill>
              </a:rPr>
              <a:t>(Joe assigns book venue to admin assistant)</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Populate details in list as items are complete </a:t>
            </a:r>
            <a:r>
              <a:rPr lang="en-US" sz="2000" i="1" dirty="0">
                <a:gradFill>
                  <a:gsLst>
                    <a:gs pos="2917">
                      <a:schemeClr val="tx1"/>
                    </a:gs>
                    <a:gs pos="30000">
                      <a:schemeClr val="tx1"/>
                    </a:gs>
                  </a:gsLst>
                  <a:lin ang="5400000" scaled="0"/>
                </a:gradFill>
              </a:rPr>
              <a:t>(Joe enters finalized venue address and booking details in list item)</a:t>
            </a:r>
            <a:endParaRPr lang="en-US" sz="2000" dirty="0">
              <a:gradFill>
                <a:gsLst>
                  <a:gs pos="2917">
                    <a:schemeClr val="tx1"/>
                  </a:gs>
                  <a:gs pos="30000">
                    <a:schemeClr val="tx1"/>
                  </a:gs>
                </a:gsLst>
                <a:lin ang="5400000" scaled="0"/>
              </a:gradFill>
            </a:endParaRPr>
          </a:p>
          <a:p>
            <a:pPr>
              <a:lnSpc>
                <a:spcPct val="90000"/>
              </a:lnSpc>
              <a:spcAft>
                <a:spcPts val="600"/>
              </a:spcAft>
            </a:pPr>
            <a:endParaRPr lang="en-US" sz="2000" dirty="0">
              <a:gradFill>
                <a:gsLst>
                  <a:gs pos="2917">
                    <a:schemeClr val="tx1"/>
                  </a:gs>
                  <a:gs pos="30000">
                    <a:schemeClr val="tx1"/>
                  </a:gs>
                </a:gsLst>
                <a:lin ang="5400000" scaled="0"/>
              </a:gradFill>
            </a:endParaRPr>
          </a:p>
        </p:txBody>
      </p:sp>
      <p:pic>
        <p:nvPicPr>
          <p:cNvPr id="7" name="Picture 6">
            <a:extLst>
              <a:ext uri="{FF2B5EF4-FFF2-40B4-BE49-F238E27FC236}">
                <a16:creationId xmlns:a16="http://schemas.microsoft.com/office/drawing/2014/main" id="{E30F31C9-4F63-4424-9368-2E9A1B2C66A6}"/>
              </a:ext>
            </a:extLst>
          </p:cNvPr>
          <p:cNvPicPr>
            <a:picLocks noChangeAspect="1"/>
          </p:cNvPicPr>
          <p:nvPr/>
        </p:nvPicPr>
        <p:blipFill rotWithShape="1">
          <a:blip r:embed="rId2"/>
          <a:srcRect b="20151"/>
          <a:stretch/>
        </p:blipFill>
        <p:spPr>
          <a:xfrm>
            <a:off x="790666" y="4106014"/>
            <a:ext cx="4556678" cy="2024896"/>
          </a:xfrm>
          <a:prstGeom prst="rect">
            <a:avLst/>
          </a:prstGeom>
        </p:spPr>
      </p:pic>
      <p:sp>
        <p:nvSpPr>
          <p:cNvPr id="8" name="TextBox 7">
            <a:extLst>
              <a:ext uri="{FF2B5EF4-FFF2-40B4-BE49-F238E27FC236}">
                <a16:creationId xmlns:a16="http://schemas.microsoft.com/office/drawing/2014/main" id="{1BB3AAB3-63FD-4784-BE40-F811BDC07F67}"/>
              </a:ext>
            </a:extLst>
          </p:cNvPr>
          <p:cNvSpPr txBox="1"/>
          <p:nvPr/>
        </p:nvSpPr>
        <p:spPr>
          <a:xfrm>
            <a:off x="4449365" y="4591967"/>
            <a:ext cx="693138" cy="350865"/>
          </a:xfrm>
          <a:prstGeom prst="rect">
            <a:avLst/>
          </a:prstGeom>
          <a:noFill/>
        </p:spPr>
        <p:txBody>
          <a:bodyPr wrap="none" lIns="182880" tIns="146304" rIns="182880" bIns="146304" rtlCol="0">
            <a:spAutoFit/>
          </a:bodyPr>
          <a:lstStyle/>
          <a:p>
            <a:pPr>
              <a:lnSpc>
                <a:spcPct val="90000"/>
              </a:lnSpc>
            </a:pPr>
            <a:r>
              <a:rPr lang="en-US" sz="400" dirty="0">
                <a:solidFill>
                  <a:srgbClr val="868C8D"/>
                </a:solidFill>
              </a:rPr>
              <a:t>Kiandra Taylor</a:t>
            </a:r>
          </a:p>
        </p:txBody>
      </p:sp>
      <p:sp>
        <p:nvSpPr>
          <p:cNvPr id="10" name="TextBox 9">
            <a:extLst>
              <a:ext uri="{FF2B5EF4-FFF2-40B4-BE49-F238E27FC236}">
                <a16:creationId xmlns:a16="http://schemas.microsoft.com/office/drawing/2014/main" id="{4E5FB41B-FA32-47A1-A44A-38BD9718CAB7}"/>
              </a:ext>
            </a:extLst>
          </p:cNvPr>
          <p:cNvSpPr txBox="1"/>
          <p:nvPr/>
        </p:nvSpPr>
        <p:spPr>
          <a:xfrm>
            <a:off x="4462256" y="4960220"/>
            <a:ext cx="590546" cy="350865"/>
          </a:xfrm>
          <a:prstGeom prst="rect">
            <a:avLst/>
          </a:prstGeom>
          <a:noFill/>
        </p:spPr>
        <p:txBody>
          <a:bodyPr wrap="none" lIns="182880" tIns="146304" rIns="182880" bIns="146304" rtlCol="0">
            <a:spAutoFit/>
          </a:bodyPr>
          <a:lstStyle/>
          <a:p>
            <a:pPr>
              <a:lnSpc>
                <a:spcPct val="90000"/>
              </a:lnSpc>
            </a:pPr>
            <a:r>
              <a:rPr lang="en-US" sz="400" dirty="0">
                <a:solidFill>
                  <a:srgbClr val="868C8D"/>
                </a:solidFill>
              </a:rPr>
              <a:t>Joe Smith</a:t>
            </a:r>
          </a:p>
        </p:txBody>
      </p:sp>
      <p:sp>
        <p:nvSpPr>
          <p:cNvPr id="12" name="TextBox 11">
            <a:extLst>
              <a:ext uri="{FF2B5EF4-FFF2-40B4-BE49-F238E27FC236}">
                <a16:creationId xmlns:a16="http://schemas.microsoft.com/office/drawing/2014/main" id="{814D18F3-42A0-492D-B0A9-CABDBCC50B7A}"/>
              </a:ext>
            </a:extLst>
          </p:cNvPr>
          <p:cNvSpPr txBox="1"/>
          <p:nvPr/>
        </p:nvSpPr>
        <p:spPr>
          <a:xfrm>
            <a:off x="4449365" y="5295611"/>
            <a:ext cx="590546" cy="350865"/>
          </a:xfrm>
          <a:prstGeom prst="rect">
            <a:avLst/>
          </a:prstGeom>
          <a:noFill/>
        </p:spPr>
        <p:txBody>
          <a:bodyPr wrap="none" lIns="182880" tIns="146304" rIns="182880" bIns="146304" rtlCol="0">
            <a:spAutoFit/>
          </a:bodyPr>
          <a:lstStyle/>
          <a:p>
            <a:pPr>
              <a:lnSpc>
                <a:spcPct val="90000"/>
              </a:lnSpc>
            </a:pPr>
            <a:r>
              <a:rPr lang="en-US" sz="400" dirty="0">
                <a:solidFill>
                  <a:srgbClr val="868C8D"/>
                </a:solidFill>
              </a:rPr>
              <a:t>Joe Smith</a:t>
            </a:r>
          </a:p>
        </p:txBody>
      </p:sp>
      <p:sp>
        <p:nvSpPr>
          <p:cNvPr id="14" name="TextBox 13">
            <a:extLst>
              <a:ext uri="{FF2B5EF4-FFF2-40B4-BE49-F238E27FC236}">
                <a16:creationId xmlns:a16="http://schemas.microsoft.com/office/drawing/2014/main" id="{DC3CBC7D-EE43-4D97-86FD-7DCA82F4A472}"/>
              </a:ext>
            </a:extLst>
          </p:cNvPr>
          <p:cNvSpPr txBox="1"/>
          <p:nvPr/>
        </p:nvSpPr>
        <p:spPr>
          <a:xfrm>
            <a:off x="4453221" y="5511628"/>
            <a:ext cx="590546" cy="350865"/>
          </a:xfrm>
          <a:prstGeom prst="rect">
            <a:avLst/>
          </a:prstGeom>
          <a:noFill/>
        </p:spPr>
        <p:txBody>
          <a:bodyPr wrap="none" lIns="182880" tIns="146304" rIns="182880" bIns="146304" rtlCol="0">
            <a:spAutoFit/>
          </a:bodyPr>
          <a:lstStyle/>
          <a:p>
            <a:pPr>
              <a:lnSpc>
                <a:spcPct val="90000"/>
              </a:lnSpc>
            </a:pPr>
            <a:r>
              <a:rPr lang="en-US" sz="400" dirty="0">
                <a:solidFill>
                  <a:srgbClr val="868C8D"/>
                </a:solidFill>
              </a:rPr>
              <a:t>Joe Smith</a:t>
            </a:r>
          </a:p>
        </p:txBody>
      </p:sp>
      <p:sp>
        <p:nvSpPr>
          <p:cNvPr id="16" name="TextBox 15">
            <a:extLst>
              <a:ext uri="{FF2B5EF4-FFF2-40B4-BE49-F238E27FC236}">
                <a16:creationId xmlns:a16="http://schemas.microsoft.com/office/drawing/2014/main" id="{E836782B-F29B-4C78-A2BA-830AF77C616B}"/>
              </a:ext>
            </a:extLst>
          </p:cNvPr>
          <p:cNvSpPr txBox="1"/>
          <p:nvPr/>
        </p:nvSpPr>
        <p:spPr>
          <a:xfrm>
            <a:off x="4449365" y="5780045"/>
            <a:ext cx="693138" cy="350865"/>
          </a:xfrm>
          <a:prstGeom prst="rect">
            <a:avLst/>
          </a:prstGeom>
          <a:noFill/>
        </p:spPr>
        <p:txBody>
          <a:bodyPr wrap="none" lIns="182880" tIns="146304" rIns="182880" bIns="146304" rtlCol="0">
            <a:spAutoFit/>
          </a:bodyPr>
          <a:lstStyle/>
          <a:p>
            <a:pPr>
              <a:lnSpc>
                <a:spcPct val="90000"/>
              </a:lnSpc>
            </a:pPr>
            <a:r>
              <a:rPr lang="en-US" sz="400" dirty="0">
                <a:solidFill>
                  <a:srgbClr val="868C8D"/>
                </a:solidFill>
              </a:rPr>
              <a:t>Kiandra Taylor</a:t>
            </a:r>
          </a:p>
        </p:txBody>
      </p:sp>
      <p:pic>
        <p:nvPicPr>
          <p:cNvPr id="11" name="Picture 10">
            <a:extLst>
              <a:ext uri="{FF2B5EF4-FFF2-40B4-BE49-F238E27FC236}">
                <a16:creationId xmlns:a16="http://schemas.microsoft.com/office/drawing/2014/main" id="{B11862F4-7C6E-4A74-BB36-F6F8CB4975F6}"/>
              </a:ext>
            </a:extLst>
          </p:cNvPr>
          <p:cNvPicPr>
            <a:picLocks noChangeAspect="1"/>
          </p:cNvPicPr>
          <p:nvPr/>
        </p:nvPicPr>
        <p:blipFill>
          <a:blip r:embed="rId3"/>
          <a:stretch>
            <a:fillRect/>
          </a:stretch>
        </p:blipFill>
        <p:spPr>
          <a:xfrm>
            <a:off x="790665" y="3966205"/>
            <a:ext cx="4556677" cy="151889"/>
          </a:xfrm>
          <a:prstGeom prst="rect">
            <a:avLst/>
          </a:prstGeom>
        </p:spPr>
      </p:pic>
    </p:spTree>
    <p:extLst>
      <p:ext uri="{BB962C8B-B14F-4D97-AF65-F5344CB8AC3E}">
        <p14:creationId xmlns:p14="http://schemas.microsoft.com/office/powerpoint/2010/main" val="370077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5FEB0-F7D4-4BF1-8042-7AD11A561A8B}"/>
              </a:ext>
            </a:extLst>
          </p:cNvPr>
          <p:cNvPicPr>
            <a:picLocks noChangeAspect="1"/>
          </p:cNvPicPr>
          <p:nvPr/>
        </p:nvPicPr>
        <p:blipFill rotWithShape="1">
          <a:blip r:embed="rId2"/>
          <a:srcRect b="18687"/>
          <a:stretch/>
        </p:blipFill>
        <p:spPr>
          <a:xfrm>
            <a:off x="547722" y="3965123"/>
            <a:ext cx="4734861" cy="2096046"/>
          </a:xfrm>
          <a:prstGeom prst="rect">
            <a:avLst/>
          </a:prstGeom>
        </p:spPr>
      </p:pic>
      <p:sp>
        <p:nvSpPr>
          <p:cNvPr id="2" name="Title 1">
            <a:extLst>
              <a:ext uri="{FF2B5EF4-FFF2-40B4-BE49-F238E27FC236}">
                <a16:creationId xmlns:a16="http://schemas.microsoft.com/office/drawing/2014/main" id="{4C5F25BE-58F1-4C78-8C7F-EC879D18DE8D}"/>
              </a:ext>
            </a:extLst>
          </p:cNvPr>
          <p:cNvSpPr>
            <a:spLocks noGrp="1"/>
          </p:cNvSpPr>
          <p:nvPr>
            <p:ph type="title"/>
          </p:nvPr>
        </p:nvSpPr>
        <p:spPr/>
        <p:txBody>
          <a:bodyPr/>
          <a:lstStyle/>
          <a:p>
            <a:r>
              <a:rPr lang="en-US" dirty="0"/>
              <a:t>Joe: Human Resources Manager</a:t>
            </a:r>
          </a:p>
        </p:txBody>
      </p:sp>
      <p:sp>
        <p:nvSpPr>
          <p:cNvPr id="4" name="TextBox 3">
            <a:extLst>
              <a:ext uri="{FF2B5EF4-FFF2-40B4-BE49-F238E27FC236}">
                <a16:creationId xmlns:a16="http://schemas.microsoft.com/office/drawing/2014/main" id="{874D9F35-1A16-4276-86F2-7E6BD8A11F07}"/>
              </a:ext>
            </a:extLst>
          </p:cNvPr>
          <p:cNvSpPr txBox="1"/>
          <p:nvPr/>
        </p:nvSpPr>
        <p:spPr>
          <a:xfrm>
            <a:off x="336886" y="1427748"/>
            <a:ext cx="5823284" cy="2354491"/>
          </a:xfrm>
          <a:prstGeom prst="rect">
            <a:avLst/>
          </a:prstGeom>
          <a:noFill/>
        </p:spPr>
        <p:txBody>
          <a:bodyPr wrap="square" lIns="182880" tIns="146304" rIns="182880" bIns="146304" rtlCol="0" anchor="t">
            <a:spAutoFit/>
          </a:bodyPr>
          <a:lstStyle/>
          <a:p>
            <a:pPr>
              <a:lnSpc>
                <a:spcPct val="90000"/>
              </a:lnSpc>
              <a:spcAft>
                <a:spcPts val="600"/>
              </a:spcAft>
            </a:pPr>
            <a:r>
              <a:rPr lang="en-US" sz="2400" b="1" dirty="0">
                <a:gradFill>
                  <a:gsLst>
                    <a:gs pos="2917">
                      <a:schemeClr val="tx1"/>
                    </a:gs>
                    <a:gs pos="30000">
                      <a:schemeClr val="tx1"/>
                    </a:gs>
                  </a:gsLst>
                  <a:lin ang="5400000" scaled="0"/>
                </a:gradFill>
              </a:rPr>
              <a:t>Intern Recruitment</a:t>
            </a:r>
            <a:endParaRPr lang="en-US" sz="2400" dirty="0">
              <a:gradFill>
                <a:gsLst>
                  <a:gs pos="2917">
                    <a:schemeClr val="tx1"/>
                  </a:gs>
                  <a:gs pos="30000">
                    <a:schemeClr val="tx1"/>
                  </a:gs>
                </a:gsLst>
                <a:lin ang="5400000" scaled="0"/>
              </a:gradFill>
            </a:endParaRPr>
          </a:p>
          <a:p>
            <a:pPr>
              <a:lnSpc>
                <a:spcPct val="90000"/>
              </a:lnSpc>
              <a:spcAft>
                <a:spcPts val="600"/>
              </a:spcAft>
            </a:pPr>
            <a:r>
              <a:rPr lang="en-US" dirty="0">
                <a:gradFill>
                  <a:gsLst>
                    <a:gs pos="2917">
                      <a:schemeClr val="tx1"/>
                    </a:gs>
                    <a:gs pos="30000">
                      <a:schemeClr val="tx1"/>
                    </a:gs>
                  </a:gsLst>
                  <a:lin ang="5400000" scaled="0"/>
                </a:gradFill>
              </a:rPr>
              <a:t>Joe uses his Intern Recruitment list in Microsoft Teams to manage the recruitment pipeline for Contoso Brand’s summer internship program.</a:t>
            </a:r>
          </a:p>
          <a:p>
            <a:pPr>
              <a:lnSpc>
                <a:spcPct val="90000"/>
              </a:lnSpc>
              <a:spcAft>
                <a:spcPts val="600"/>
              </a:spcAft>
            </a:pPr>
            <a:endParaRPr lang="en-US" dirty="0">
              <a:gradFill>
                <a:gsLst>
                  <a:gs pos="2917">
                    <a:schemeClr val="tx1"/>
                  </a:gs>
                  <a:gs pos="30000">
                    <a:schemeClr val="tx1"/>
                  </a:gs>
                </a:gsLst>
                <a:lin ang="5400000" scaled="0"/>
              </a:gradFill>
            </a:endParaRPr>
          </a:p>
          <a:p>
            <a:pPr>
              <a:lnSpc>
                <a:spcPct val="90000"/>
              </a:lnSpc>
              <a:spcAft>
                <a:spcPts val="600"/>
              </a:spcAft>
            </a:pPr>
            <a:r>
              <a:rPr lang="en-US" sz="1600" dirty="0">
                <a:gradFill>
                  <a:gsLst>
                    <a:gs pos="2917">
                      <a:schemeClr val="tx1"/>
                    </a:gs>
                    <a:gs pos="30000">
                      <a:schemeClr val="tx1"/>
                    </a:gs>
                  </a:gsLst>
                  <a:lin ang="5400000" scaled="0"/>
                </a:gradFill>
              </a:rPr>
              <a:t>The list was created in Teams from the </a:t>
            </a:r>
            <a:r>
              <a:rPr lang="en-US" sz="1600" b="1" dirty="0">
                <a:gradFill>
                  <a:gsLst>
                    <a:gs pos="2917">
                      <a:schemeClr val="tx1"/>
                    </a:gs>
                    <a:gs pos="30000">
                      <a:schemeClr val="tx1"/>
                    </a:gs>
                  </a:gsLst>
                  <a:lin ang="5400000" scaled="0"/>
                </a:gradFill>
              </a:rPr>
              <a:t>Recruitment tracker </a:t>
            </a:r>
            <a:r>
              <a:rPr lang="en-US" sz="1600" dirty="0">
                <a:gradFill>
                  <a:gsLst>
                    <a:gs pos="2917">
                      <a:schemeClr val="tx1"/>
                    </a:gs>
                    <a:gs pos="30000">
                      <a:schemeClr val="tx1"/>
                    </a:gs>
                  </a:gsLst>
                  <a:lin ang="5400000" scaled="0"/>
                </a:gradFill>
              </a:rPr>
              <a:t>template.</a:t>
            </a:r>
            <a:endParaRPr lang="en-US" sz="1600" dirty="0">
              <a:gradFill>
                <a:gsLst>
                  <a:gs pos="2917">
                    <a:schemeClr val="tx1"/>
                  </a:gs>
                  <a:gs pos="30000">
                    <a:schemeClr val="tx1"/>
                  </a:gs>
                </a:gsLst>
                <a:lin ang="5400000" scaled="0"/>
              </a:gradFill>
              <a:cs typeface="Segoe UI"/>
            </a:endParaRPr>
          </a:p>
        </p:txBody>
      </p:sp>
      <p:sp>
        <p:nvSpPr>
          <p:cNvPr id="6" name="TextBox 5">
            <a:extLst>
              <a:ext uri="{FF2B5EF4-FFF2-40B4-BE49-F238E27FC236}">
                <a16:creationId xmlns:a16="http://schemas.microsoft.com/office/drawing/2014/main" id="{22FEEAD6-E03D-4097-9D29-9A158BDFCF21}"/>
              </a:ext>
            </a:extLst>
          </p:cNvPr>
          <p:cNvSpPr txBox="1"/>
          <p:nvPr/>
        </p:nvSpPr>
        <p:spPr>
          <a:xfrm>
            <a:off x="6416843" y="1427748"/>
            <a:ext cx="5566609" cy="4342727"/>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dirty="0">
                <a:gradFill>
                  <a:gsLst>
                    <a:gs pos="2917">
                      <a:schemeClr val="tx1"/>
                    </a:gs>
                    <a:gs pos="30000">
                      <a:schemeClr val="tx1"/>
                    </a:gs>
                  </a:gsLst>
                  <a:lin ang="5400000" scaled="0"/>
                </a:gradFill>
              </a:rPr>
              <a:t>Track intern candidates and process </a:t>
            </a:r>
            <a:r>
              <a:rPr lang="en-US" i="1" dirty="0">
                <a:gradFill>
                  <a:gsLst>
                    <a:gs pos="2917">
                      <a:schemeClr val="tx1"/>
                    </a:gs>
                    <a:gs pos="30000">
                      <a:schemeClr val="tx1"/>
                    </a:gs>
                  </a:gsLst>
                  <a:lin ang="5400000" scaled="0"/>
                </a:gradFill>
              </a:rPr>
              <a:t>(Joe creates list items for each applicant and updates with stage of recruitment process)</a:t>
            </a:r>
          </a:p>
          <a:p>
            <a:pPr marL="342900" indent="-342900">
              <a:lnSpc>
                <a:spcPct val="90000"/>
              </a:lnSpc>
              <a:spcAft>
                <a:spcPts val="600"/>
              </a:spcAft>
              <a:buFont typeface="Arial" panose="020B0604020202020204" pitchFamily="34" charset="0"/>
              <a:buChar char="•"/>
            </a:pPr>
            <a:r>
              <a:rPr lang="en-US" dirty="0">
                <a:gradFill>
                  <a:gsLst>
                    <a:gs pos="2917">
                      <a:schemeClr val="tx1"/>
                    </a:gs>
                    <a:gs pos="30000">
                      <a:schemeClr val="tx1"/>
                    </a:gs>
                  </a:gsLst>
                  <a:lin ang="5400000" scaled="0"/>
                </a:gradFill>
              </a:rPr>
              <a:t>Assign interviewers to candidates </a:t>
            </a:r>
            <a:r>
              <a:rPr lang="en-US" i="1" dirty="0">
                <a:gradFill>
                  <a:gsLst>
                    <a:gs pos="2917">
                      <a:schemeClr val="tx1"/>
                    </a:gs>
                    <a:gs pos="30000">
                      <a:schemeClr val="tx1"/>
                    </a:gs>
                  </a:gsLst>
                  <a:lin ang="5400000" scaled="0"/>
                </a:gradFill>
              </a:rPr>
              <a:t>(Joe assigns candidate to hiring manager, triggering an email to the manager)</a:t>
            </a:r>
          </a:p>
          <a:p>
            <a:pPr marL="342900" indent="-342900">
              <a:lnSpc>
                <a:spcPct val="90000"/>
              </a:lnSpc>
              <a:spcAft>
                <a:spcPts val="600"/>
              </a:spcAft>
              <a:buFont typeface="Arial" panose="020B0604020202020204" pitchFamily="34" charset="0"/>
              <a:buChar char="•"/>
            </a:pPr>
            <a:r>
              <a:rPr lang="en-US" dirty="0">
                <a:gradFill>
                  <a:gsLst>
                    <a:gs pos="2917">
                      <a:schemeClr val="tx1"/>
                    </a:gs>
                    <a:gs pos="30000">
                      <a:schemeClr val="tx1"/>
                    </a:gs>
                  </a:gsLst>
                  <a:lin ang="5400000" scaled="0"/>
                </a:gradFill>
              </a:rPr>
              <a:t>Collaborate live in Teams with side-by-side chat and @mentions </a:t>
            </a:r>
            <a:r>
              <a:rPr lang="en-US" i="1" dirty="0">
                <a:gradFill>
                  <a:gsLst>
                    <a:gs pos="2917">
                      <a:schemeClr val="tx1"/>
                    </a:gs>
                    <a:gs pos="30000">
                      <a:schemeClr val="tx1"/>
                    </a:gs>
                  </a:gsLst>
                  <a:lin ang="5400000" scaled="0"/>
                </a:gradFill>
              </a:rPr>
              <a:t>(Joe @mentions the assigned interviewer in the list chat window and discusses thoughts)</a:t>
            </a:r>
          </a:p>
          <a:p>
            <a:pPr marL="342900" indent="-342900">
              <a:lnSpc>
                <a:spcPct val="90000"/>
              </a:lnSpc>
              <a:spcAft>
                <a:spcPts val="600"/>
              </a:spcAft>
              <a:buFont typeface="Arial" panose="020B0604020202020204" pitchFamily="34" charset="0"/>
              <a:buChar char="•"/>
            </a:pPr>
            <a:r>
              <a:rPr lang="en-US" dirty="0">
                <a:gradFill>
                  <a:gsLst>
                    <a:gs pos="2917">
                      <a:schemeClr val="tx1"/>
                    </a:gs>
                    <a:gs pos="30000">
                      <a:schemeClr val="tx1"/>
                    </a:gs>
                  </a:gsLst>
                  <a:lin ang="5400000" scaled="0"/>
                </a:gradFill>
              </a:rPr>
              <a:t>Keep candidate notes and assets in one place </a:t>
            </a:r>
            <a:r>
              <a:rPr lang="en-US" i="1" dirty="0">
                <a:gradFill>
                  <a:gsLst>
                    <a:gs pos="2917">
                      <a:schemeClr val="tx1"/>
                    </a:gs>
                    <a:gs pos="30000">
                      <a:schemeClr val="tx1"/>
                    </a:gs>
                  </a:gsLst>
                  <a:lin ang="5400000" scaled="0"/>
                </a:gradFill>
              </a:rPr>
              <a:t>(Interviewers add notes from interviews and attach candidate resume and cover letter to list item for easy access)</a:t>
            </a:r>
            <a:endParaRPr lang="en-US"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dirty="0">
              <a:gradFill>
                <a:gsLst>
                  <a:gs pos="2917">
                    <a:schemeClr val="tx1"/>
                  </a:gs>
                  <a:gs pos="30000">
                    <a:schemeClr val="tx1"/>
                  </a:gs>
                </a:gsLst>
                <a:lin ang="5400000" scaled="0"/>
              </a:gradFill>
            </a:endParaRPr>
          </a:p>
        </p:txBody>
      </p:sp>
      <p:sp>
        <p:nvSpPr>
          <p:cNvPr id="12" name="TextBox 11">
            <a:extLst>
              <a:ext uri="{FF2B5EF4-FFF2-40B4-BE49-F238E27FC236}">
                <a16:creationId xmlns:a16="http://schemas.microsoft.com/office/drawing/2014/main" id="{B128CC1D-E7FC-4964-A2EF-A2D76E2B6B67}"/>
              </a:ext>
            </a:extLst>
          </p:cNvPr>
          <p:cNvSpPr txBox="1"/>
          <p:nvPr/>
        </p:nvSpPr>
        <p:spPr>
          <a:xfrm>
            <a:off x="3888595" y="4684333"/>
            <a:ext cx="648254" cy="406265"/>
          </a:xfrm>
          <a:prstGeom prst="rect">
            <a:avLst/>
          </a:prstGeom>
          <a:noFill/>
        </p:spPr>
        <p:txBody>
          <a:bodyPr wrap="none" lIns="182880" tIns="146304" rIns="182880" bIns="146304" rtlCol="0">
            <a:spAutoFit/>
          </a:bodyPr>
          <a:lstStyle/>
          <a:p>
            <a:pPr>
              <a:lnSpc>
                <a:spcPct val="90000"/>
              </a:lnSpc>
            </a:pPr>
            <a:r>
              <a:rPr lang="en-US" sz="400" dirty="0">
                <a:solidFill>
                  <a:srgbClr val="868C8D"/>
                </a:solidFill>
              </a:rPr>
              <a:t>Arjun Patel</a:t>
            </a:r>
          </a:p>
          <a:p>
            <a:pPr>
              <a:lnSpc>
                <a:spcPct val="90000"/>
              </a:lnSpc>
            </a:pPr>
            <a:r>
              <a:rPr lang="en-US" sz="400" dirty="0">
                <a:solidFill>
                  <a:srgbClr val="868C8D"/>
                </a:solidFill>
              </a:rPr>
              <a:t>Nick Greene</a:t>
            </a:r>
            <a:endParaRPr lang="en-US" sz="300" dirty="0">
              <a:solidFill>
                <a:srgbClr val="868C8D"/>
              </a:solidFill>
            </a:endParaRPr>
          </a:p>
        </p:txBody>
      </p:sp>
      <p:sp>
        <p:nvSpPr>
          <p:cNvPr id="14" name="TextBox 13">
            <a:extLst>
              <a:ext uri="{FF2B5EF4-FFF2-40B4-BE49-F238E27FC236}">
                <a16:creationId xmlns:a16="http://schemas.microsoft.com/office/drawing/2014/main" id="{2CB130E0-4B14-4F06-925F-C28B83DAC47C}"/>
              </a:ext>
            </a:extLst>
          </p:cNvPr>
          <p:cNvSpPr txBox="1"/>
          <p:nvPr/>
        </p:nvSpPr>
        <p:spPr>
          <a:xfrm>
            <a:off x="3928670" y="5439894"/>
            <a:ext cx="568104" cy="350865"/>
          </a:xfrm>
          <a:prstGeom prst="rect">
            <a:avLst/>
          </a:prstGeom>
          <a:noFill/>
        </p:spPr>
        <p:txBody>
          <a:bodyPr wrap="none" lIns="182880" tIns="146304" rIns="182880" bIns="146304" rtlCol="0">
            <a:spAutoFit/>
          </a:bodyPr>
          <a:lstStyle/>
          <a:p>
            <a:pPr>
              <a:lnSpc>
                <a:spcPct val="90000"/>
              </a:lnSpc>
              <a:spcAft>
                <a:spcPts val="600"/>
              </a:spcAft>
            </a:pPr>
            <a:r>
              <a:rPr lang="en-US" sz="400" dirty="0">
                <a:solidFill>
                  <a:srgbClr val="868C8D"/>
                </a:solidFill>
              </a:rPr>
              <a:t>Ana Diaz</a:t>
            </a:r>
            <a:endParaRPr lang="en-US" sz="300" dirty="0">
              <a:solidFill>
                <a:srgbClr val="868C8D"/>
              </a:solidFill>
            </a:endParaRPr>
          </a:p>
        </p:txBody>
      </p:sp>
    </p:spTree>
    <p:extLst>
      <p:ext uri="{BB962C8B-B14F-4D97-AF65-F5344CB8AC3E}">
        <p14:creationId xmlns:p14="http://schemas.microsoft.com/office/powerpoint/2010/main" val="779110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958D56-9D12-4CC1-B7D2-9E3A834AFC55}"/>
              </a:ext>
            </a:extLst>
          </p:cNvPr>
          <p:cNvSpPr>
            <a:spLocks noGrp="1"/>
          </p:cNvSpPr>
          <p:nvPr>
            <p:ph type="title"/>
          </p:nvPr>
        </p:nvSpPr>
        <p:spPr/>
        <p:txBody>
          <a:bodyPr/>
          <a:lstStyle/>
          <a:p>
            <a:r>
              <a:rPr lang="en-US" dirty="0"/>
              <a:t>Sarah: Marketing Manager</a:t>
            </a:r>
          </a:p>
        </p:txBody>
      </p:sp>
      <p:sp>
        <p:nvSpPr>
          <p:cNvPr id="5" name="TextBox 4">
            <a:extLst>
              <a:ext uri="{FF2B5EF4-FFF2-40B4-BE49-F238E27FC236}">
                <a16:creationId xmlns:a16="http://schemas.microsoft.com/office/drawing/2014/main" id="{1FFACDA9-6993-459E-9A5D-04D3822FBF7A}"/>
              </a:ext>
            </a:extLst>
          </p:cNvPr>
          <p:cNvSpPr txBox="1"/>
          <p:nvPr/>
        </p:nvSpPr>
        <p:spPr>
          <a:xfrm>
            <a:off x="272716" y="1700463"/>
            <a:ext cx="5710989" cy="1625060"/>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Sarah leads marketing activities for Contoso Foods, a small food company that specializes in gluten and dairy free packaged desserts.</a:t>
            </a:r>
          </a:p>
        </p:txBody>
      </p:sp>
      <p:pic>
        <p:nvPicPr>
          <p:cNvPr id="3074" name="Picture 2" descr="CLO20b_Ariane_team_meeting_001">
            <a:extLst>
              <a:ext uri="{FF2B5EF4-FFF2-40B4-BE49-F238E27FC236}">
                <a16:creationId xmlns:a16="http://schemas.microsoft.com/office/drawing/2014/main" id="{C905BA6D-E398-41F1-9243-811A62EC1E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475" r="11268"/>
          <a:stretch/>
        </p:blipFill>
        <p:spPr bwMode="auto">
          <a:xfrm>
            <a:off x="6689557" y="1168870"/>
            <a:ext cx="5502443" cy="5708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131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958D56-9D12-4CC1-B7D2-9E3A834AFC55}"/>
              </a:ext>
            </a:extLst>
          </p:cNvPr>
          <p:cNvSpPr>
            <a:spLocks noGrp="1"/>
          </p:cNvSpPr>
          <p:nvPr>
            <p:ph type="title"/>
          </p:nvPr>
        </p:nvSpPr>
        <p:spPr/>
        <p:txBody>
          <a:bodyPr/>
          <a:lstStyle/>
          <a:p>
            <a:r>
              <a:rPr lang="en-US" dirty="0"/>
              <a:t>Sarah: Marketing Manager</a:t>
            </a:r>
          </a:p>
        </p:txBody>
      </p:sp>
      <p:sp>
        <p:nvSpPr>
          <p:cNvPr id="2" name="TextBox 1">
            <a:extLst>
              <a:ext uri="{FF2B5EF4-FFF2-40B4-BE49-F238E27FC236}">
                <a16:creationId xmlns:a16="http://schemas.microsoft.com/office/drawing/2014/main" id="{AC2AA2D7-0B60-41BF-943F-DE991D198299}"/>
              </a:ext>
            </a:extLst>
          </p:cNvPr>
          <p:cNvSpPr txBox="1"/>
          <p:nvPr/>
        </p:nvSpPr>
        <p:spPr>
          <a:xfrm>
            <a:off x="336886" y="1395663"/>
            <a:ext cx="5823284" cy="2603790"/>
          </a:xfrm>
          <a:prstGeom prst="rect">
            <a:avLst/>
          </a:prstGeom>
          <a:noFill/>
        </p:spPr>
        <p:txBody>
          <a:bodyPr wrap="square" lIns="182880" tIns="146304" rIns="182880" bIns="146304" rtlCol="0">
            <a:spAutoFit/>
          </a:bodyPr>
          <a:lstStyle/>
          <a:p>
            <a:pPr>
              <a:lnSpc>
                <a:spcPct val="90000"/>
              </a:lnSpc>
              <a:spcAft>
                <a:spcPts val="600"/>
              </a:spcAft>
            </a:pPr>
            <a:r>
              <a:rPr lang="en-US" sz="2400" b="1" dirty="0">
                <a:gradFill>
                  <a:gsLst>
                    <a:gs pos="2917">
                      <a:schemeClr val="tx1"/>
                    </a:gs>
                    <a:gs pos="30000">
                      <a:schemeClr val="tx1"/>
                    </a:gs>
                  </a:gsLst>
                  <a:lin ang="5400000" scaled="0"/>
                </a:gradFill>
              </a:rPr>
              <a:t>New Flavor Launch</a:t>
            </a:r>
            <a:endParaRPr lang="en-US" sz="2400" dirty="0">
              <a:gradFill>
                <a:gsLst>
                  <a:gs pos="2917">
                    <a:schemeClr val="tx1"/>
                  </a:gs>
                  <a:gs pos="30000">
                    <a:schemeClr val="tx1"/>
                  </a:gs>
                </a:gsLst>
                <a:lin ang="5400000" scaled="0"/>
              </a:gradFill>
            </a:endParaRPr>
          </a:p>
          <a:p>
            <a:pPr>
              <a:lnSpc>
                <a:spcPct val="90000"/>
              </a:lnSpc>
              <a:spcAft>
                <a:spcPts val="600"/>
              </a:spcAft>
            </a:pPr>
            <a:r>
              <a:rPr lang="en-US" dirty="0">
                <a:gradFill>
                  <a:gsLst>
                    <a:gs pos="2917">
                      <a:schemeClr val="tx1"/>
                    </a:gs>
                    <a:gs pos="30000">
                      <a:schemeClr val="tx1"/>
                    </a:gs>
                  </a:gsLst>
                  <a:lin ang="5400000" scaled="0"/>
                </a:gradFill>
              </a:rPr>
              <a:t>Sarah uses her “Cookie Launch” list to track information and planning surrounding Contoso Food’s release of 2 new cookie flavors. </a:t>
            </a:r>
          </a:p>
          <a:p>
            <a:pPr>
              <a:lnSpc>
                <a:spcPct val="90000"/>
              </a:lnSpc>
              <a:spcAft>
                <a:spcPts val="600"/>
              </a:spcAft>
            </a:pPr>
            <a:endParaRPr lang="en-US" dirty="0">
              <a:gradFill>
                <a:gsLst>
                  <a:gs pos="2917">
                    <a:schemeClr val="tx1"/>
                  </a:gs>
                  <a:gs pos="30000">
                    <a:schemeClr val="tx1"/>
                  </a:gs>
                </a:gsLst>
                <a:lin ang="5400000" scaled="0"/>
              </a:gradFill>
            </a:endParaRPr>
          </a:p>
          <a:p>
            <a:pPr>
              <a:lnSpc>
                <a:spcPct val="90000"/>
              </a:lnSpc>
              <a:spcAft>
                <a:spcPts val="600"/>
              </a:spcAft>
            </a:pPr>
            <a:r>
              <a:rPr lang="en-US" dirty="0">
                <a:gradFill>
                  <a:gsLst>
                    <a:gs pos="2917">
                      <a:schemeClr val="tx1"/>
                    </a:gs>
                    <a:gs pos="30000">
                      <a:schemeClr val="tx1"/>
                    </a:gs>
                  </a:gsLst>
                  <a:lin ang="5400000" scaled="0"/>
                </a:gradFill>
              </a:rPr>
              <a:t>The list was created from scratch, with columns including status, priority, details, due date, assignee, cost, and file attachment.</a:t>
            </a:r>
          </a:p>
        </p:txBody>
      </p:sp>
      <p:sp>
        <p:nvSpPr>
          <p:cNvPr id="7" name="TextBox 6">
            <a:extLst>
              <a:ext uri="{FF2B5EF4-FFF2-40B4-BE49-F238E27FC236}">
                <a16:creationId xmlns:a16="http://schemas.microsoft.com/office/drawing/2014/main" id="{07A29263-C359-48A0-9CD1-BE0E97E6E081}"/>
              </a:ext>
            </a:extLst>
          </p:cNvPr>
          <p:cNvSpPr txBox="1"/>
          <p:nvPr/>
        </p:nvSpPr>
        <p:spPr>
          <a:xfrm>
            <a:off x="6416843" y="1395663"/>
            <a:ext cx="5566609" cy="4127284"/>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Track progress of planning activities for launch </a:t>
            </a:r>
            <a:r>
              <a:rPr lang="en-US" sz="2000" i="1" dirty="0">
                <a:gradFill>
                  <a:gsLst>
                    <a:gs pos="2917">
                      <a:schemeClr val="tx1"/>
                    </a:gs>
                    <a:gs pos="30000">
                      <a:schemeClr val="tx1"/>
                    </a:gs>
                  </a:gsLst>
                  <a:lin ang="5400000" scaled="0"/>
                </a:gradFill>
              </a:rPr>
              <a:t>(Sarah creates list items for social media campaign, blog post, billboard announcement, sampling booth, video commercial)</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Assign list items to stakeholders </a:t>
            </a:r>
            <a:r>
              <a:rPr lang="en-US" sz="2000" i="1" dirty="0">
                <a:gradFill>
                  <a:gsLst>
                    <a:gs pos="2917">
                      <a:schemeClr val="tx1"/>
                    </a:gs>
                    <a:gs pos="30000">
                      <a:schemeClr val="tx1"/>
                    </a:gs>
                  </a:gsLst>
                  <a:lin ang="5400000" scaled="0"/>
                </a:gradFill>
              </a:rPr>
              <a:t>(Sarah assigns video commercial item to media team)</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Attach drafts, brief, and booking details to list items as they are completed </a:t>
            </a:r>
            <a:r>
              <a:rPr lang="en-US" sz="2000" i="1" dirty="0">
                <a:gradFill>
                  <a:gsLst>
                    <a:gs pos="2917">
                      <a:schemeClr val="tx1"/>
                    </a:gs>
                    <a:gs pos="30000">
                      <a:schemeClr val="tx1"/>
                    </a:gs>
                  </a:gsLst>
                  <a:lin ang="5400000" scaled="0"/>
                </a:gradFill>
              </a:rPr>
              <a:t>(Sarah attaches her blog post draft and assigns the item to her manager for review)</a:t>
            </a:r>
            <a:endParaRPr lang="en-US" sz="20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000" dirty="0">
              <a:gradFill>
                <a:gsLst>
                  <a:gs pos="2917">
                    <a:schemeClr val="tx1"/>
                  </a:gs>
                  <a:gs pos="30000">
                    <a:schemeClr val="tx1"/>
                  </a:gs>
                </a:gsLst>
                <a:lin ang="5400000" scaled="0"/>
              </a:gradFill>
            </a:endParaRPr>
          </a:p>
        </p:txBody>
      </p:sp>
      <p:pic>
        <p:nvPicPr>
          <p:cNvPr id="8" name="Picture 7">
            <a:extLst>
              <a:ext uri="{FF2B5EF4-FFF2-40B4-BE49-F238E27FC236}">
                <a16:creationId xmlns:a16="http://schemas.microsoft.com/office/drawing/2014/main" id="{386B0689-8E53-40C8-A3D2-9308CAEB7DEC}"/>
              </a:ext>
            </a:extLst>
          </p:cNvPr>
          <p:cNvPicPr>
            <a:picLocks noChangeAspect="1"/>
          </p:cNvPicPr>
          <p:nvPr/>
        </p:nvPicPr>
        <p:blipFill>
          <a:blip r:embed="rId3"/>
          <a:stretch>
            <a:fillRect/>
          </a:stretch>
        </p:blipFill>
        <p:spPr>
          <a:xfrm>
            <a:off x="577151" y="3999453"/>
            <a:ext cx="5442881" cy="2391299"/>
          </a:xfrm>
          <a:prstGeom prst="rect">
            <a:avLst/>
          </a:prstGeom>
        </p:spPr>
      </p:pic>
    </p:spTree>
    <p:extLst>
      <p:ext uri="{BB962C8B-B14F-4D97-AF65-F5344CB8AC3E}">
        <p14:creationId xmlns:p14="http://schemas.microsoft.com/office/powerpoint/2010/main" val="2982466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42D891-70E8-4F00-8D4C-6599F211F8FE}"/>
              </a:ext>
            </a:extLst>
          </p:cNvPr>
          <p:cNvSpPr>
            <a:spLocks noGrp="1"/>
          </p:cNvSpPr>
          <p:nvPr>
            <p:ph type="title"/>
          </p:nvPr>
        </p:nvSpPr>
        <p:spPr/>
        <p:txBody>
          <a:bodyPr/>
          <a:lstStyle/>
          <a:p>
            <a:r>
              <a:rPr lang="en-US" dirty="0"/>
              <a:t>Emily: Service Engineer</a:t>
            </a:r>
          </a:p>
        </p:txBody>
      </p:sp>
      <p:sp>
        <p:nvSpPr>
          <p:cNvPr id="5" name="TextBox 4">
            <a:extLst>
              <a:ext uri="{FF2B5EF4-FFF2-40B4-BE49-F238E27FC236}">
                <a16:creationId xmlns:a16="http://schemas.microsoft.com/office/drawing/2014/main" id="{4FEA43EA-49CF-4DE8-8286-47A110364BA1}"/>
              </a:ext>
            </a:extLst>
          </p:cNvPr>
          <p:cNvSpPr txBox="1"/>
          <p:nvPr/>
        </p:nvSpPr>
        <p:spPr>
          <a:xfrm>
            <a:off x="272717" y="1700463"/>
            <a:ext cx="5646821" cy="1957459"/>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Emily is a service engineer for Contoso Technologies, a large tech firm. She works on service and maintenance of the webpage for one of Contoso Technologies' products.</a:t>
            </a:r>
          </a:p>
        </p:txBody>
      </p:sp>
      <p:pic>
        <p:nvPicPr>
          <p:cNvPr id="1026" name="Picture 2" descr="CLO20b_Madeleine_office_005">
            <a:extLst>
              <a:ext uri="{FF2B5EF4-FFF2-40B4-BE49-F238E27FC236}">
                <a16:creationId xmlns:a16="http://schemas.microsoft.com/office/drawing/2014/main" id="{764E0CB5-6EA7-4DEC-BB58-9144A8B287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46" r="13614"/>
          <a:stretch/>
        </p:blipFill>
        <p:spPr bwMode="auto">
          <a:xfrm>
            <a:off x="6272463" y="1174965"/>
            <a:ext cx="5919537" cy="568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21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42D891-70E8-4F00-8D4C-6599F211F8FE}"/>
              </a:ext>
            </a:extLst>
          </p:cNvPr>
          <p:cNvSpPr>
            <a:spLocks noGrp="1"/>
          </p:cNvSpPr>
          <p:nvPr>
            <p:ph type="title"/>
          </p:nvPr>
        </p:nvSpPr>
        <p:spPr/>
        <p:txBody>
          <a:bodyPr/>
          <a:lstStyle/>
          <a:p>
            <a:r>
              <a:rPr lang="en-US" dirty="0"/>
              <a:t>Emily: Service Engineer</a:t>
            </a:r>
          </a:p>
        </p:txBody>
      </p:sp>
      <p:sp>
        <p:nvSpPr>
          <p:cNvPr id="2" name="TextBox 1">
            <a:extLst>
              <a:ext uri="{FF2B5EF4-FFF2-40B4-BE49-F238E27FC236}">
                <a16:creationId xmlns:a16="http://schemas.microsoft.com/office/drawing/2014/main" id="{E6A8F4E7-0803-47E0-BA0A-AED2037D203A}"/>
              </a:ext>
            </a:extLst>
          </p:cNvPr>
          <p:cNvSpPr txBox="1"/>
          <p:nvPr/>
        </p:nvSpPr>
        <p:spPr>
          <a:xfrm>
            <a:off x="336886" y="1427748"/>
            <a:ext cx="5823284" cy="2105192"/>
          </a:xfrm>
          <a:prstGeom prst="rect">
            <a:avLst/>
          </a:prstGeom>
          <a:noFill/>
        </p:spPr>
        <p:txBody>
          <a:bodyPr wrap="square" lIns="182880" tIns="146304" rIns="182880" bIns="146304" rtlCol="0" anchor="t">
            <a:spAutoFit/>
          </a:bodyPr>
          <a:lstStyle/>
          <a:p>
            <a:pPr>
              <a:lnSpc>
                <a:spcPct val="90000"/>
              </a:lnSpc>
              <a:spcAft>
                <a:spcPts val="600"/>
              </a:spcAft>
            </a:pPr>
            <a:r>
              <a:rPr lang="en-US" sz="2400" b="1" dirty="0">
                <a:gradFill>
                  <a:gsLst>
                    <a:gs pos="2917">
                      <a:schemeClr val="tx1"/>
                    </a:gs>
                    <a:gs pos="30000">
                      <a:schemeClr val="tx1"/>
                    </a:gs>
                  </a:gsLst>
                  <a:lin ang="5400000" scaled="0"/>
                </a:gradFill>
              </a:rPr>
              <a:t>Website Maintenance</a:t>
            </a:r>
            <a:endParaRPr lang="en-US" sz="2400" dirty="0">
              <a:gradFill>
                <a:gsLst>
                  <a:gs pos="2917">
                    <a:schemeClr val="tx1"/>
                  </a:gs>
                  <a:gs pos="30000">
                    <a:schemeClr val="tx1"/>
                  </a:gs>
                </a:gsLst>
                <a:lin ang="5400000" scaled="0"/>
              </a:gradFill>
            </a:endParaRPr>
          </a:p>
          <a:p>
            <a:pPr>
              <a:lnSpc>
                <a:spcPct val="90000"/>
              </a:lnSpc>
              <a:spcAft>
                <a:spcPts val="600"/>
              </a:spcAft>
            </a:pPr>
            <a:r>
              <a:rPr lang="en-US" dirty="0">
                <a:gradFill>
                  <a:gsLst>
                    <a:gs pos="2917">
                      <a:schemeClr val="tx1"/>
                    </a:gs>
                    <a:gs pos="30000">
                      <a:schemeClr val="tx1"/>
                    </a:gs>
                  </a:gsLst>
                  <a:lin ang="5400000" scaled="0"/>
                </a:gradFill>
              </a:rPr>
              <a:t>Emily’s manager manages a Website Maintenance list for her team to track and manage work items for the website. </a:t>
            </a:r>
          </a:p>
          <a:p>
            <a:pPr>
              <a:lnSpc>
                <a:spcPct val="90000"/>
              </a:lnSpc>
              <a:spcAft>
                <a:spcPts val="600"/>
              </a:spcAft>
            </a:pPr>
            <a:endParaRPr lang="en-US" dirty="0">
              <a:gradFill>
                <a:gsLst>
                  <a:gs pos="2917">
                    <a:schemeClr val="tx1"/>
                  </a:gs>
                  <a:gs pos="30000">
                    <a:schemeClr val="tx1"/>
                  </a:gs>
                </a:gsLst>
                <a:lin ang="5400000" scaled="0"/>
              </a:gradFill>
            </a:endParaRPr>
          </a:p>
          <a:p>
            <a:pPr>
              <a:lnSpc>
                <a:spcPct val="90000"/>
              </a:lnSpc>
              <a:spcAft>
                <a:spcPts val="600"/>
              </a:spcAft>
            </a:pPr>
            <a:r>
              <a:rPr lang="en-US" sz="1600" dirty="0">
                <a:gradFill>
                  <a:gsLst>
                    <a:gs pos="2917">
                      <a:schemeClr val="tx1"/>
                    </a:gs>
                    <a:gs pos="30000">
                      <a:schemeClr val="tx1"/>
                    </a:gs>
                  </a:gsLst>
                  <a:lin ang="5400000" scaled="0"/>
                </a:gradFill>
              </a:rPr>
              <a:t>The list was created from the </a:t>
            </a:r>
            <a:r>
              <a:rPr lang="en-US" sz="1600" b="1" dirty="0">
                <a:gradFill>
                  <a:gsLst>
                    <a:gs pos="2917">
                      <a:schemeClr val="tx1"/>
                    </a:gs>
                    <a:gs pos="30000">
                      <a:schemeClr val="tx1"/>
                    </a:gs>
                  </a:gsLst>
                  <a:lin ang="5400000" scaled="0"/>
                </a:gradFill>
              </a:rPr>
              <a:t>Issue tracker </a:t>
            </a:r>
            <a:r>
              <a:rPr lang="en-US" sz="1600" dirty="0">
                <a:gradFill>
                  <a:gsLst>
                    <a:gs pos="2917">
                      <a:schemeClr val="tx1"/>
                    </a:gs>
                    <a:gs pos="30000">
                      <a:schemeClr val="tx1"/>
                    </a:gs>
                  </a:gsLst>
                  <a:lin ang="5400000" scaled="0"/>
                </a:gradFill>
              </a:rPr>
              <a:t>template.</a:t>
            </a:r>
            <a:endParaRPr lang="en-US" sz="1600" dirty="0">
              <a:gradFill>
                <a:gsLst>
                  <a:gs pos="2917">
                    <a:schemeClr val="tx1"/>
                  </a:gs>
                  <a:gs pos="30000">
                    <a:schemeClr val="tx1"/>
                  </a:gs>
                </a:gsLst>
                <a:lin ang="5400000" scaled="0"/>
              </a:gradFill>
              <a:cs typeface="Segoe UI"/>
            </a:endParaRPr>
          </a:p>
        </p:txBody>
      </p:sp>
      <p:sp>
        <p:nvSpPr>
          <p:cNvPr id="7" name="TextBox 6">
            <a:extLst>
              <a:ext uri="{FF2B5EF4-FFF2-40B4-BE49-F238E27FC236}">
                <a16:creationId xmlns:a16="http://schemas.microsoft.com/office/drawing/2014/main" id="{A2B1881C-4ACE-4307-AE73-3827D4DFE517}"/>
              </a:ext>
            </a:extLst>
          </p:cNvPr>
          <p:cNvSpPr txBox="1"/>
          <p:nvPr/>
        </p:nvSpPr>
        <p:spPr>
          <a:xfrm>
            <a:off x="6431434" y="1427748"/>
            <a:ext cx="5566609" cy="3850285"/>
          </a:xfrm>
          <a:prstGeom prst="rect">
            <a:avLst/>
          </a:prstGeom>
          <a:noFill/>
        </p:spPr>
        <p:txBody>
          <a:bodyPr wrap="square" lIns="182880" tIns="146304" rIns="182880" bIns="146304" rtlCol="0" anchor="t">
            <a:spAutoFit/>
          </a:bodyPr>
          <a:lstStyle/>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Track teamwork items for website maintenance </a:t>
            </a:r>
            <a:r>
              <a:rPr lang="en-US" sz="2000" i="1" dirty="0">
                <a:gradFill>
                  <a:gsLst>
                    <a:gs pos="2917">
                      <a:schemeClr val="tx1"/>
                    </a:gs>
                    <a:gs pos="30000">
                      <a:schemeClr val="tx1"/>
                    </a:gs>
                  </a:gsLst>
                  <a:lin ang="5400000" scaled="0"/>
                </a:gradFill>
              </a:rPr>
              <a:t>(Emily’s manager creates list items for adding buttons, fixing links, content changes, updating videos/images)</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Assign work items to team members </a:t>
            </a:r>
            <a:r>
              <a:rPr lang="en-US" sz="2000" i="1" dirty="0">
                <a:gradFill>
                  <a:gsLst>
                    <a:gs pos="2917">
                      <a:schemeClr val="tx1"/>
                    </a:gs>
                    <a:gs pos="30000">
                      <a:schemeClr val="tx1"/>
                    </a:gs>
                  </a:gsLst>
                  <a:lin ang="5400000" scaled="0"/>
                </a:gradFill>
              </a:rPr>
              <a:t>(Emily receives an email saying she was assigned the “Fix link” item with a critical priority)</a:t>
            </a:r>
          </a:p>
          <a:p>
            <a:pPr marL="342900" indent="-342900">
              <a:lnSpc>
                <a:spcPct val="90000"/>
              </a:lnSpc>
              <a:spcAft>
                <a:spcPts val="600"/>
              </a:spcAft>
              <a:buFont typeface="Arial" panose="020B0604020202020204" pitchFamily="34" charset="0"/>
              <a:buChar char="•"/>
            </a:pPr>
            <a:r>
              <a:rPr lang="en-US" sz="2000" dirty="0">
                <a:gradFill>
                  <a:gsLst>
                    <a:gs pos="2917">
                      <a:schemeClr val="tx1"/>
                    </a:gs>
                    <a:gs pos="30000">
                      <a:schemeClr val="tx1"/>
                    </a:gs>
                  </a:gsLst>
                  <a:lin ang="5400000" scaled="0"/>
                </a:gradFill>
              </a:rPr>
              <a:t>Leave comments on items and @mention team members to draw attention </a:t>
            </a:r>
            <a:r>
              <a:rPr lang="en-US" sz="2000" i="1" dirty="0">
                <a:gradFill>
                  <a:gsLst>
                    <a:gs pos="2917">
                      <a:schemeClr val="tx1"/>
                    </a:gs>
                    <a:gs pos="30000">
                      <a:schemeClr val="tx1"/>
                    </a:gs>
                  </a:gsLst>
                  <a:lin ang="5400000" scaled="0"/>
                </a:gradFill>
              </a:rPr>
              <a:t>(Emily leaves a comment on a work item she gets stuck on with the details of the issue)</a:t>
            </a:r>
            <a:endParaRPr lang="en-US" sz="20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000" dirty="0">
              <a:gradFill>
                <a:gsLst>
                  <a:gs pos="2917">
                    <a:schemeClr val="tx1"/>
                  </a:gs>
                  <a:gs pos="30000">
                    <a:schemeClr val="tx1"/>
                  </a:gs>
                </a:gsLst>
                <a:lin ang="5400000" scaled="0"/>
              </a:gradFill>
            </a:endParaRPr>
          </a:p>
        </p:txBody>
      </p:sp>
      <p:pic>
        <p:nvPicPr>
          <p:cNvPr id="5" name="Picture 4">
            <a:extLst>
              <a:ext uri="{FF2B5EF4-FFF2-40B4-BE49-F238E27FC236}">
                <a16:creationId xmlns:a16="http://schemas.microsoft.com/office/drawing/2014/main" id="{C8AED261-6E29-4738-8C20-CA4DF6818F0A}"/>
              </a:ext>
            </a:extLst>
          </p:cNvPr>
          <p:cNvPicPr>
            <a:picLocks noChangeAspect="1"/>
          </p:cNvPicPr>
          <p:nvPr/>
        </p:nvPicPr>
        <p:blipFill>
          <a:blip r:embed="rId2"/>
          <a:stretch>
            <a:fillRect/>
          </a:stretch>
        </p:blipFill>
        <p:spPr>
          <a:xfrm>
            <a:off x="548577" y="3805070"/>
            <a:ext cx="5135373" cy="2182324"/>
          </a:xfrm>
          <a:prstGeom prst="rect">
            <a:avLst/>
          </a:prstGeom>
        </p:spPr>
      </p:pic>
      <p:sp>
        <p:nvSpPr>
          <p:cNvPr id="6" name="TextBox 5">
            <a:extLst>
              <a:ext uri="{FF2B5EF4-FFF2-40B4-BE49-F238E27FC236}">
                <a16:creationId xmlns:a16="http://schemas.microsoft.com/office/drawing/2014/main" id="{FD82EB97-B4F9-43CD-A7A7-8A461C97CEF8}"/>
              </a:ext>
            </a:extLst>
          </p:cNvPr>
          <p:cNvSpPr txBox="1"/>
          <p:nvPr/>
        </p:nvSpPr>
        <p:spPr>
          <a:xfrm>
            <a:off x="3803515" y="4496729"/>
            <a:ext cx="659476" cy="350865"/>
          </a:xfrm>
          <a:prstGeom prst="rect">
            <a:avLst/>
          </a:prstGeom>
          <a:noFill/>
        </p:spPr>
        <p:txBody>
          <a:bodyPr wrap="none" lIns="182880" tIns="146304" rIns="182880" bIns="146304" rtlCol="0">
            <a:spAutoFit/>
          </a:bodyPr>
          <a:lstStyle/>
          <a:p>
            <a:pPr>
              <a:lnSpc>
                <a:spcPct val="90000"/>
              </a:lnSpc>
              <a:spcAft>
                <a:spcPts val="600"/>
              </a:spcAft>
            </a:pPr>
            <a:r>
              <a:rPr lang="en-US" sz="400" dirty="0">
                <a:solidFill>
                  <a:srgbClr val="868C8D"/>
                </a:solidFill>
              </a:rPr>
              <a:t>Emily Brooks</a:t>
            </a:r>
            <a:endParaRPr lang="en-US" sz="300" dirty="0">
              <a:solidFill>
                <a:srgbClr val="868C8D"/>
              </a:solidFill>
            </a:endParaRPr>
          </a:p>
        </p:txBody>
      </p:sp>
      <p:sp>
        <p:nvSpPr>
          <p:cNvPr id="9" name="TextBox 8">
            <a:extLst>
              <a:ext uri="{FF2B5EF4-FFF2-40B4-BE49-F238E27FC236}">
                <a16:creationId xmlns:a16="http://schemas.microsoft.com/office/drawing/2014/main" id="{AE148F13-7924-46FE-9A62-7C6C1E97B233}"/>
              </a:ext>
            </a:extLst>
          </p:cNvPr>
          <p:cNvSpPr txBox="1"/>
          <p:nvPr/>
        </p:nvSpPr>
        <p:spPr>
          <a:xfrm>
            <a:off x="3803515" y="5079387"/>
            <a:ext cx="659476" cy="350865"/>
          </a:xfrm>
          <a:prstGeom prst="rect">
            <a:avLst/>
          </a:prstGeom>
          <a:noFill/>
        </p:spPr>
        <p:txBody>
          <a:bodyPr wrap="none" lIns="182880" tIns="146304" rIns="182880" bIns="146304" rtlCol="0">
            <a:spAutoFit/>
          </a:bodyPr>
          <a:lstStyle/>
          <a:p>
            <a:pPr>
              <a:lnSpc>
                <a:spcPct val="90000"/>
              </a:lnSpc>
              <a:spcAft>
                <a:spcPts val="600"/>
              </a:spcAft>
            </a:pPr>
            <a:r>
              <a:rPr lang="en-US" sz="400" dirty="0">
                <a:solidFill>
                  <a:srgbClr val="868C8D"/>
                </a:solidFill>
              </a:rPr>
              <a:t>Emily Brooks</a:t>
            </a:r>
            <a:endParaRPr lang="en-US" sz="300" dirty="0">
              <a:solidFill>
                <a:srgbClr val="868C8D"/>
              </a:solidFill>
            </a:endParaRPr>
          </a:p>
        </p:txBody>
      </p:sp>
      <p:sp>
        <p:nvSpPr>
          <p:cNvPr id="11" name="TextBox 10">
            <a:extLst>
              <a:ext uri="{FF2B5EF4-FFF2-40B4-BE49-F238E27FC236}">
                <a16:creationId xmlns:a16="http://schemas.microsoft.com/office/drawing/2014/main" id="{32CF41A8-EDED-4F2E-B092-87ED58B3E991}"/>
              </a:ext>
            </a:extLst>
          </p:cNvPr>
          <p:cNvSpPr txBox="1"/>
          <p:nvPr/>
        </p:nvSpPr>
        <p:spPr>
          <a:xfrm>
            <a:off x="3803515" y="4734034"/>
            <a:ext cx="659476" cy="418576"/>
          </a:xfrm>
          <a:prstGeom prst="rect">
            <a:avLst/>
          </a:prstGeom>
          <a:noFill/>
        </p:spPr>
        <p:txBody>
          <a:bodyPr wrap="none" lIns="182880" tIns="146304" rIns="182880" bIns="146304" rtlCol="0">
            <a:spAutoFit/>
          </a:bodyPr>
          <a:lstStyle/>
          <a:p>
            <a:r>
              <a:rPr lang="en-US" sz="400" dirty="0">
                <a:solidFill>
                  <a:srgbClr val="868C8D"/>
                </a:solidFill>
              </a:rPr>
              <a:t>Emily Brooks</a:t>
            </a:r>
          </a:p>
          <a:p>
            <a:r>
              <a:rPr lang="en-US" sz="400" dirty="0">
                <a:solidFill>
                  <a:srgbClr val="868C8D"/>
                </a:solidFill>
              </a:rPr>
              <a:t>Jarrell Kim</a:t>
            </a:r>
            <a:endParaRPr lang="en-US" sz="300" dirty="0">
              <a:solidFill>
                <a:srgbClr val="868C8D"/>
              </a:solidFill>
            </a:endParaRPr>
          </a:p>
        </p:txBody>
      </p:sp>
    </p:spTree>
    <p:extLst>
      <p:ext uri="{BB962C8B-B14F-4D97-AF65-F5344CB8AC3E}">
        <p14:creationId xmlns:p14="http://schemas.microsoft.com/office/powerpoint/2010/main" val="2405547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list template">
  <a:themeElements>
    <a:clrScheme name="Custom 12">
      <a:dk1>
        <a:srgbClr val="000000"/>
      </a:dk1>
      <a:lt1>
        <a:srgbClr val="FFFFFF"/>
      </a:lt1>
      <a:dk2>
        <a:srgbClr val="EBEBEB"/>
      </a:dk2>
      <a:lt2>
        <a:srgbClr val="0078D3"/>
      </a:lt2>
      <a:accent1>
        <a:srgbClr val="F0880A"/>
      </a:accent1>
      <a:accent2>
        <a:srgbClr val="D33401"/>
      </a:accent2>
      <a:accent3>
        <a:srgbClr val="83497F"/>
      </a:accent3>
      <a:accent4>
        <a:srgbClr val="595959"/>
      </a:accent4>
      <a:accent5>
        <a:srgbClr val="969696"/>
      </a:accent5>
      <a:accent6>
        <a:srgbClr val="DCDCDC"/>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 + notes" id="{8BCBF2AE-6A67-4697-BA46-E610D9D0A0CD}" vid="{09C9A817-5A08-4999-8254-483A4D0B72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92946DCD6EF84A8AD3B83D0B57F8EB" ma:contentTypeVersion="12" ma:contentTypeDescription="Create a new document." ma:contentTypeScope="" ma:versionID="9e6e739970f6919811fde67be3ffd665">
  <xsd:schema xmlns:xsd="http://www.w3.org/2001/XMLSchema" xmlns:xs="http://www.w3.org/2001/XMLSchema" xmlns:p="http://schemas.microsoft.com/office/2006/metadata/properties" xmlns:ns2="5858525f-8556-4a49-8c5b-46c9ac02e9a8" xmlns:ns3="c15da466-223d-4a9a-9a5d-eb2bee72a60a" targetNamespace="http://schemas.microsoft.com/office/2006/metadata/properties" ma:root="true" ma:fieldsID="d088bfc4d479c6534ed3a5a066921169" ns2:_="" ns3:_="">
    <xsd:import namespace="5858525f-8556-4a49-8c5b-46c9ac02e9a8"/>
    <xsd:import namespace="c15da466-223d-4a9a-9a5d-eb2bee72a6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58525f-8556-4a49-8c5b-46c9ac02e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5da466-223d-4a9a-9a5d-eb2bee72a60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D61C6B-10CF-4931-9975-A74F131E0275}">
  <ds:schemaRefs>
    <ds:schemaRef ds:uri="http://www.w3.org/XML/1998/namespace"/>
    <ds:schemaRef ds:uri="http://purl.org/dc/dcmitype/"/>
    <ds:schemaRef ds:uri="5858525f-8556-4a49-8c5b-46c9ac02e9a8"/>
    <ds:schemaRef ds:uri="http://schemas.microsoft.com/office/2006/documentManagement/types"/>
    <ds:schemaRef ds:uri="http://purl.org/dc/elements/1.1/"/>
    <ds:schemaRef ds:uri="http://purl.org/dc/terms/"/>
    <ds:schemaRef ds:uri="http://schemas.openxmlformats.org/package/2006/metadata/core-properties"/>
    <ds:schemaRef ds:uri="http://schemas.microsoft.com/office/infopath/2007/PartnerControls"/>
    <ds:schemaRef ds:uri="c15da466-223d-4a9a-9a5d-eb2bee72a60a"/>
    <ds:schemaRef ds:uri="http://schemas.microsoft.com/office/2006/metadata/properties"/>
  </ds:schemaRefs>
</ds:datastoreItem>
</file>

<file path=customXml/itemProps2.xml><?xml version="1.0" encoding="utf-8"?>
<ds:datastoreItem xmlns:ds="http://schemas.openxmlformats.org/officeDocument/2006/customXml" ds:itemID="{F5E260D9-75C3-4567-B7AE-015652263DE1}">
  <ds:schemaRefs>
    <ds:schemaRef ds:uri="5858525f-8556-4a49-8c5b-46c9ac02e9a8"/>
    <ds:schemaRef ds:uri="c15da466-223d-4a9a-9a5d-eb2bee72a6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7CA921-0A27-4FC7-AA60-43C1893DDF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4324</TotalTime>
  <Words>1316</Words>
  <Application>Microsoft Office PowerPoint</Application>
  <PresentationFormat>Widescreen</PresentationFormat>
  <Paragraphs>98</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Segoe UI</vt:lpstr>
      <vt:lpstr>Segoe UI Semibold</vt:lpstr>
      <vt:lpstr>Symbol</vt:lpstr>
      <vt:lpstr>Wingdings</vt:lpstr>
      <vt:lpstr>list template</vt:lpstr>
      <vt:lpstr>User Scenarios Microsoft Lists</vt:lpstr>
      <vt:lpstr>Track what matters most with Microsoft Lists</vt:lpstr>
      <vt:lpstr>Joe: Human Resources Manager</vt:lpstr>
      <vt:lpstr>Joe: Human Resources Manager</vt:lpstr>
      <vt:lpstr>Joe: Human Resources Manager</vt:lpstr>
      <vt:lpstr>Sarah: Marketing Manager</vt:lpstr>
      <vt:lpstr>Sarah: Marketing Manager</vt:lpstr>
      <vt:lpstr>Emily: Service Engineer</vt:lpstr>
      <vt:lpstr>Emily: Service Engineer</vt:lpstr>
      <vt:lpstr>Jordan: Supply Chain Manager</vt:lpstr>
      <vt:lpstr>Jordan: Supply Chain Manager</vt:lpstr>
      <vt:lpstr>Resources</vt:lpstr>
      <vt:lpstr>Make a list and let it flow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Lists pitch deck</dc:title>
  <dc:creator>Annie Wegrich</dc:creator>
  <cp:lastModifiedBy>Andrea Lum</cp:lastModifiedBy>
  <cp:revision>47</cp:revision>
  <dcterms:created xsi:type="dcterms:W3CDTF">2020-07-10T19:58:33Z</dcterms:created>
  <dcterms:modified xsi:type="dcterms:W3CDTF">2020-10-13T22:12:24Z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0x0101002892946DCD6EF84A8AD3B83D0B57F8EB</vt:lpwstr>
  </property>
</Properties>
</file>