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C56C-CB30-466C-BFF0-C9C871FA9E24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FFD76-4F35-456E-88C7-545C676AE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46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day in your digital life</a:t>
            </a:r>
          </a:p>
          <a:p>
            <a:endParaRPr lang="en-US" dirty="0"/>
          </a:p>
          <a:p>
            <a:r>
              <a:rPr lang="en-US" dirty="0"/>
              <a:t>Get the most from Office 365 in ways that work for you.  All activities shown can be accomplished from your desktop, tablet or mobile device.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12/10/2018 10:46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784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68928" y="2084185"/>
            <a:ext cx="8964248" cy="3586208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6"/>
            <a:ext cx="8964185" cy="1793104"/>
          </a:xfrm>
          <a:noFill/>
        </p:spPr>
        <p:txBody>
          <a:bodyPr lIns="146304" tIns="91440" rIns="146304" bIns="91440" anchor="b" anchorCtr="0"/>
          <a:lstStyle>
            <a:lvl1pPr>
              <a:defRPr sz="5294" b="0" i="0" spc="-98" baseline="0">
                <a:gradFill>
                  <a:gsLst>
                    <a:gs pos="100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69240" y="4593220"/>
            <a:ext cx="8964248" cy="1075862"/>
          </a:xfrm>
          <a:prstGeom prst="rect">
            <a:avLst/>
          </a:prstGeom>
        </p:spPr>
        <p:txBody>
          <a:bodyPr lIns="164592" tIns="109728" rIns="164592" bIns="109728">
            <a:noAutofit/>
          </a:bodyPr>
          <a:lstStyle>
            <a:lvl1pPr marL="0" indent="0">
              <a:buNone/>
              <a:defRPr lang="en-US" sz="1961" b="0" i="0" kern="1200" spc="0" baseline="0" dirty="0" smtClean="0">
                <a:gradFill>
                  <a:gsLst>
                    <a:gs pos="100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Optional (City, State, or venue)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1632" y="470676"/>
            <a:ext cx="1423303" cy="303611"/>
          </a:xfrm>
          <a:prstGeom prst="rect">
            <a:avLst/>
          </a:prstGeom>
        </p:spPr>
      </p:pic>
      <p:sp>
        <p:nvSpPr>
          <p:cNvPr id="8" name="Date Placeholder 5"/>
          <p:cNvSpPr>
            <a:spLocks noGrp="1"/>
          </p:cNvSpPr>
          <p:nvPr>
            <p:ph type="dt" sz="half" idx="2"/>
          </p:nvPr>
        </p:nvSpPr>
        <p:spPr>
          <a:xfrm>
            <a:off x="269302" y="3877270"/>
            <a:ext cx="8964248" cy="717242"/>
          </a:xfrm>
          <a:prstGeom prst="rect">
            <a:avLst/>
          </a:prstGeom>
        </p:spPr>
        <p:txBody>
          <a:bodyPr vert="horz" lIns="164592" tIns="109728" rIns="164592" bIns="109728" rtlCol="0" anchor="t" anchorCtr="0">
            <a:noAutofit/>
          </a:bodyPr>
          <a:lstStyle>
            <a:lvl1pPr algn="l">
              <a:defRPr sz="3137">
                <a:gradFill>
                  <a:gsLst>
                    <a:gs pos="100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3DA75E7C-9A43-46FF-B3B4-840512D08BAA}" type="datetimeFigureOut">
              <a:rPr lang="en-US" smtClean="0"/>
              <a:pPr/>
              <a:t>12/10/2018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181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quare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21585" r="20931" b="11701"/>
          <a:stretch/>
        </p:blipFill>
        <p:spPr>
          <a:xfrm>
            <a:off x="0" y="-1"/>
            <a:ext cx="12191377" cy="685862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ltGray">
          <a:xfrm>
            <a:off x="0" y="0"/>
            <a:ext cx="5647476" cy="6858623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877277"/>
            <a:ext cx="4840694" cy="717249"/>
          </a:xfrm>
          <a:prstGeom prst="rect">
            <a:avLst/>
          </a:prstGeom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137" b="0" i="0" kern="1200" spc="0" baseline="0" dirty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77813"/>
            <a:ext cx="4839074" cy="1793104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b="0" i="0" spc="-98" dirty="0">
                <a:gradFill>
                  <a:gsLst>
                    <a:gs pos="91720">
                      <a:srgbClr val="FFFFFF"/>
                    </a:gs>
                    <a:gs pos="75796">
                      <a:srgbClr val="FFFFFF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647788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207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76538E-7 3.26373E-6 L -0.02196 3.26373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76538E-7 3.26373E-6 L -0.02196 3.26373E-6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8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>
        <p:tmplLst>
          <p:tmpl>
            <p:tnLst>
              <p:par>
                <p:cTn presetID="35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6.76538E-7 3.26373E-6 L -0.02196 3.26373E-6 " pathEditMode="relative" rAng="0" ptsTypes="AA">
                      <p:cBhvr>
                        <p:cTn dur="500" spd="-100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098" y="0"/>
                    </p:animMotion>
                  </p:childTnLst>
                </p:cTn>
              </p:par>
            </p:tnLst>
          </p:tmpl>
        </p:tmplLst>
      </p:bldP>
      <p:bldP spid="7" grpId="0"/>
      <p:bldP spid="7" grpId="1"/>
    </p:bldLst>
  </p:timing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quare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1"/>
            <a:ext cx="12191378" cy="6858623"/>
            <a:chOff x="-1" y="-1"/>
            <a:chExt cx="12435841" cy="699516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/>
            <a:srcRect l="13483" t="27979" r="1251" b="79"/>
            <a:stretch/>
          </p:blipFill>
          <p:spPr>
            <a:xfrm flipH="1">
              <a:off x="0" y="-1"/>
              <a:ext cx="12435840" cy="699516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 userDrawn="1"/>
          </p:nvSpPr>
          <p:spPr bwMode="auto">
            <a:xfrm>
              <a:off x="-1" y="0"/>
              <a:ext cx="5395287" cy="6994525"/>
            </a:xfrm>
            <a:prstGeom prst="rect">
              <a:avLst/>
            </a:prstGeom>
            <a:gradFill flip="none" rotWithShape="1">
              <a:gsLst>
                <a:gs pos="31000">
                  <a:srgbClr val="000000">
                    <a:alpha val="8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 bwMode="ltGray">
          <a:xfrm>
            <a:off x="0" y="0"/>
            <a:ext cx="5647476" cy="6858623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877277"/>
            <a:ext cx="4840694" cy="717249"/>
          </a:xfrm>
          <a:prstGeom prst="rect">
            <a:avLst/>
          </a:prstGeom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137" b="0" i="0" kern="1200" spc="0" baseline="0" dirty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77813"/>
            <a:ext cx="4839074" cy="1793104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b="0" i="0" spc="-98" dirty="0">
                <a:gradFill>
                  <a:gsLst>
                    <a:gs pos="91720">
                      <a:srgbClr val="FFFFFF"/>
                    </a:gs>
                    <a:gs pos="75796">
                      <a:srgbClr val="FFFFFF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647788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714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76538E-7 3.26373E-6 L -0.02196 3.26373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76538E-7 3.26373E-6 L -0.02196 3.26373E-6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8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/>
      <p:bldP spid="7" grpId="0"/>
      <p:bldP spid="7" grpId="1"/>
    </p:bldLst>
  </p:timing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5078" cy="23109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b="0" i="0">
                <a:latin typeface="+mj-lt"/>
                <a:cs typeface="Segoe UI Semibold" panose="020B0702040204020203" pitchFamily="34" charset="0"/>
              </a:defRPr>
            </a:lvl1pPr>
            <a:lvl2pPr marL="0" indent="0">
              <a:buNone/>
              <a:defRPr b="0" i="0">
                <a:latin typeface="+mn-lt"/>
                <a:cs typeface="Segoe UI" panose="020B0502040204020203" pitchFamily="34" charset="0"/>
              </a:defRPr>
            </a:lvl2pPr>
            <a:lvl3pPr marL="225653" indent="0">
              <a:buNone/>
              <a:defRPr b="0" i="0">
                <a:latin typeface="+mn-lt"/>
                <a:cs typeface="Segoe UI" panose="020B0502040204020203" pitchFamily="34" charset="0"/>
              </a:defRPr>
            </a:lvl3pPr>
            <a:lvl4pPr marL="448193" indent="0">
              <a:buNone/>
              <a:defRPr b="0" i="0">
                <a:latin typeface="+mn-lt"/>
                <a:cs typeface="Segoe UI" panose="020B0502040204020203" pitchFamily="34" charset="0"/>
              </a:defRPr>
            </a:lvl4pPr>
            <a:lvl5pPr marL="673846" indent="0" defTabSz="896386">
              <a:buNone/>
              <a:defRPr b="0" i="0">
                <a:latin typeface="+mn-lt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7376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+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5078" cy="23109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b="0" i="0">
                <a:latin typeface="+mj-lt"/>
                <a:cs typeface="Segoe UI Semibold" panose="020B0702040204020203" pitchFamily="34" charset="0"/>
              </a:defRPr>
            </a:lvl1pPr>
            <a:lvl2pPr marL="0" indent="0">
              <a:buNone/>
              <a:defRPr b="0" i="0">
                <a:latin typeface="+mn-lt"/>
                <a:cs typeface="Segoe UI" panose="020B0502040204020203" pitchFamily="34" charset="0"/>
              </a:defRPr>
            </a:lvl2pPr>
            <a:lvl3pPr marL="225653" indent="0">
              <a:buNone/>
              <a:defRPr b="0" i="0">
                <a:latin typeface="+mn-lt"/>
                <a:cs typeface="Segoe UI" panose="020B0502040204020203" pitchFamily="34" charset="0"/>
              </a:defRPr>
            </a:lvl3pPr>
            <a:lvl4pPr marL="448193" indent="0">
              <a:buNone/>
              <a:defRPr b="0" i="0">
                <a:latin typeface="+mn-lt"/>
                <a:cs typeface="Segoe UI" panose="020B0502040204020203" pitchFamily="34" charset="0"/>
              </a:defRPr>
            </a:lvl4pPr>
            <a:lvl5pPr marL="673846" indent="0" defTabSz="896386">
              <a:buNone/>
              <a:defRPr b="0" i="0">
                <a:latin typeface="+mn-lt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69239" y="5902071"/>
            <a:ext cx="11653523" cy="485518"/>
          </a:xfrm>
        </p:spPr>
        <p:txBody>
          <a:bodyPr anchor="b" anchorCtr="0"/>
          <a:lstStyle>
            <a:lvl1pPr marL="0" indent="0">
              <a:buNone/>
              <a:defRPr sz="1372">
                <a:latin typeface="+mn-lt"/>
              </a:defRPr>
            </a:lvl1pPr>
          </a:lstStyle>
          <a:p>
            <a:pPr lvl="0"/>
            <a:r>
              <a:rPr lang="en-US" dirty="0"/>
              <a:t>Click to add Source text.</a:t>
            </a:r>
          </a:p>
        </p:txBody>
      </p:sp>
    </p:spTree>
    <p:extLst>
      <p:ext uri="{BB962C8B-B14F-4D97-AF65-F5344CB8AC3E}">
        <p14:creationId xmlns:p14="http://schemas.microsoft.com/office/powerpoint/2010/main" val="155193616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5"/>
            <a:ext cx="11655078" cy="2305516"/>
          </a:xfrm>
          <a:prstGeom prst="rect">
            <a:avLst/>
          </a:prstGeom>
        </p:spPr>
        <p:txBody>
          <a:bodyPr>
            <a:spAutoFit/>
          </a:bodyPr>
          <a:lstStyle>
            <a:lvl1pPr marL="334589" indent="-334589">
              <a:defRPr b="0" i="0">
                <a:latin typeface="+mj-lt"/>
                <a:cs typeface="Segoe UI Semibold" panose="020B0702040204020203" pitchFamily="34" charset="0"/>
              </a:defRPr>
            </a:lvl1pPr>
            <a:lvl2pPr marL="555573" indent="-220984">
              <a:defRPr b="0" i="0">
                <a:latin typeface="+mn-lt"/>
                <a:cs typeface="Segoe UI" panose="020B0502040204020203" pitchFamily="34" charset="0"/>
              </a:defRPr>
            </a:lvl2pPr>
            <a:lvl3pPr marL="782782" indent="-220984">
              <a:defRPr b="0" i="0">
                <a:latin typeface="+mn-lt"/>
                <a:cs typeface="Segoe UI" panose="020B0502040204020203" pitchFamily="34" charset="0"/>
              </a:defRPr>
            </a:lvl3pPr>
            <a:lvl4pPr marL="1009991" indent="-227209">
              <a:defRPr b="0" i="0">
                <a:latin typeface="+mn-lt"/>
                <a:cs typeface="Segoe UI" panose="020B0502040204020203" pitchFamily="34" charset="0"/>
              </a:defRPr>
            </a:lvl4pPr>
            <a:lvl5pPr marL="1237200" indent="-227209">
              <a:defRPr b="0" i="0">
                <a:latin typeface="+mn-lt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8362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5"/>
            <a:ext cx="5378548" cy="20575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sz="3137" b="0" i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0" indent="0">
              <a:buFont typeface="Wingdings" panose="05000000000000000000" pitchFamily="2" charset="2"/>
              <a:buNone/>
              <a:defRPr sz="2353" b="0" i="0">
                <a:latin typeface="+mn-lt"/>
                <a:cs typeface="Segoe UI" panose="020B0502040204020203" pitchFamily="34" charset="0"/>
              </a:defRPr>
            </a:lvl2pPr>
            <a:lvl3pPr marL="225653" indent="0">
              <a:buFont typeface="Wingdings" panose="05000000000000000000" pitchFamily="2" charset="2"/>
              <a:buNone/>
              <a:tabLst/>
              <a:defRPr sz="1961" b="0" i="0">
                <a:latin typeface="+mn-lt"/>
                <a:cs typeface="Segoe UI" panose="020B0502040204020203" pitchFamily="34" charset="0"/>
              </a:defRPr>
            </a:lvl3pPr>
            <a:lvl4pPr marL="448193" indent="0">
              <a:buFont typeface="Wingdings" panose="05000000000000000000" pitchFamily="2" charset="2"/>
              <a:buNone/>
              <a:defRPr sz="1765" b="0" i="0">
                <a:latin typeface="+mn-lt"/>
                <a:cs typeface="Segoe UI" panose="020B0502040204020203" pitchFamily="34" charset="0"/>
              </a:defRPr>
            </a:lvl4pPr>
            <a:lvl5pPr marL="673846" indent="0">
              <a:buFont typeface="Wingdings" panose="05000000000000000000" pitchFamily="2" charset="2"/>
              <a:buNone/>
              <a:tabLst/>
              <a:defRPr sz="1765" b="0" i="0">
                <a:latin typeface="+mn-lt"/>
                <a:cs typeface="Segoe UI" panose="020B0502040204020203" pitchFamily="34" charset="0"/>
              </a:defRPr>
            </a:lvl5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Edit Master text styles</a:t>
            </a:r>
          </a:p>
          <a:p>
            <a:pPr marL="0" marR="0" lvl="1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Second level</a:t>
            </a:r>
          </a:p>
          <a:p>
            <a:pPr marL="0" marR="0" lvl="2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Third level</a:t>
            </a:r>
          </a:p>
          <a:p>
            <a:pPr marL="0" marR="0" lvl="3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Fourth level</a:t>
            </a:r>
          </a:p>
          <a:p>
            <a:pPr marL="0" marR="0" lvl="4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546531" y="1187621"/>
            <a:ext cx="5378549" cy="24920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37"/>
            </a:lvl1pPr>
            <a:lvl2pPr marL="0" indent="0">
              <a:buNone/>
              <a:defRPr sz="2353"/>
            </a:lvl2pPr>
            <a:lvl3pPr marL="225653" indent="0">
              <a:buNone/>
              <a:defRPr sz="1961"/>
            </a:lvl3pPr>
            <a:lvl4pPr marL="448193" indent="0">
              <a:buNone/>
              <a:defRPr sz="1765"/>
            </a:lvl4pPr>
            <a:lvl5pPr marL="673846" indent="0">
              <a:buNone/>
              <a:defRPr sz="176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059513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4"/>
            <a:ext cx="5378548" cy="20575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3137" b="0" i="0">
                <a:latin typeface="+mj-lt"/>
                <a:cs typeface="Segoe UI Semibold" panose="020B0702040204020203" pitchFamily="34" charset="0"/>
              </a:defRPr>
            </a:lvl1pPr>
            <a:lvl2pPr marL="504217" indent="-222541">
              <a:buFont typeface="Arial" panose="020B0604020202020204" pitchFamily="34" charset="0"/>
              <a:buChar char="•"/>
              <a:defRPr sz="2353" b="0" i="0">
                <a:latin typeface="+mn-lt"/>
                <a:cs typeface="Segoe UI" panose="020B0502040204020203" pitchFamily="34" charset="0"/>
              </a:defRPr>
            </a:lvl2pPr>
            <a:lvl3pPr marL="729871" indent="-225653">
              <a:buFont typeface="Arial" panose="020B0604020202020204" pitchFamily="34" charset="0"/>
              <a:buChar char="•"/>
              <a:tabLst/>
              <a:defRPr sz="1961" b="0" i="0">
                <a:latin typeface="+mn-lt"/>
                <a:cs typeface="Segoe UI" panose="020B0502040204020203" pitchFamily="34" charset="0"/>
              </a:defRPr>
            </a:lvl3pPr>
            <a:lvl4pPr marL="896386" indent="-166517">
              <a:buFont typeface="Arial" panose="020B0604020202020204" pitchFamily="34" charset="0"/>
              <a:buChar char="•"/>
              <a:defRPr sz="1765" b="0" i="0">
                <a:latin typeface="+mn-lt"/>
                <a:cs typeface="Segoe UI" panose="020B0502040204020203" pitchFamily="34" charset="0"/>
              </a:defRPr>
            </a:lvl4pPr>
            <a:lvl5pPr marL="1062903" indent="-166517">
              <a:buFont typeface="Arial" panose="020B0604020202020204" pitchFamily="34" charset="0"/>
              <a:buChar char="•"/>
              <a:tabLst/>
              <a:defRPr sz="1765" b="0" i="0">
                <a:latin typeface="+mn-lt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544213" y="1187644"/>
            <a:ext cx="5378548" cy="20575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3137" b="0" i="0">
                <a:latin typeface="+mj-lt"/>
                <a:cs typeface="Segoe UI Semibold" panose="020B0702040204020203" pitchFamily="34" charset="0"/>
              </a:defRPr>
            </a:lvl1pPr>
            <a:lvl2pPr marL="504217" indent="-222541">
              <a:buFont typeface="Arial" panose="020B0604020202020204" pitchFamily="34" charset="0"/>
              <a:buChar char="•"/>
              <a:defRPr sz="2353" b="0" i="0">
                <a:latin typeface="+mn-lt"/>
                <a:cs typeface="Segoe UI" panose="020B0502040204020203" pitchFamily="34" charset="0"/>
              </a:defRPr>
            </a:lvl2pPr>
            <a:lvl3pPr marL="729871" indent="-225653">
              <a:buFont typeface="Arial" panose="020B0604020202020204" pitchFamily="34" charset="0"/>
              <a:buChar char="•"/>
              <a:tabLst/>
              <a:defRPr sz="1961" b="0" i="0">
                <a:latin typeface="+mn-lt"/>
                <a:cs typeface="Segoe UI" panose="020B0502040204020203" pitchFamily="34" charset="0"/>
              </a:defRPr>
            </a:lvl3pPr>
            <a:lvl4pPr marL="896386" indent="-166517">
              <a:buFont typeface="Arial" panose="020B0604020202020204" pitchFamily="34" charset="0"/>
              <a:buChar char="•"/>
              <a:defRPr sz="1765" b="0" i="0">
                <a:latin typeface="+mn-lt"/>
                <a:cs typeface="Segoe UI" panose="020B0502040204020203" pitchFamily="34" charset="0"/>
              </a:defRPr>
            </a:lvl4pPr>
            <a:lvl5pPr marL="1062903" indent="-166517">
              <a:buFont typeface="Arial" panose="020B0604020202020204" pitchFamily="34" charset="0"/>
              <a:buChar char="•"/>
              <a:tabLst/>
              <a:defRPr sz="1765" b="0" i="0">
                <a:latin typeface="+mn-lt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309930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5192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left/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364616" y="1189176"/>
            <a:ext cx="5557834" cy="4482760"/>
          </a:xfrm>
          <a:prstGeom prst="rect">
            <a:avLst/>
          </a:prstGeom>
        </p:spPr>
        <p:txBody>
          <a:bodyPr wrap="square" lIns="182880" tIns="146304" rIns="182880" bIns="146304" anchor="t" anchorCtr="0">
            <a:noAutofit/>
          </a:bodyPr>
          <a:lstStyle>
            <a:lvl1pPr marL="0" indent="0">
              <a:spcBef>
                <a:spcPts val="1765"/>
              </a:spcBef>
              <a:buNone/>
              <a:defRPr sz="2745" b="0" i="0">
                <a:gradFill>
                  <a:gsLst>
                    <a:gs pos="125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  <a:lvl2pPr marL="0" indent="0">
              <a:buNone/>
              <a:defRPr sz="2353" b="0" i="0">
                <a:latin typeface="+mn-lt"/>
                <a:cs typeface="Segoe UI" panose="020B0502040204020203" pitchFamily="34" charset="0"/>
              </a:defRPr>
            </a:lvl2pPr>
            <a:lvl3pPr marL="225653" indent="0">
              <a:buNone/>
              <a:defRPr sz="1961" b="0" i="0">
                <a:latin typeface="+mn-lt"/>
                <a:cs typeface="Segoe UI" panose="020B0502040204020203" pitchFamily="34" charset="0"/>
              </a:defRPr>
            </a:lvl3pPr>
            <a:lvl4pPr marL="448193" indent="0">
              <a:buNone/>
              <a:defRPr sz="1765" b="0" i="0">
                <a:latin typeface="+mn-lt"/>
                <a:cs typeface="Segoe UI" panose="020B0502040204020203" pitchFamily="34" charset="0"/>
              </a:defRPr>
            </a:lvl4pPr>
            <a:lvl5pPr marL="673846" indent="0">
              <a:buNone/>
              <a:defRPr sz="1765" b="0" i="0">
                <a:latin typeface="+mn-lt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364616" y="6082970"/>
            <a:ext cx="5557834" cy="485518"/>
          </a:xfrm>
        </p:spPr>
        <p:txBody>
          <a:bodyPr anchor="b" anchorCtr="0"/>
          <a:lstStyle>
            <a:lvl1pPr marL="0" indent="0">
              <a:buNone/>
              <a:defRPr sz="1372">
                <a:latin typeface="+mn-lt"/>
              </a:defRPr>
            </a:lvl1pPr>
          </a:lstStyle>
          <a:p>
            <a:pPr lvl="0"/>
            <a:r>
              <a:rPr lang="en-US" dirty="0"/>
              <a:t>Click to add Source text.</a:t>
            </a:r>
          </a:p>
        </p:txBody>
      </p:sp>
    </p:spTree>
    <p:extLst>
      <p:ext uri="{BB962C8B-B14F-4D97-AF65-F5344CB8AC3E}">
        <p14:creationId xmlns:p14="http://schemas.microsoft.com/office/powerpoint/2010/main" val="425921270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right/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7643"/>
            <a:ext cx="5557834" cy="4482760"/>
          </a:xfrm>
          <a:prstGeom prst="rect">
            <a:avLst/>
          </a:prstGeom>
        </p:spPr>
        <p:txBody>
          <a:bodyPr wrap="square" lIns="182880" tIns="146304" rIns="182880" bIns="146304" anchor="t" anchorCtr="0">
            <a:noAutofit/>
          </a:bodyPr>
          <a:lstStyle>
            <a:lvl1pPr marL="0" indent="0">
              <a:spcBef>
                <a:spcPts val="1765"/>
              </a:spcBef>
              <a:buNone/>
              <a:defRPr sz="2745" b="0" i="0">
                <a:gradFill>
                  <a:gsLst>
                    <a:gs pos="125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  <a:lvl2pPr marL="0" indent="0">
              <a:buNone/>
              <a:defRPr sz="2353" b="0" i="0">
                <a:latin typeface="+mn-lt"/>
                <a:cs typeface="Segoe UI" panose="020B0502040204020203" pitchFamily="34" charset="0"/>
              </a:defRPr>
            </a:lvl2pPr>
            <a:lvl3pPr marL="225653" indent="0">
              <a:buNone/>
              <a:defRPr sz="1961" b="0" i="0">
                <a:latin typeface="+mn-lt"/>
                <a:cs typeface="Segoe UI" panose="020B0502040204020203" pitchFamily="34" charset="0"/>
              </a:defRPr>
            </a:lvl3pPr>
            <a:lvl4pPr marL="448193" indent="0">
              <a:buNone/>
              <a:defRPr sz="1765" b="0" i="0">
                <a:latin typeface="+mn-lt"/>
                <a:cs typeface="Segoe UI" panose="020B0502040204020203" pitchFamily="34" charset="0"/>
              </a:defRPr>
            </a:lvl4pPr>
            <a:lvl5pPr marL="673846" indent="0">
              <a:buNone/>
              <a:defRPr sz="1765" b="0" i="0">
                <a:latin typeface="+mn-lt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081380"/>
            <a:ext cx="5557834" cy="485518"/>
          </a:xfrm>
        </p:spPr>
        <p:txBody>
          <a:bodyPr anchor="b" anchorCtr="0"/>
          <a:lstStyle>
            <a:lvl1pPr marL="0" indent="0">
              <a:buNone/>
              <a:defRPr sz="1372">
                <a:latin typeface="+mn-lt"/>
              </a:defRPr>
            </a:lvl1pPr>
          </a:lstStyle>
          <a:p>
            <a:pPr lvl="0"/>
            <a:r>
              <a:rPr lang="en-US" dirty="0"/>
              <a:t>Click to add Source text.</a:t>
            </a:r>
          </a:p>
        </p:txBody>
      </p:sp>
    </p:spTree>
    <p:extLst>
      <p:ext uri="{BB962C8B-B14F-4D97-AF65-F5344CB8AC3E}">
        <p14:creationId xmlns:p14="http://schemas.microsoft.com/office/powerpoint/2010/main" val="349643671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 and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t="21585" r="20931" b="11701"/>
          <a:stretch/>
        </p:blipFill>
        <p:spPr>
          <a:xfrm>
            <a:off x="0" y="-1"/>
            <a:ext cx="12191377" cy="685862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0" y="0"/>
            <a:ext cx="9143811" cy="6858000"/>
          </a:xfrm>
          <a:prstGeom prst="rect">
            <a:avLst/>
          </a:prstGeom>
          <a:gradFill flip="none" rotWithShape="1">
            <a:gsLst>
              <a:gs pos="29000">
                <a:srgbClr val="000000">
                  <a:alpha val="0"/>
                </a:srgbClr>
              </a:gs>
              <a:gs pos="12000">
                <a:srgbClr val="000000">
                  <a:alpha val="6500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ltGray">
          <a:xfrm>
            <a:off x="267682" y="2987087"/>
            <a:ext cx="6274974" cy="3586208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980728"/>
            <a:ext cx="6274911" cy="1793104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b="0" i="0" spc="-98" dirty="0">
                <a:gradFill>
                  <a:gsLst>
                    <a:gs pos="91720">
                      <a:srgbClr val="FFFFFF"/>
                    </a:gs>
                    <a:gs pos="75796">
                      <a:srgbClr val="FFFFFF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4780191"/>
            <a:ext cx="6276530" cy="651821"/>
          </a:xfrm>
          <a:prstGeom prst="rect">
            <a:avLst/>
          </a:prstGeom>
          <a:noFill/>
        </p:spPr>
        <p:txBody>
          <a:bodyPr wrap="square" lIns="164592" tIns="109728" rIns="164592" bIns="109728">
            <a:spAutoFit/>
          </a:bodyPr>
          <a:lstStyle>
            <a:lvl1pPr marL="0" indent="0">
              <a:spcBef>
                <a:spcPts val="0"/>
              </a:spcBef>
              <a:buNone/>
              <a:defRPr sz="3137" b="0" i="0">
                <a:gradFill>
                  <a:gsLst>
                    <a:gs pos="89172">
                      <a:srgbClr val="FFFFFF"/>
                    </a:gs>
                    <a:gs pos="75796">
                      <a:srgbClr val="FFFFFF"/>
                    </a:gs>
                  </a:gsLst>
                  <a:lin ang="5400000" scaled="0"/>
                </a:gradFill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or multiple image/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5491047"/>
            <a:ext cx="11655077" cy="1075862"/>
          </a:xfrm>
          <a:prstGeom prst="rect">
            <a:avLst/>
          </a:prstGeom>
        </p:spPr>
        <p:txBody>
          <a:bodyPr wrap="square" lIns="182880" tIns="146304" rIns="182880" bIns="146304" anchor="t" anchorCtr="0">
            <a:spAutoFit/>
          </a:bodyPr>
          <a:lstStyle>
            <a:lvl1pPr marL="0" indent="0">
              <a:buNone/>
              <a:defRPr sz="2745" b="0" i="0">
                <a:latin typeface="+mj-lt"/>
                <a:cs typeface="Segoe UI" panose="020B0502040204020203" pitchFamily="34" charset="0"/>
              </a:defRPr>
            </a:lvl1pPr>
            <a:lvl2pPr marL="0" indent="0">
              <a:buNone/>
              <a:defRPr sz="2353" b="0" i="0">
                <a:latin typeface="+mn-lt"/>
                <a:cs typeface="Segoe UI" panose="020B0502040204020203" pitchFamily="34" charset="0"/>
              </a:defRPr>
            </a:lvl2pPr>
            <a:lvl3pPr marL="448193" indent="0">
              <a:buNone/>
              <a:defRPr sz="1961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672290" indent="0">
              <a:buNone/>
              <a:defRPr sz="1961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896386" indent="0">
              <a:buNone/>
              <a:defRPr sz="1961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811843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 by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213197" y="1366953"/>
            <a:ext cx="0" cy="5020980"/>
          </a:xfrm>
          <a:prstGeom prst="line">
            <a:avLst/>
          </a:prstGeom>
          <a:ln>
            <a:solidFill>
              <a:schemeClr val="accent6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978181" y="1366786"/>
            <a:ext cx="0" cy="5020980"/>
          </a:xfrm>
          <a:prstGeom prst="line">
            <a:avLst/>
          </a:prstGeom>
          <a:ln>
            <a:solidFill>
              <a:schemeClr val="accent6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 userDrawn="1"/>
        </p:nvCxnSpPr>
        <p:spPr>
          <a:xfrm flipH="1">
            <a:off x="447593" y="3877276"/>
            <a:ext cx="11296195" cy="0"/>
          </a:xfrm>
          <a:prstGeom prst="line">
            <a:avLst/>
          </a:prstGeom>
          <a:ln>
            <a:solidFill>
              <a:schemeClr val="accent6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48213" y="1635915"/>
            <a:ext cx="3764984" cy="5670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961"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213197" y="1635915"/>
            <a:ext cx="3764984" cy="5670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961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7978181" y="1635915"/>
            <a:ext cx="3764984" cy="5670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961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448213" y="3877271"/>
            <a:ext cx="3764984" cy="5670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961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4213197" y="3877271"/>
            <a:ext cx="3764984" cy="5670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961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7978181" y="3877271"/>
            <a:ext cx="3764984" cy="5670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961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90702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/>
          </p:cNvCxnSpPr>
          <p:nvPr userDrawn="1"/>
        </p:nvCxnSpPr>
        <p:spPr>
          <a:xfrm flipH="1">
            <a:off x="447593" y="3877276"/>
            <a:ext cx="1129619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3271331" y="1366953"/>
            <a:ext cx="0" cy="502098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6095069" y="1366786"/>
            <a:ext cx="0" cy="502098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8918807" y="1366786"/>
            <a:ext cx="0" cy="502098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627497" y="1546260"/>
            <a:ext cx="2420347" cy="21517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353" baseline="0"/>
            </a:lvl1pPr>
          </a:lstStyle>
          <a:p>
            <a:pPr lvl="0"/>
            <a:r>
              <a:rPr lang="en-US" dirty="0"/>
              <a:t>Click to insert graphic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3466176" y="1546260"/>
            <a:ext cx="2420347" cy="21517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353"/>
            </a:lvl1pPr>
          </a:lstStyle>
          <a:p>
            <a:pPr lvl="0"/>
            <a:r>
              <a:rPr lang="en-US" dirty="0"/>
              <a:t>Click to insert graphic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6304855" y="1546260"/>
            <a:ext cx="2420347" cy="21517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353"/>
            </a:lvl1pPr>
          </a:lstStyle>
          <a:p>
            <a:pPr lvl="0"/>
            <a:r>
              <a:rPr lang="en-US" dirty="0"/>
              <a:t>Click to insert graphic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9143533" y="1546260"/>
            <a:ext cx="2420347" cy="21517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353"/>
            </a:lvl1pPr>
          </a:lstStyle>
          <a:p>
            <a:pPr lvl="0"/>
            <a:r>
              <a:rPr lang="en-US" dirty="0"/>
              <a:t>Click to insert graphic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4" hasCustomPrompt="1"/>
          </p:nvPr>
        </p:nvSpPr>
        <p:spPr>
          <a:xfrm>
            <a:off x="627497" y="4056579"/>
            <a:ext cx="2420347" cy="21517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353"/>
            </a:lvl1pPr>
          </a:lstStyle>
          <a:p>
            <a:pPr lvl="0"/>
            <a:r>
              <a:rPr lang="en-US" dirty="0"/>
              <a:t>Click to insert graphic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3466176" y="4658850"/>
            <a:ext cx="2420347" cy="947182"/>
          </a:xfrm>
        </p:spPr>
        <p:txBody>
          <a:bodyPr anchor="ctr" anchorCtr="0"/>
          <a:lstStyle>
            <a:lvl1pPr marL="0" indent="0" algn="ctr">
              <a:buNone/>
              <a:defRPr sz="2353"/>
            </a:lvl1pPr>
          </a:lstStyle>
          <a:p>
            <a:pPr lvl="0"/>
            <a:r>
              <a:rPr lang="en-US" dirty="0"/>
              <a:t>Click to insert graphic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6" hasCustomPrompt="1"/>
          </p:nvPr>
        </p:nvSpPr>
        <p:spPr>
          <a:xfrm>
            <a:off x="6304855" y="4658850"/>
            <a:ext cx="2420347" cy="947182"/>
          </a:xfrm>
        </p:spPr>
        <p:txBody>
          <a:bodyPr anchor="ctr" anchorCtr="0"/>
          <a:lstStyle>
            <a:lvl1pPr marL="0" indent="0" algn="ctr">
              <a:buNone/>
              <a:defRPr sz="2353"/>
            </a:lvl1pPr>
          </a:lstStyle>
          <a:p>
            <a:pPr lvl="0"/>
            <a:r>
              <a:rPr lang="en-US" dirty="0"/>
              <a:t>Click to insert graphic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7" hasCustomPrompt="1"/>
          </p:nvPr>
        </p:nvSpPr>
        <p:spPr>
          <a:xfrm>
            <a:off x="9143533" y="4658850"/>
            <a:ext cx="2420347" cy="947182"/>
          </a:xfrm>
        </p:spPr>
        <p:txBody>
          <a:bodyPr anchor="ctr" anchorCtr="0"/>
          <a:lstStyle>
            <a:lvl1pPr marL="0" indent="0" algn="ctr">
              <a:buNone/>
              <a:defRPr sz="2353"/>
            </a:lvl1pPr>
          </a:lstStyle>
          <a:p>
            <a:pPr lvl="0"/>
            <a:r>
              <a:rPr lang="en-US" dirty="0"/>
              <a:t>Click to insert graphic</a:t>
            </a:r>
          </a:p>
        </p:txBody>
      </p:sp>
    </p:spTree>
    <p:extLst>
      <p:ext uri="{BB962C8B-B14F-4D97-AF65-F5344CB8AC3E}">
        <p14:creationId xmlns:p14="http://schemas.microsoft.com/office/powerpoint/2010/main" val="15187663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+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2062132" y="1277280"/>
            <a:ext cx="3944269" cy="1703449"/>
          </a:xfrm>
        </p:spPr>
        <p:txBody>
          <a:bodyPr anchor="ctr" anchorCtr="0">
            <a:noAutofit/>
          </a:bodyPr>
          <a:lstStyle>
            <a:lvl1pPr marL="99598" indent="-99598" algn="l">
              <a:spcBef>
                <a:spcPts val="1176"/>
              </a:spcBef>
              <a:buNone/>
              <a:defRPr sz="1765" baseline="0">
                <a:latin typeface="+mn-lt"/>
              </a:defRPr>
            </a:lvl1pPr>
            <a:lvl2pPr marL="99598" indent="0" algn="l">
              <a:spcBef>
                <a:spcPts val="1176"/>
              </a:spcBef>
              <a:buFont typeface="Segoe UI" panose="020B0502040204020203" pitchFamily="34" charset="0"/>
              <a:buChar char="—"/>
              <a:defRPr sz="1372" baseline="0">
                <a:gradFill>
                  <a:gsLst>
                    <a:gs pos="125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</a:defRPr>
            </a:lvl2pPr>
            <a:lvl3pPr marL="558686" indent="0">
              <a:buNone/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“Click to type quote here. (Include quote marks.)”</a:t>
            </a:r>
          </a:p>
          <a:p>
            <a:pPr lvl="1"/>
            <a:r>
              <a:rPr lang="en-US" dirty="0"/>
              <a:t>Second level for quote’s credit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2062132" y="3070364"/>
            <a:ext cx="3944269" cy="1703449"/>
          </a:xfrm>
        </p:spPr>
        <p:txBody>
          <a:bodyPr anchor="ctr" anchorCtr="0">
            <a:noAutofit/>
          </a:bodyPr>
          <a:lstStyle>
            <a:lvl1pPr marL="99598" indent="-99598" algn="l">
              <a:spcBef>
                <a:spcPts val="1176"/>
              </a:spcBef>
              <a:buNone/>
              <a:defRPr sz="1765">
                <a:latin typeface="+mn-lt"/>
              </a:defRPr>
            </a:lvl1pPr>
            <a:lvl2pPr marL="99598" indent="0" algn="l">
              <a:spcBef>
                <a:spcPts val="1176"/>
              </a:spcBef>
              <a:buFont typeface="Segoe UI" panose="020B0502040204020203" pitchFamily="34" charset="0"/>
              <a:buChar char="—"/>
              <a:defRPr sz="1372">
                <a:gradFill>
                  <a:gsLst>
                    <a:gs pos="125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“Click to type quote here. (Include quote marks.)”</a:t>
            </a:r>
          </a:p>
          <a:p>
            <a:pPr lvl="1"/>
            <a:r>
              <a:rPr lang="en-US" dirty="0"/>
              <a:t>Second level for quote’s credit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2062132" y="4863448"/>
            <a:ext cx="3944269" cy="1703449"/>
          </a:xfrm>
        </p:spPr>
        <p:txBody>
          <a:bodyPr anchor="ctr" anchorCtr="0">
            <a:noAutofit/>
          </a:bodyPr>
          <a:lstStyle>
            <a:lvl1pPr marL="99598" indent="-99598" algn="l">
              <a:spcBef>
                <a:spcPts val="1176"/>
              </a:spcBef>
              <a:buNone/>
              <a:defRPr sz="1765">
                <a:latin typeface="+mn-lt"/>
              </a:defRPr>
            </a:lvl1pPr>
            <a:lvl2pPr marL="99598" indent="0" algn="l">
              <a:spcBef>
                <a:spcPts val="1176"/>
              </a:spcBef>
              <a:buFont typeface="Segoe UI" panose="020B0502040204020203" pitchFamily="34" charset="0"/>
              <a:buChar char="—"/>
              <a:defRPr sz="1372">
                <a:gradFill>
                  <a:gsLst>
                    <a:gs pos="125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“Click to type quote here. (Include quote marks.)”</a:t>
            </a:r>
          </a:p>
          <a:p>
            <a:pPr lvl="1"/>
            <a:r>
              <a:rPr lang="en-US" dirty="0"/>
              <a:t>Second level for quote’s credit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7978497" y="1277280"/>
            <a:ext cx="3944269" cy="1703449"/>
          </a:xfrm>
        </p:spPr>
        <p:txBody>
          <a:bodyPr anchor="ctr" anchorCtr="0">
            <a:noAutofit/>
          </a:bodyPr>
          <a:lstStyle>
            <a:lvl1pPr marL="99598" indent="-99598" algn="l">
              <a:spcBef>
                <a:spcPts val="1176"/>
              </a:spcBef>
              <a:buNone/>
              <a:defRPr sz="1765">
                <a:latin typeface="+mn-lt"/>
              </a:defRPr>
            </a:lvl1pPr>
            <a:lvl2pPr marL="99598" indent="0" algn="l">
              <a:spcBef>
                <a:spcPts val="1176"/>
              </a:spcBef>
              <a:buFont typeface="Segoe UI" panose="020B0502040204020203" pitchFamily="34" charset="0"/>
              <a:buChar char="—"/>
              <a:defRPr sz="1372">
                <a:gradFill>
                  <a:gsLst>
                    <a:gs pos="125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“Click to type quote here. (Include quote marks.)”</a:t>
            </a:r>
          </a:p>
          <a:p>
            <a:pPr lvl="1"/>
            <a:r>
              <a:rPr lang="en-US" dirty="0"/>
              <a:t>Second level for quote’s credit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4" hasCustomPrompt="1"/>
          </p:nvPr>
        </p:nvSpPr>
        <p:spPr>
          <a:xfrm>
            <a:off x="7980858" y="3070364"/>
            <a:ext cx="3944269" cy="1703449"/>
          </a:xfrm>
        </p:spPr>
        <p:txBody>
          <a:bodyPr anchor="ctr" anchorCtr="0">
            <a:noAutofit/>
          </a:bodyPr>
          <a:lstStyle>
            <a:lvl1pPr marL="99598" indent="-99598" algn="l">
              <a:spcBef>
                <a:spcPts val="1176"/>
              </a:spcBef>
              <a:buNone/>
              <a:defRPr sz="1765">
                <a:latin typeface="+mn-lt"/>
              </a:defRPr>
            </a:lvl1pPr>
            <a:lvl2pPr marL="99598" indent="0" algn="l">
              <a:spcBef>
                <a:spcPts val="1176"/>
              </a:spcBef>
              <a:buFont typeface="Segoe UI" panose="020B0502040204020203" pitchFamily="34" charset="0"/>
              <a:buChar char="—"/>
              <a:defRPr sz="1372">
                <a:gradFill>
                  <a:gsLst>
                    <a:gs pos="125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“Click to type quote here. (Include quote marks.)”</a:t>
            </a:r>
          </a:p>
          <a:p>
            <a:pPr lvl="1"/>
            <a:r>
              <a:rPr lang="en-US" dirty="0"/>
              <a:t>Second level for quote’s credit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7978497" y="4863448"/>
            <a:ext cx="3944269" cy="1703449"/>
          </a:xfrm>
        </p:spPr>
        <p:txBody>
          <a:bodyPr anchor="ctr" anchorCtr="0">
            <a:noAutofit/>
          </a:bodyPr>
          <a:lstStyle>
            <a:lvl1pPr marL="99598" indent="-99598" algn="l">
              <a:spcBef>
                <a:spcPts val="1176"/>
              </a:spcBef>
              <a:buNone/>
              <a:defRPr sz="1765">
                <a:latin typeface="+mn-lt"/>
              </a:defRPr>
            </a:lvl1pPr>
            <a:lvl2pPr marL="99598" indent="0" algn="l">
              <a:spcBef>
                <a:spcPts val="1176"/>
              </a:spcBef>
              <a:buFont typeface="Segoe UI" panose="020B0502040204020203" pitchFamily="34" charset="0"/>
              <a:buChar char="—"/>
              <a:defRPr sz="1372">
                <a:gradFill>
                  <a:gsLst>
                    <a:gs pos="125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“Click to type quote here. (Include quote marks.)”</a:t>
            </a:r>
          </a:p>
          <a:p>
            <a:pPr lvl="1"/>
            <a:r>
              <a:rPr lang="en-US" dirty="0"/>
              <a:t>Second level for quote’s credit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6" hasCustomPrompt="1"/>
          </p:nvPr>
        </p:nvSpPr>
        <p:spPr>
          <a:xfrm>
            <a:off x="269302" y="1498299"/>
            <a:ext cx="1703207" cy="1273041"/>
          </a:xfrm>
        </p:spPr>
        <p:txBody>
          <a:bodyPr anchor="ctr" anchorCtr="0"/>
          <a:lstStyle>
            <a:lvl1pPr marL="0" indent="0" algn="ctr">
              <a:buNone/>
              <a:defRPr sz="2353"/>
            </a:lvl1pPr>
          </a:lstStyle>
          <a:p>
            <a:pPr lvl="0"/>
            <a:r>
              <a:rPr lang="en-US" dirty="0"/>
              <a:t>Click to insert graphic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7" hasCustomPrompt="1"/>
          </p:nvPr>
        </p:nvSpPr>
        <p:spPr>
          <a:xfrm>
            <a:off x="269302" y="3291383"/>
            <a:ext cx="1703207" cy="1273041"/>
          </a:xfrm>
        </p:spPr>
        <p:txBody>
          <a:bodyPr anchor="ctr" anchorCtr="0"/>
          <a:lstStyle>
            <a:lvl1pPr marL="0" indent="0" algn="ctr">
              <a:buNone/>
              <a:defRPr sz="2353"/>
            </a:lvl1pPr>
          </a:lstStyle>
          <a:p>
            <a:pPr lvl="0"/>
            <a:r>
              <a:rPr lang="en-US" dirty="0"/>
              <a:t>Click to insert graphic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269302" y="4863448"/>
            <a:ext cx="1703207" cy="170344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353"/>
            </a:lvl1pPr>
          </a:lstStyle>
          <a:p>
            <a:pPr lvl="0"/>
            <a:r>
              <a:rPr lang="en-US" dirty="0"/>
              <a:t>Click to insert graphic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6185641" y="1277280"/>
            <a:ext cx="1703207" cy="170344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353"/>
            </a:lvl1pPr>
          </a:lstStyle>
          <a:p>
            <a:pPr lvl="0"/>
            <a:r>
              <a:rPr lang="en-US" dirty="0"/>
              <a:t>Click to insert graphic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0" hasCustomPrompt="1"/>
          </p:nvPr>
        </p:nvSpPr>
        <p:spPr>
          <a:xfrm>
            <a:off x="6185641" y="3070364"/>
            <a:ext cx="1703207" cy="170344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353"/>
            </a:lvl1pPr>
          </a:lstStyle>
          <a:p>
            <a:pPr lvl="0"/>
            <a:r>
              <a:rPr lang="en-US" dirty="0"/>
              <a:t>Click to insert graphic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1" hasCustomPrompt="1"/>
          </p:nvPr>
        </p:nvSpPr>
        <p:spPr>
          <a:xfrm>
            <a:off x="6185641" y="4863448"/>
            <a:ext cx="1703207" cy="170344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353"/>
            </a:lvl1pPr>
          </a:lstStyle>
          <a:p>
            <a:pPr lvl="0"/>
            <a:r>
              <a:rPr lang="en-US" dirty="0"/>
              <a:t>Click to insert graphic</a:t>
            </a:r>
          </a:p>
        </p:txBody>
      </p:sp>
    </p:spTree>
    <p:extLst>
      <p:ext uri="{BB962C8B-B14F-4D97-AF65-F5344CB8AC3E}">
        <p14:creationId xmlns:p14="http://schemas.microsoft.com/office/powerpoint/2010/main" val="200946641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b="0" i="0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24246"/>
          </a:xfrm>
          <a:prstGeom prst="rect">
            <a:avLst/>
          </a:prstGeo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b="0" i="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177641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8" b="0" i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972595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b="0" i="0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1468747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b="0" i="0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73492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b="0" i="0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83136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b="0" i="0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09016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hoto and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-1"/>
            <a:ext cx="12191378" cy="6858623"/>
            <a:chOff x="-1" y="-1"/>
            <a:chExt cx="12435841" cy="6995160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/>
            <a:srcRect l="13483" t="27979" r="1251" b="79"/>
            <a:stretch/>
          </p:blipFill>
          <p:spPr>
            <a:xfrm flipH="1">
              <a:off x="0" y="-1"/>
              <a:ext cx="12435840" cy="699516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 userDrawn="1"/>
          </p:nvSpPr>
          <p:spPr bwMode="auto">
            <a:xfrm>
              <a:off x="-1" y="0"/>
              <a:ext cx="5395287" cy="6994525"/>
            </a:xfrm>
            <a:prstGeom prst="rect">
              <a:avLst/>
            </a:prstGeom>
            <a:gradFill flip="none" rotWithShape="1">
              <a:gsLst>
                <a:gs pos="32661">
                  <a:srgbClr val="000000">
                    <a:alpha val="80000"/>
                  </a:srgbClr>
                </a:gs>
                <a:gs pos="100000">
                  <a:srgbClr val="000000">
                    <a:alpha val="0"/>
                  </a:srgbClr>
                </a:gs>
                <a:gs pos="73000">
                  <a:srgbClr val="000000">
                    <a:alpha val="56000"/>
                  </a:srgbClr>
                </a:gs>
              </a:gsLst>
              <a:lin ang="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8" name="Rectangle 7"/>
          <p:cNvSpPr/>
          <p:nvPr userDrawn="1"/>
        </p:nvSpPr>
        <p:spPr bwMode="ltGray">
          <a:xfrm>
            <a:off x="267682" y="2987087"/>
            <a:ext cx="6274974" cy="3586208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980728"/>
            <a:ext cx="6274911" cy="1793104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b="0" i="0" spc="-98" dirty="0">
                <a:gradFill>
                  <a:gsLst>
                    <a:gs pos="91720">
                      <a:srgbClr val="FFFFFF"/>
                    </a:gs>
                    <a:gs pos="75796">
                      <a:srgbClr val="FFFFFF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4780191"/>
            <a:ext cx="6276530" cy="651821"/>
          </a:xfrm>
          <a:prstGeom prst="rect">
            <a:avLst/>
          </a:prstGeom>
          <a:noFill/>
        </p:spPr>
        <p:txBody>
          <a:bodyPr wrap="square" lIns="164592" tIns="109728" rIns="164592" bIns="109728">
            <a:spAutoFit/>
          </a:bodyPr>
          <a:lstStyle>
            <a:lvl1pPr marL="0" indent="0">
              <a:spcBef>
                <a:spcPts val="0"/>
              </a:spcBef>
              <a:buNone/>
              <a:defRPr sz="3137" b="0" i="0">
                <a:gradFill>
                  <a:gsLst>
                    <a:gs pos="89172">
                      <a:srgbClr val="FFFFFF"/>
                    </a:gs>
                    <a:gs pos="75796">
                      <a:srgbClr val="FFFFFF"/>
                    </a:gs>
                  </a:gsLst>
                  <a:lin ang="5400000" scaled="0"/>
                </a:gradFill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6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532456"/>
            <a:ext cx="4795873" cy="1793104"/>
          </a:xfrm>
        </p:spPr>
        <p:txBody>
          <a:bodyPr wrap="square" anchor="ctr">
            <a:noAutofit/>
          </a:bodyPr>
          <a:lstStyle>
            <a:lvl1pPr>
              <a:defRPr sz="4705" b="0" i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334350" y="0"/>
            <a:ext cx="6857650" cy="68561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3732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Lef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26577" y="2532456"/>
            <a:ext cx="4795873" cy="1793104"/>
          </a:xfrm>
        </p:spPr>
        <p:txBody>
          <a:bodyPr wrap="square" anchor="ctr">
            <a:noAutofit/>
          </a:bodyPr>
          <a:lstStyle>
            <a:lvl1pPr>
              <a:defRPr sz="4705" b="0" i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0" y="0"/>
            <a:ext cx="6857650" cy="68561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8895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Content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858272" y="0"/>
            <a:ext cx="5333728" cy="68561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8927" y="1187644"/>
            <a:ext cx="6274974" cy="2057551"/>
          </a:xfrm>
        </p:spPr>
        <p:txBody>
          <a:bodyPr/>
          <a:lstStyle>
            <a:lvl1pPr marL="0" indent="0">
              <a:buNone/>
              <a:defRPr sz="3137"/>
            </a:lvl1pPr>
            <a:lvl2pPr marL="224097" indent="-224097">
              <a:defRPr sz="2353"/>
            </a:lvl2pPr>
            <a:lvl3pPr marL="448193" indent="-224097">
              <a:defRPr sz="1961"/>
            </a:lvl3pPr>
            <a:lvl4pPr marL="614710" indent="-168072">
              <a:defRPr sz="1765"/>
            </a:lvl4pPr>
            <a:lvl5pPr marL="785895" indent="-171185">
              <a:defRPr sz="176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269240" y="289511"/>
            <a:ext cx="6274974" cy="899665"/>
          </a:xfrm>
        </p:spPr>
        <p:txBody>
          <a:bodyPr/>
          <a:lstStyle/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464977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Content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0" y="0"/>
            <a:ext cx="5333728" cy="68561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647476" y="1187644"/>
            <a:ext cx="6274974" cy="2057551"/>
          </a:xfrm>
        </p:spPr>
        <p:txBody>
          <a:bodyPr/>
          <a:lstStyle>
            <a:lvl1pPr marL="0" indent="0">
              <a:buNone/>
              <a:defRPr sz="3137"/>
            </a:lvl1pPr>
            <a:lvl2pPr marL="224097" indent="-224097">
              <a:defRPr sz="2353"/>
            </a:lvl2pPr>
            <a:lvl3pPr marL="448193" indent="-224097">
              <a:defRPr sz="1961"/>
            </a:lvl3pPr>
            <a:lvl4pPr marL="614710" indent="-168072">
              <a:defRPr sz="1765"/>
            </a:lvl4pPr>
            <a:lvl5pPr marL="785895" indent="-171185">
              <a:defRPr sz="176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647476" y="289511"/>
            <a:ext cx="6274974" cy="899665"/>
          </a:xfrm>
        </p:spPr>
        <p:txBody>
          <a:bodyPr/>
          <a:lstStyle/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707520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1947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878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1"/>
            <a:ext cx="11653522" cy="25710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3529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 sz="3137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 sz="274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 sz="2353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 sz="2353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549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eft, Photo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377" cy="685862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48212" y="1725569"/>
            <a:ext cx="5378549" cy="2600001"/>
          </a:xfrm>
          <a:solidFill>
            <a:schemeClr val="accent1">
              <a:alpha val="85000"/>
            </a:schemeClr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2353">
                <a:latin typeface="+mn-lt"/>
              </a:defRPr>
            </a:lvl1pPr>
          </a:lstStyle>
          <a:p>
            <a:pPr lvl="0"/>
            <a:r>
              <a:rPr lang="en-US" dirty="0"/>
              <a:t>Quote text.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48585" y="470411"/>
            <a:ext cx="1075710" cy="10758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568" baseline="0"/>
            </a:lvl1pPr>
          </a:lstStyle>
          <a:p>
            <a:r>
              <a:rPr lang="en-US" dirty="0"/>
              <a:t>Click icon to insert logo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48212" y="4504851"/>
            <a:ext cx="5378549" cy="539891"/>
          </a:xfrm>
        </p:spPr>
        <p:txBody>
          <a:bodyPr/>
          <a:lstStyle>
            <a:lvl1pPr marL="0" indent="0">
              <a:buNone/>
              <a:defRPr sz="1765"/>
            </a:lvl1pPr>
          </a:lstStyle>
          <a:p>
            <a:pPr lvl="0"/>
            <a:r>
              <a:rPr lang="en-US" dirty="0"/>
              <a:t>Quote source credit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943" y="5132429"/>
            <a:ext cx="12188434" cy="1726193"/>
          </a:xfrm>
          <a:gradFill flip="none" rotWithShape="1">
            <a:gsLst>
              <a:gs pos="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bIns="365760" anchor="b" anchorCtr="0">
            <a:noAutofit/>
          </a:bodyPr>
          <a:lstStyle>
            <a:lvl1pPr algn="ctr">
              <a:defRPr sz="392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943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Right, Photo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377" cy="685862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364865" y="1725569"/>
            <a:ext cx="5378549" cy="2600001"/>
          </a:xfrm>
          <a:solidFill>
            <a:schemeClr val="accent1">
              <a:alpha val="85000"/>
            </a:schemeClr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2353">
                <a:latin typeface="+mn-lt"/>
              </a:defRPr>
            </a:lvl1pPr>
          </a:lstStyle>
          <a:p>
            <a:pPr lvl="0"/>
            <a:r>
              <a:rPr lang="en-US" dirty="0"/>
              <a:t>Quote text.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10667704" y="470411"/>
            <a:ext cx="1075710" cy="10758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568" baseline="0"/>
            </a:lvl1pPr>
          </a:lstStyle>
          <a:p>
            <a:r>
              <a:rPr lang="en-US" dirty="0"/>
              <a:t>Click icon to insert logo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364865" y="4504851"/>
            <a:ext cx="5378549" cy="539891"/>
          </a:xfrm>
        </p:spPr>
        <p:txBody>
          <a:bodyPr/>
          <a:lstStyle>
            <a:lvl1pPr marL="0" indent="0" algn="r">
              <a:buNone/>
              <a:defRPr sz="1765"/>
            </a:lvl1pPr>
          </a:lstStyle>
          <a:p>
            <a:pPr lvl="0"/>
            <a:r>
              <a:rPr lang="en-US" dirty="0"/>
              <a:t>Quote source credit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943" y="5132429"/>
            <a:ext cx="12188434" cy="1726193"/>
          </a:xfrm>
          <a:gradFill flip="none" rotWithShape="1">
            <a:gsLst>
              <a:gs pos="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bIns="365760" anchor="b" anchorCtr="0">
            <a:noAutofit/>
          </a:bodyPr>
          <a:lstStyle>
            <a:lvl1pPr algn="ctr">
              <a:defRPr sz="392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752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Figure Callou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274974" y="291101"/>
            <a:ext cx="5647476" cy="1972414"/>
          </a:xfrm>
          <a:solidFill>
            <a:schemeClr val="accent6"/>
          </a:solidFill>
        </p:spPr>
        <p:txBody>
          <a:bodyPr lIns="2560320" tIns="146304" rIns="182880" bIns="146304" anchor="ctr" anchorCtr="0">
            <a:noAutofit/>
          </a:bodyPr>
          <a:lstStyle>
            <a:lvl1pPr marL="0" marR="0" indent="0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61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  <a:latin typeface="+mj-lt"/>
                <a:cs typeface="Segoe UI Bold"/>
              </a:defRPr>
            </a:lvl1pPr>
            <a:lvl2pPr marL="0" marR="0" indent="0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65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</a:defRPr>
            </a:lvl2pPr>
            <a:lvl3pPr marL="228556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568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</a:defRPr>
            </a:lvl3pPr>
            <a:lvl4pPr marL="457112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372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</a:defRPr>
            </a:lvl4pPr>
            <a:lvl5pPr marL="685668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372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</a:defRPr>
            </a:lvl5pPr>
            <a:lvl6pPr marL="914225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48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FFFFFF"/>
                </a:solidFill>
              </a:defRPr>
            </a:lvl6pPr>
            <a:lvl7pPr marL="1142781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48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FFFFFF"/>
                </a:solidFill>
              </a:defRPr>
            </a:lvl7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6274974" y="4594505"/>
            <a:ext cx="5647476" cy="1972414"/>
          </a:xfrm>
          <a:solidFill>
            <a:schemeClr val="accent6"/>
          </a:solidFill>
        </p:spPr>
        <p:txBody>
          <a:bodyPr lIns="2560320" tIns="91440" rIns="91440" bIns="91440" anchor="ctr" anchorCtr="0">
            <a:noAutofit/>
          </a:bodyPr>
          <a:lstStyle>
            <a:lvl1pPr marL="0" marR="0" indent="0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61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  <a:latin typeface="+mj-lt"/>
                <a:cs typeface="Segoe UI Bold"/>
              </a:defRPr>
            </a:lvl1pPr>
            <a:lvl2pPr marL="0" marR="0" indent="0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65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</a:defRPr>
            </a:lvl2pPr>
            <a:lvl3pPr marL="228556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568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</a:defRPr>
            </a:lvl3pPr>
            <a:lvl4pPr marL="457112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372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</a:defRPr>
            </a:lvl4pPr>
            <a:lvl5pPr marL="685668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372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</a:defRPr>
            </a:lvl5pPr>
            <a:lvl6pPr marL="914225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48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FFFFFF"/>
                </a:solidFill>
              </a:defRPr>
            </a:lvl6pPr>
            <a:lvl7pPr marL="1142781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48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FFFFFF"/>
                </a:solidFill>
              </a:defRPr>
            </a:lvl7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268928" y="1904860"/>
            <a:ext cx="5647476" cy="3765518"/>
          </a:xfrm>
        </p:spPr>
        <p:txBody>
          <a:bodyPr lIns="182880" tIns="146304" rIns="182880" bIns="146304">
            <a:noAutofit/>
          </a:bodyPr>
          <a:lstStyle>
            <a:lvl1pPr marL="224097" indent="-224097">
              <a:defRPr sz="2745"/>
            </a:lvl1pPr>
            <a:lvl2pPr marL="448193" indent="-224097">
              <a:defRPr sz="1961"/>
            </a:lvl2pPr>
            <a:lvl3pPr marL="619378" indent="-171185">
              <a:defRPr sz="1765"/>
            </a:lvl3pPr>
            <a:lvl4pPr marL="784338" indent="-168072">
              <a:defRPr sz="1568"/>
            </a:lvl4pPr>
            <a:lvl5pPr marL="955523" indent="-171185">
              <a:defRPr sz="156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74974" y="2442803"/>
            <a:ext cx="5647476" cy="1972414"/>
          </a:xfrm>
          <a:solidFill>
            <a:schemeClr val="accent6"/>
          </a:solidFill>
        </p:spPr>
        <p:txBody>
          <a:bodyPr lIns="2560320" tIns="91440" rIns="91440" bIns="91440" anchor="ctr" anchorCtr="0">
            <a:noAutofit/>
          </a:bodyPr>
          <a:lstStyle>
            <a:lvl1pPr marL="0" marR="0" indent="0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61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  <a:latin typeface="+mj-lt"/>
                <a:cs typeface="Segoe UI Bold"/>
              </a:defRPr>
            </a:lvl1pPr>
            <a:lvl2pPr marL="0" marR="0" indent="0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65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</a:defRPr>
            </a:lvl2pPr>
            <a:lvl3pPr marL="228556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568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</a:defRPr>
            </a:lvl3pPr>
            <a:lvl4pPr marL="457112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372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</a:defRPr>
            </a:lvl4pPr>
            <a:lvl5pPr marL="685668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372">
                <a:gradFill>
                  <a:gsLst>
                    <a:gs pos="100000">
                      <a:srgbClr val="2F2F2F"/>
                    </a:gs>
                    <a:gs pos="0">
                      <a:srgbClr val="2F2F2F"/>
                    </a:gs>
                  </a:gsLst>
                  <a:lin ang="5400000" scaled="0"/>
                </a:gradFill>
              </a:defRPr>
            </a:lvl5pPr>
            <a:lvl6pPr marL="914225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48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FFFFFF"/>
                </a:solidFill>
              </a:defRPr>
            </a:lvl6pPr>
            <a:lvl7pPr marL="1142781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48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FFFFFF"/>
                </a:solidFill>
              </a:defRPr>
            </a:lvl7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6274974" y="291101"/>
            <a:ext cx="2420347" cy="1972414"/>
          </a:xfrm>
        </p:spPr>
        <p:txBody>
          <a:bodyPr lIns="182880" tIns="146304" rIns="182880" bIns="146304" anchor="ctr" anchorCtr="1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470">
                <a:gradFill>
                  <a:gsLst>
                    <a:gs pos="100000">
                      <a:schemeClr val="accent1"/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+mj-lt"/>
                <a:cs typeface="Segoe UI Bold"/>
              </a:defRPr>
            </a:lvl1pPr>
            <a:lvl2pPr marL="0" indent="0">
              <a:buNone/>
              <a:defRPr sz="4000">
                <a:solidFill>
                  <a:schemeClr val="bg1"/>
                </a:solidFill>
                <a:latin typeface="Segoe UI Light"/>
                <a:cs typeface="Segoe UI Bold"/>
              </a:defRPr>
            </a:lvl2pPr>
            <a:lvl3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3pPr>
            <a:lvl4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4pPr>
            <a:lvl5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6274974" y="2442803"/>
            <a:ext cx="2420347" cy="1972414"/>
          </a:xfrm>
        </p:spPr>
        <p:txBody>
          <a:bodyPr lIns="182880" tIns="146304" rIns="182880" bIns="146304" anchor="ctr" anchorCtr="1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470">
                <a:gradFill>
                  <a:gsLst>
                    <a:gs pos="100000">
                      <a:schemeClr val="accent1"/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+mj-lt"/>
                <a:cs typeface="Segoe UI Bold"/>
              </a:defRPr>
            </a:lvl1pPr>
            <a:lvl2pPr marL="0" indent="0">
              <a:buNone/>
              <a:defRPr sz="4000">
                <a:solidFill>
                  <a:schemeClr val="bg1"/>
                </a:solidFill>
                <a:latin typeface="Segoe UI Light"/>
                <a:cs typeface="Segoe UI Bold"/>
              </a:defRPr>
            </a:lvl2pPr>
            <a:lvl3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3pPr>
            <a:lvl4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4pPr>
            <a:lvl5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6274974" y="4594505"/>
            <a:ext cx="2420347" cy="1972414"/>
          </a:xfrm>
        </p:spPr>
        <p:txBody>
          <a:bodyPr lIns="182880" tIns="146304" rIns="182880" bIns="146304" anchor="ctr" anchorCtr="1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470">
                <a:gradFill>
                  <a:gsLst>
                    <a:gs pos="100000">
                      <a:schemeClr val="accent1"/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+mj-lt"/>
                <a:cs typeface="Segoe UI Bold"/>
              </a:defRPr>
            </a:lvl1pPr>
            <a:lvl2pPr marL="0" indent="0">
              <a:buNone/>
              <a:defRPr sz="4000">
                <a:solidFill>
                  <a:schemeClr val="bg1"/>
                </a:solidFill>
                <a:latin typeface="Segoe UI Light"/>
                <a:cs typeface="Segoe UI Bold"/>
              </a:defRPr>
            </a:lvl2pPr>
            <a:lvl3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3pPr>
            <a:lvl4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4pPr>
            <a:lvl5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268928" y="6081380"/>
            <a:ext cx="5647476" cy="485518"/>
          </a:xfrm>
        </p:spPr>
        <p:txBody>
          <a:bodyPr lIns="182880" tIns="146304" rIns="182880" bIns="146304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72">
                <a:solidFill>
                  <a:schemeClr val="tx1"/>
                </a:solidFill>
                <a:latin typeface="+mn-lt"/>
                <a:cs typeface="Segoe UI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240" y="289509"/>
            <a:ext cx="5647476" cy="1613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260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268927" y="2084185"/>
            <a:ext cx="7171399" cy="3586208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prstGeom prst="rect">
            <a:avLst/>
          </a:prstGeo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b="0" i="0" spc="0" baseline="0">
                <a:gradFill>
                  <a:gsLst>
                    <a:gs pos="100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77813"/>
            <a:ext cx="7171336" cy="1793104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b="0" i="0" spc="-98" dirty="0">
                <a:gradFill>
                  <a:gsLst>
                    <a:gs pos="100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9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1632" y="470676"/>
            <a:ext cx="1423303" cy="303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8538" y="2226611"/>
            <a:ext cx="4033912" cy="330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12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Column, 4 Content Squa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33" hasCustomPrompt="1"/>
          </p:nvPr>
        </p:nvSpPr>
        <p:spPr>
          <a:xfrm>
            <a:off x="6274974" y="289510"/>
            <a:ext cx="2778917" cy="3093104"/>
          </a:xfrm>
          <a:solidFill>
            <a:schemeClr val="accent6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745" baseline="0">
                <a:gradFill>
                  <a:gsLst>
                    <a:gs pos="100000">
                      <a:schemeClr val="accent1"/>
                    </a:gs>
                    <a:gs pos="0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2pPr>
            <a:lvl3pPr marL="171185" indent="-171185">
              <a:defRPr sz="1765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3pPr>
            <a:lvl4pPr marL="336145" indent="-168072">
              <a:defRPr sz="1568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4pPr>
            <a:lvl5pPr marL="507330" indent="-171185">
              <a:defRPr sz="1568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/>
              <a:t>Click to add text or graphic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268928" y="1904861"/>
            <a:ext cx="5647476" cy="3765518"/>
          </a:xfrm>
        </p:spPr>
        <p:txBody>
          <a:bodyPr lIns="182880" tIns="146304" rIns="182880" bIns="146304">
            <a:noAutofit/>
          </a:bodyPr>
          <a:lstStyle>
            <a:lvl1pPr marL="224097" indent="-224097">
              <a:defRPr sz="2745"/>
            </a:lvl1pPr>
            <a:lvl2pPr marL="448193" indent="-224097">
              <a:defRPr sz="1961"/>
            </a:lvl2pPr>
            <a:lvl3pPr marL="619378" indent="-171185">
              <a:defRPr sz="1765"/>
            </a:lvl3pPr>
            <a:lvl4pPr marL="784338" indent="-168072">
              <a:defRPr sz="1568"/>
            </a:lvl4pPr>
            <a:lvl5pPr marL="955523" indent="-171185">
              <a:defRPr sz="156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268928" y="6081380"/>
            <a:ext cx="5647476" cy="485518"/>
          </a:xfrm>
        </p:spPr>
        <p:txBody>
          <a:bodyPr lIns="182880" tIns="146304" rIns="182880" bIns="146304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72">
                <a:solidFill>
                  <a:schemeClr val="tx1"/>
                </a:solidFill>
                <a:latin typeface="+mn-lt"/>
                <a:cs typeface="Segoe UI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5" hasCustomPrompt="1"/>
          </p:nvPr>
        </p:nvSpPr>
        <p:spPr>
          <a:xfrm>
            <a:off x="9143811" y="289510"/>
            <a:ext cx="2778917" cy="3093104"/>
          </a:xfrm>
          <a:solidFill>
            <a:schemeClr val="accent6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745">
                <a:gradFill>
                  <a:gsLst>
                    <a:gs pos="100000">
                      <a:schemeClr val="accent1"/>
                    </a:gs>
                    <a:gs pos="0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2pPr>
            <a:lvl3pPr marL="171185" indent="-171185">
              <a:defRPr sz="1765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3pPr>
            <a:lvl4pPr marL="336145" indent="-168072">
              <a:defRPr sz="1568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4pPr>
            <a:lvl5pPr marL="507330" indent="-171185">
              <a:defRPr sz="1568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/>
              <a:t>Click to add text or graphic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36" hasCustomPrompt="1"/>
          </p:nvPr>
        </p:nvSpPr>
        <p:spPr>
          <a:xfrm>
            <a:off x="6274974" y="3473793"/>
            <a:ext cx="2778917" cy="3093104"/>
          </a:xfrm>
          <a:solidFill>
            <a:schemeClr val="accent6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745">
                <a:gradFill>
                  <a:gsLst>
                    <a:gs pos="100000">
                      <a:schemeClr val="accent1"/>
                    </a:gs>
                    <a:gs pos="0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2pPr>
            <a:lvl3pPr marL="171185" indent="-171185">
              <a:defRPr sz="1765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3pPr>
            <a:lvl4pPr marL="336145" indent="-164960">
              <a:defRPr sz="1568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4pPr>
            <a:lvl5pPr marL="507330" indent="-171185">
              <a:defRPr sz="1568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/>
              <a:t>Click to add text or graphic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37" hasCustomPrompt="1"/>
          </p:nvPr>
        </p:nvSpPr>
        <p:spPr>
          <a:xfrm>
            <a:off x="9143811" y="3473793"/>
            <a:ext cx="2778917" cy="3093104"/>
          </a:xfrm>
          <a:solidFill>
            <a:schemeClr val="accent6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745">
                <a:gradFill>
                  <a:gsLst>
                    <a:gs pos="100000">
                      <a:schemeClr val="accent1"/>
                    </a:gs>
                    <a:gs pos="0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2pPr>
            <a:lvl3pPr marL="171185" indent="-171185">
              <a:defRPr sz="1765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3pPr>
            <a:lvl4pPr marL="336145" indent="-164960">
              <a:defRPr sz="1568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4pPr>
            <a:lvl5pPr marL="507330" indent="-171185">
              <a:defRPr sz="1568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/>
              <a:t>Click to add text or graphic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240" y="289509"/>
            <a:ext cx="5647476" cy="1613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75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Pillar Callou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269302" y="3428999"/>
            <a:ext cx="3764984" cy="2241380"/>
          </a:xfrm>
          <a:solidFill>
            <a:srgbClr val="FFFFFF"/>
          </a:solidFill>
        </p:spPr>
        <p:txBody>
          <a:bodyPr lIns="182880" tIns="146304" rIns="182880" bIns="146304" anchor="t" anchorCtr="0">
            <a:noAutofit/>
          </a:bodyPr>
          <a:lstStyle>
            <a:lvl1pPr marL="0" marR="0" indent="0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61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cs typeface="Segoe UI Bold"/>
              </a:defRPr>
            </a:lvl1pPr>
            <a:lvl2pPr marL="0" marR="0" indent="0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65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2pPr>
            <a:lvl3pPr marL="228556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568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3pPr>
            <a:lvl4pPr marL="457112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372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4pPr>
            <a:lvl5pPr marL="685668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372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5pPr>
            <a:lvl6pPr marL="914225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48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FFFFFF"/>
                </a:solidFill>
              </a:defRPr>
            </a:lvl6pPr>
            <a:lvl7pPr marL="1142781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48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FFFFFF"/>
                </a:solidFill>
              </a:defRPr>
            </a:lvl7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8160096" y="3428999"/>
            <a:ext cx="3764984" cy="2241380"/>
          </a:xfrm>
          <a:solidFill>
            <a:srgbClr val="FFFFFF"/>
          </a:solidFill>
        </p:spPr>
        <p:txBody>
          <a:bodyPr lIns="182880" tIns="146304" rIns="182880" bIns="146304" anchor="t" anchorCtr="0">
            <a:noAutofit/>
          </a:bodyPr>
          <a:lstStyle>
            <a:lvl1pPr marL="0" marR="0" indent="0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61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cs typeface="Segoe UI Bold"/>
              </a:defRPr>
            </a:lvl1pPr>
            <a:lvl2pPr marL="0" marR="0" indent="0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65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2pPr>
            <a:lvl3pPr marL="228556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568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3pPr>
            <a:lvl4pPr marL="457112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372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4pPr>
            <a:lvl5pPr marL="685668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372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5pPr>
            <a:lvl6pPr marL="914225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48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FFFFFF"/>
                </a:solidFill>
              </a:defRPr>
            </a:lvl6pPr>
            <a:lvl7pPr marL="1142781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48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FFFFFF"/>
                </a:solidFill>
              </a:defRPr>
            </a:lvl7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269240" y="1187642"/>
            <a:ext cx="11653523" cy="1344828"/>
          </a:xfrm>
        </p:spPr>
        <p:txBody>
          <a:bodyPr lIns="146304" tIns="91440" rIns="146304" bIns="91440">
            <a:noAutofit/>
          </a:bodyPr>
          <a:lstStyle>
            <a:lvl1pPr marL="0" indent="0">
              <a:buNone/>
              <a:defRPr sz="3137"/>
            </a:lvl1pPr>
            <a:lvl2pPr marL="0" indent="0">
              <a:buNone/>
              <a:defRPr sz="2353"/>
            </a:lvl2pPr>
            <a:lvl3pPr marL="224097" indent="-224097">
              <a:defRPr sz="1961"/>
            </a:lvl3pPr>
            <a:lvl4pPr marL="448193" indent="-220984">
              <a:defRPr sz="1961"/>
            </a:lvl4pPr>
            <a:lvl5pPr marL="672290" indent="-224097">
              <a:defRPr sz="19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214700" y="3428999"/>
            <a:ext cx="3764984" cy="2241380"/>
          </a:xfrm>
          <a:solidFill>
            <a:srgbClr val="FFFFFF"/>
          </a:solidFill>
        </p:spPr>
        <p:txBody>
          <a:bodyPr lIns="182880" tIns="146304" rIns="182880" bIns="146304" anchor="t" anchorCtr="0">
            <a:noAutofit/>
          </a:bodyPr>
          <a:lstStyle>
            <a:lvl1pPr marL="0" marR="0" indent="0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61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cs typeface="Segoe UI Bold"/>
              </a:defRPr>
            </a:lvl1pPr>
            <a:lvl2pPr marL="0" marR="0" indent="0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65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2pPr>
            <a:lvl3pPr marL="228556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568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3pPr>
            <a:lvl4pPr marL="457112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372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4pPr>
            <a:lvl5pPr marL="685668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372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5pPr>
            <a:lvl6pPr marL="914225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48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FFFFFF"/>
                </a:solidFill>
              </a:defRPr>
            </a:lvl6pPr>
            <a:lvl7pPr marL="1142781" marR="0" indent="-228556" algn="l" defTabSz="457112" rtl="0" eaLnBrk="1" fontAlgn="auto" latinLnBrk="0" hangingPunct="1">
              <a:lnSpc>
                <a:spcPct val="90000"/>
              </a:lnSpc>
              <a:spcBef>
                <a:spcPts val="294"/>
              </a:spcBef>
              <a:spcAft>
                <a:spcPts val="48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FFFFFF"/>
                </a:solidFill>
              </a:defRPr>
            </a:lvl7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269302" y="2711766"/>
            <a:ext cx="3764984" cy="717242"/>
          </a:xfrm>
          <a:solidFill>
            <a:schemeClr val="accent6"/>
          </a:solidFill>
        </p:spPr>
        <p:txBody>
          <a:bodyPr lIns="182880" tIns="146304" rIns="182880" bIns="146304" anchor="ctr" anchorCtr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137">
                <a:gradFill>
                  <a:gsLst>
                    <a:gs pos="100000">
                      <a:schemeClr val="accent1"/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+mj-lt"/>
                <a:cs typeface="Segoe UI Bold"/>
              </a:defRPr>
            </a:lvl1pPr>
            <a:lvl2pPr marL="0" indent="0">
              <a:buNone/>
              <a:defRPr sz="4000">
                <a:solidFill>
                  <a:schemeClr val="bg1"/>
                </a:solidFill>
                <a:latin typeface="Segoe UI Light"/>
                <a:cs typeface="Segoe UI Bold"/>
              </a:defRPr>
            </a:lvl2pPr>
            <a:lvl3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3pPr>
            <a:lvl4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4pPr>
            <a:lvl5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5pPr>
          </a:lstStyle>
          <a:p>
            <a:pPr lvl="0"/>
            <a:r>
              <a:rPr lang="en-US" dirty="0"/>
              <a:t>Pillar 1 heading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4214699" y="2711766"/>
            <a:ext cx="3764984" cy="717242"/>
          </a:xfrm>
          <a:solidFill>
            <a:schemeClr val="accent6"/>
          </a:solidFill>
        </p:spPr>
        <p:txBody>
          <a:bodyPr lIns="182880" tIns="146304" rIns="182880" bIns="146304" anchor="ctr" anchorCtr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137">
                <a:gradFill>
                  <a:gsLst>
                    <a:gs pos="100000">
                      <a:schemeClr val="accent1"/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+mj-lt"/>
                <a:cs typeface="Segoe UI Bold"/>
              </a:defRPr>
            </a:lvl1pPr>
            <a:lvl2pPr marL="0" indent="0">
              <a:buNone/>
              <a:defRPr sz="4000">
                <a:solidFill>
                  <a:schemeClr val="bg1"/>
                </a:solidFill>
                <a:latin typeface="Segoe UI Light"/>
                <a:cs typeface="Segoe UI Bold"/>
              </a:defRPr>
            </a:lvl2pPr>
            <a:lvl3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3pPr>
            <a:lvl4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4pPr>
            <a:lvl5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5pPr>
          </a:lstStyle>
          <a:p>
            <a:pPr lvl="0"/>
            <a:r>
              <a:rPr lang="en-US" dirty="0"/>
              <a:t>Pillar 2 heading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8160096" y="2711766"/>
            <a:ext cx="3764984" cy="717242"/>
          </a:xfrm>
          <a:solidFill>
            <a:schemeClr val="accent6"/>
          </a:solidFill>
        </p:spPr>
        <p:txBody>
          <a:bodyPr lIns="182880" tIns="146304" rIns="182880" bIns="146304" anchor="ctr" anchorCtr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137">
                <a:gradFill>
                  <a:gsLst>
                    <a:gs pos="100000">
                      <a:schemeClr val="accent1"/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+mj-lt"/>
                <a:cs typeface="Segoe UI Bold"/>
              </a:defRPr>
            </a:lvl1pPr>
            <a:lvl2pPr marL="0" indent="0">
              <a:buNone/>
              <a:defRPr sz="4000">
                <a:solidFill>
                  <a:schemeClr val="bg1"/>
                </a:solidFill>
                <a:latin typeface="Segoe UI Light"/>
                <a:cs typeface="Segoe UI Bold"/>
              </a:defRPr>
            </a:lvl2pPr>
            <a:lvl3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3pPr>
            <a:lvl4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4pPr>
            <a:lvl5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5pPr>
          </a:lstStyle>
          <a:p>
            <a:pPr lvl="0"/>
            <a:r>
              <a:rPr lang="en-US" dirty="0"/>
              <a:t>Pillar 3 heading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268928" y="6081380"/>
            <a:ext cx="11653834" cy="485518"/>
          </a:xfrm>
        </p:spPr>
        <p:txBody>
          <a:bodyPr lIns="182880" tIns="146304" rIns="182880" bIns="146304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72">
                <a:solidFill>
                  <a:schemeClr val="tx1"/>
                </a:solidFill>
                <a:latin typeface="+mn-lt"/>
                <a:cs typeface="Segoe UI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4064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Image Quotation, Acc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3" y="-623"/>
            <a:ext cx="12191377" cy="6858623"/>
          </a:xfrm>
          <a:noFill/>
        </p:spPr>
        <p:txBody>
          <a:bodyPr lIns="640080" tIns="1828800" rIns="640080" bIns="914400" anchor="b" anchorCtr="0">
            <a:noAutofit/>
          </a:bodyPr>
          <a:lstStyle>
            <a:lvl1pPr marL="278565" indent="-278565">
              <a:spcAft>
                <a:spcPts val="1600"/>
              </a:spcAft>
              <a:buNone/>
              <a:defRPr sz="5882" b="0">
                <a:solidFill>
                  <a:srgbClr val="FFFFFF"/>
                </a:solidFill>
                <a:latin typeface="+mn-lt"/>
                <a:cs typeface="Segoe UI Bold"/>
              </a:defRPr>
            </a:lvl1pPr>
            <a:lvl2pPr marL="504217" indent="-225653">
              <a:buFont typeface="Segoe UI Semibold" panose="020B0702040204020203" pitchFamily="34" charset="0"/>
              <a:buChar char="—"/>
              <a:defRPr sz="1961" baseline="0">
                <a:solidFill>
                  <a:srgbClr val="FFFFFF"/>
                </a:solidFill>
                <a:latin typeface="+mj-lt"/>
                <a:cs typeface="Segoe UI Bold"/>
              </a:defRPr>
            </a:lvl2pPr>
            <a:lvl3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3pPr>
            <a:lvl4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4pPr>
            <a:lvl5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5pPr>
          </a:lstStyle>
          <a:p>
            <a:pPr lvl="0"/>
            <a:r>
              <a:rPr lang="en-US" dirty="0"/>
              <a:t>“Click to edit Master text styles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6988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Image Quotation, Acc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3" y="-623"/>
            <a:ext cx="12191377" cy="6858623"/>
          </a:xfrm>
          <a:noFill/>
        </p:spPr>
        <p:txBody>
          <a:bodyPr lIns="640080" tIns="1828800" rIns="640080" bIns="914400" anchor="b" anchorCtr="0">
            <a:noAutofit/>
          </a:bodyPr>
          <a:lstStyle>
            <a:lvl1pPr marL="278565" indent="-278565">
              <a:spcAft>
                <a:spcPts val="1600"/>
              </a:spcAft>
              <a:buNone/>
              <a:defRPr sz="5882" b="0">
                <a:solidFill>
                  <a:srgbClr val="FFFFFF"/>
                </a:solidFill>
                <a:latin typeface="+mn-lt"/>
                <a:cs typeface="Segoe UI Bold"/>
              </a:defRPr>
            </a:lvl1pPr>
            <a:lvl2pPr marL="504217" indent="-225653">
              <a:buFont typeface="Segoe UI Semibold" panose="020B0702040204020203" pitchFamily="34" charset="0"/>
              <a:buChar char="—"/>
              <a:defRPr sz="1961" baseline="0">
                <a:solidFill>
                  <a:srgbClr val="FFFFFF"/>
                </a:solidFill>
                <a:latin typeface="+mj-lt"/>
                <a:cs typeface="Segoe UI Bold"/>
              </a:defRPr>
            </a:lvl2pPr>
            <a:lvl3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3pPr>
            <a:lvl4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4pPr>
            <a:lvl5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5pPr>
          </a:lstStyle>
          <a:p>
            <a:pPr lvl="0"/>
            <a:r>
              <a:rPr lang="en-US" dirty="0"/>
              <a:t>“Click to edit Master text styles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034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Image Quotation, Acc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3" y="-623"/>
            <a:ext cx="12191377" cy="6858623"/>
          </a:xfrm>
          <a:noFill/>
        </p:spPr>
        <p:txBody>
          <a:bodyPr lIns="640080" tIns="1828800" rIns="640080" bIns="914400" anchor="b" anchorCtr="0">
            <a:noAutofit/>
          </a:bodyPr>
          <a:lstStyle>
            <a:lvl1pPr marL="278565" indent="-278565">
              <a:spcAft>
                <a:spcPts val="1600"/>
              </a:spcAft>
              <a:buNone/>
              <a:defRPr sz="5882" b="0">
                <a:solidFill>
                  <a:srgbClr val="FFFFFF"/>
                </a:solidFill>
                <a:latin typeface="+mn-lt"/>
                <a:cs typeface="Segoe UI Bold"/>
              </a:defRPr>
            </a:lvl1pPr>
            <a:lvl2pPr marL="504217" indent="-225653">
              <a:buFont typeface="Segoe UI Semibold" panose="020B0702040204020203" pitchFamily="34" charset="0"/>
              <a:buChar char="—"/>
              <a:defRPr sz="1961" baseline="0">
                <a:solidFill>
                  <a:srgbClr val="FFFFFF"/>
                </a:solidFill>
                <a:latin typeface="+mj-lt"/>
                <a:cs typeface="Segoe UI Bold"/>
              </a:defRPr>
            </a:lvl2pPr>
            <a:lvl3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3pPr>
            <a:lvl4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4pPr>
            <a:lvl5pPr>
              <a:defRPr>
                <a:solidFill>
                  <a:srgbClr val="FFFFFF"/>
                </a:solidFill>
                <a:latin typeface="Segoe UI Bold"/>
                <a:cs typeface="Segoe UI Bold"/>
              </a:defRPr>
            </a:lvl5pPr>
          </a:lstStyle>
          <a:p>
            <a:pPr lvl="0"/>
            <a:r>
              <a:rPr lang="en-US" dirty="0"/>
              <a:t>“Click to edit Master text styles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0278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277803"/>
          </a:xfrm>
          <a:prstGeom prst="rect">
            <a:avLst/>
          </a:prstGeom>
        </p:spPr>
        <p:txBody>
          <a:bodyPr/>
          <a:lstStyle>
            <a:lvl1pPr marL="337702" indent="-337702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  <a:lvl2pPr marL="560241" indent="-222541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Segoe UI" pitchFamily="34" charset="0"/>
                <a:cs typeface="Segoe UI" pitchFamily="34" charset="0"/>
              </a:defRPr>
            </a:lvl2pPr>
            <a:lvl3pPr marL="785895" indent="-225653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Segoe UI" pitchFamily="34" charset="0"/>
                <a:cs typeface="Segoe UI" pitchFamily="34" charset="0"/>
              </a:defRPr>
            </a:lvl3pPr>
            <a:lvl4pPr marL="1006879" indent="-220984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Segoe UI" pitchFamily="34" charset="0"/>
                <a:cs typeface="Segoe UI" pitchFamily="34" charset="0"/>
              </a:defRPr>
            </a:lvl4pPr>
            <a:lvl5pPr marL="1234088" indent="-227209">
              <a:buClr>
                <a:schemeClr val="tx1"/>
              </a:buClr>
              <a:buSzPct val="90000"/>
              <a:buFont typeface="Arial" pitchFamily="34" charset="0"/>
              <a:buChar char="•"/>
              <a:defRPr sz="176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693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20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losing logo slid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1632" y="470676"/>
            <a:ext cx="1423303" cy="30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34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41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prstGeom prst="rect">
            <a:avLst/>
          </a:prstGeo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b="0" i="0" spc="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77813"/>
            <a:ext cx="7171336" cy="1793104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b="0" i="0" spc="-98" dirty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9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1632" y="470676"/>
            <a:ext cx="1423303" cy="303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8538" y="2226611"/>
            <a:ext cx="4033912" cy="330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06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21585" r="20931" b="11701"/>
          <a:stretch/>
        </p:blipFill>
        <p:spPr>
          <a:xfrm>
            <a:off x="0" y="-1"/>
            <a:ext cx="12191377" cy="685862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ltGray">
          <a:xfrm>
            <a:off x="0" y="0"/>
            <a:ext cx="5647476" cy="6858623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877277"/>
            <a:ext cx="4840694" cy="717249"/>
          </a:xfrm>
          <a:prstGeom prst="rect">
            <a:avLst/>
          </a:prstGeom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137" b="0" i="0" kern="1200" spc="0" baseline="0" dirty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77813"/>
            <a:ext cx="4839074" cy="1793104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b="0" i="0" spc="-98" dirty="0">
                <a:gradFill>
                  <a:gsLst>
                    <a:gs pos="91720">
                      <a:srgbClr val="FFFFFF"/>
                    </a:gs>
                    <a:gs pos="75796">
                      <a:srgbClr val="FFFFFF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647788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843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76538E-7 3.26373E-6 L -0.02196 3.26373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76538E-7 3.26373E-6 L -0.02196 3.26373E-6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8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/>
      <p:bldP spid="7" grpId="0"/>
      <p:bldP spid="7" grpId="1"/>
    </p:bldLst>
  </p:timing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quare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1"/>
            <a:ext cx="12191378" cy="6858623"/>
            <a:chOff x="-1" y="-1"/>
            <a:chExt cx="12435841" cy="699516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/>
            <a:srcRect l="13483" t="27979" r="1251" b="79"/>
            <a:stretch/>
          </p:blipFill>
          <p:spPr>
            <a:xfrm flipH="1">
              <a:off x="0" y="-1"/>
              <a:ext cx="12435840" cy="699516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 userDrawn="1"/>
          </p:nvSpPr>
          <p:spPr bwMode="auto">
            <a:xfrm>
              <a:off x="-1" y="0"/>
              <a:ext cx="5395287" cy="6994525"/>
            </a:xfrm>
            <a:prstGeom prst="rect">
              <a:avLst/>
            </a:prstGeom>
            <a:gradFill flip="none" rotWithShape="1">
              <a:gsLst>
                <a:gs pos="31000">
                  <a:srgbClr val="000000">
                    <a:alpha val="8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 bwMode="ltGray">
          <a:xfrm>
            <a:off x="0" y="0"/>
            <a:ext cx="5647476" cy="6858623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877277"/>
            <a:ext cx="4840694" cy="717249"/>
          </a:xfrm>
          <a:prstGeom prst="rect">
            <a:avLst/>
          </a:prstGeom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137" b="0" i="0" kern="1200" spc="0" baseline="0" dirty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77813"/>
            <a:ext cx="4839074" cy="1793104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b="0" i="0" spc="-98" dirty="0">
                <a:gradFill>
                  <a:gsLst>
                    <a:gs pos="91720">
                      <a:srgbClr val="FFFFFF"/>
                    </a:gs>
                    <a:gs pos="75796">
                      <a:srgbClr val="FFFFFF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647788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84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76538E-7 3.26373E-6 L -0.02196 3.26373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76538E-7 3.26373E-6 L -0.02196 3.26373E-6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8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/>
      <p:bldP spid="7" grpId="0"/>
      <p:bldP spid="7" grpId="1"/>
    </p:bldLst>
  </p:timing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quare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21585" r="20931" b="11701"/>
          <a:stretch/>
        </p:blipFill>
        <p:spPr>
          <a:xfrm>
            <a:off x="0" y="-1"/>
            <a:ext cx="12191377" cy="685862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ltGray">
          <a:xfrm>
            <a:off x="0" y="0"/>
            <a:ext cx="5647476" cy="6858623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877277"/>
            <a:ext cx="4840694" cy="717249"/>
          </a:xfrm>
          <a:prstGeom prst="rect">
            <a:avLst/>
          </a:prstGeom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137" b="0" i="0" kern="1200" spc="0" baseline="0" dirty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77813"/>
            <a:ext cx="4839074" cy="1793104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b="0" i="0" spc="-98" dirty="0">
                <a:gradFill>
                  <a:gsLst>
                    <a:gs pos="91720">
                      <a:srgbClr val="FFFFFF"/>
                    </a:gs>
                    <a:gs pos="75796">
                      <a:srgbClr val="FFFFFF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647788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81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76538E-7 3.26373E-6 L -0.02196 3.26373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76538E-7 3.26373E-6 L -0.02196 3.26373E-6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8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>
        <p:tmplLst>
          <p:tmpl>
            <p:tnLst>
              <p:par>
                <p:cTn presetID="35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6.76538E-7 3.26373E-6 L -0.02196 3.26373E-6 " pathEditMode="relative" rAng="0" ptsTypes="AA">
                      <p:cBhvr>
                        <p:cTn dur="500" spd="-100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098" y="0"/>
                    </p:animMotion>
                  </p:childTnLst>
                </p:cTn>
              </p:par>
            </p:tnLst>
          </p:tmpl>
        </p:tmplLst>
      </p:bldP>
      <p:bldP spid="7" grpId="0"/>
      <p:bldP spid="7" grpId="1"/>
    </p:bldLst>
  </p:timing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quare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1"/>
            <a:ext cx="12191378" cy="6858623"/>
            <a:chOff x="-1" y="-1"/>
            <a:chExt cx="12435841" cy="699516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/>
            <a:srcRect l="13483" t="27979" r="1251" b="79"/>
            <a:stretch/>
          </p:blipFill>
          <p:spPr>
            <a:xfrm flipH="1">
              <a:off x="0" y="-1"/>
              <a:ext cx="12435840" cy="699516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 userDrawn="1"/>
          </p:nvSpPr>
          <p:spPr bwMode="auto">
            <a:xfrm>
              <a:off x="-1" y="0"/>
              <a:ext cx="5395287" cy="6994525"/>
            </a:xfrm>
            <a:prstGeom prst="rect">
              <a:avLst/>
            </a:prstGeom>
            <a:gradFill flip="none" rotWithShape="1">
              <a:gsLst>
                <a:gs pos="31000">
                  <a:srgbClr val="000000">
                    <a:alpha val="8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 bwMode="ltGray">
          <a:xfrm>
            <a:off x="0" y="0"/>
            <a:ext cx="5647476" cy="6858623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2" y="3877277"/>
            <a:ext cx="4840694" cy="717249"/>
          </a:xfrm>
          <a:prstGeom prst="rect">
            <a:avLst/>
          </a:prstGeom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137" b="0" i="0" kern="1200" spc="0" baseline="0" dirty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77813"/>
            <a:ext cx="4839074" cy="1793104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b="0" i="0" spc="-98" dirty="0">
                <a:gradFill>
                  <a:gsLst>
                    <a:gs pos="91720">
                      <a:srgbClr val="FFFFFF"/>
                    </a:gs>
                    <a:gs pos="75796">
                      <a:srgbClr val="FFFFFF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647788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45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76538E-7 3.26373E-6 L -0.02196 3.26373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76538E-7 3.26373E-6 L -0.02196 3.26373E-6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8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/>
      <p:bldP spid="7" grpId="0"/>
      <p:bldP spid="7" grpId="1"/>
    </p:bldLst>
  </p:timing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68561" y="3019258"/>
            <a:ext cx="6858623" cy="83321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240" y="1187645"/>
            <a:ext cx="11653523" cy="2305516"/>
          </a:xfrm>
          <a:prstGeom prst="rect">
            <a:avLst/>
          </a:prstGeom>
        </p:spPr>
        <p:txBody>
          <a:bodyPr vert="horz" lIns="182880" tIns="146304" rIns="182880" bIns="146304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60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</p:sldLayoutIdLst>
  <p:transition>
    <p:fade/>
  </p:transition>
  <p:hf sldNum="0" hdr="0" ftr="0"/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i="0" kern="1200" cap="none" spc="-100" baseline="0" dirty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4589" marR="0" indent="-334589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lang="en-US" sz="3529" b="0" i="0" kern="1200" spc="0" baseline="0" dirty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Segoe UI Semibold" panose="020B0702040204020203" pitchFamily="34" charset="0"/>
        </a:defRPr>
      </a:lvl1pPr>
      <a:lvl2pPr marL="56179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2745" b="0" i="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782782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2353" b="0" i="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09991" marR="0" indent="-227209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961" b="0" i="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3097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961" b="0" i="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7C652-E81B-4EE2-8C46-F5D4B2CF5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67" y="362831"/>
            <a:ext cx="11654187" cy="899409"/>
          </a:xfrm>
        </p:spPr>
        <p:txBody>
          <a:bodyPr/>
          <a:lstStyle/>
          <a:p>
            <a:pPr marL="54458" indent="-54458">
              <a:lnSpc>
                <a:spcPct val="80000"/>
              </a:lnSpc>
            </a:pPr>
            <a:r>
              <a:rPr lang="en-US" dirty="0"/>
              <a:t>Your productivity experience</a:t>
            </a:r>
            <a:br>
              <a:rPr lang="en-US" dirty="0"/>
            </a:br>
            <a:r>
              <a:rPr lang="en-US" sz="2549" spc="0" dirty="0">
                <a:gradFill>
                  <a:gsLst>
                    <a:gs pos="100000">
                      <a:schemeClr val="accent1"/>
                    </a:gs>
                    <a:gs pos="0">
                      <a:schemeClr val="accent1"/>
                    </a:gs>
                  </a:gsLst>
                  <a:lin ang="5400000" scaled="0"/>
                </a:gradFill>
                <a:cs typeface="Segoe UI Bold"/>
              </a:rPr>
              <a:t>Create, collaborate &amp; communicate on any device with Microsoft 365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CD31D3-5D3B-471D-A1FF-B7024E5F3A19}"/>
              </a:ext>
            </a:extLst>
          </p:cNvPr>
          <p:cNvGrpSpPr/>
          <p:nvPr/>
        </p:nvGrpSpPr>
        <p:grpSpPr>
          <a:xfrm>
            <a:off x="7323989" y="1536839"/>
            <a:ext cx="2254516" cy="5030761"/>
            <a:chOff x="7471027" y="1566886"/>
            <a:chExt cx="2300050" cy="513236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405772-82AD-4030-A9C5-AFB860168EE0}"/>
                </a:ext>
              </a:extLst>
            </p:cNvPr>
            <p:cNvSpPr/>
            <p:nvPr/>
          </p:nvSpPr>
          <p:spPr bwMode="auto">
            <a:xfrm>
              <a:off x="7471027" y="2717274"/>
              <a:ext cx="2300050" cy="3981978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45" tIns="143387" rIns="0" bIns="14338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9618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9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Collaborating </a:t>
              </a:r>
              <a:br>
                <a:rPr kumimoji="0" lang="en-US" sz="1729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729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with your team</a:t>
              </a:r>
            </a:p>
            <a:p>
              <a:pPr marL="0" marR="0" lvl="0" indent="0" algn="l" defTabSz="914016" rtl="0" eaLnBrk="1" fontAlgn="auto" latinLnBrk="0" hangingPunct="1">
                <a:lnSpc>
                  <a:spcPct val="90000"/>
                </a:lnSpc>
                <a:spcBef>
                  <a:spcPts val="411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Chat, video, screen </a:t>
              </a:r>
              <a:b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</a:b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sharing, and file co- authoring in context </a:t>
              </a:r>
              <a:b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</a:b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via Teams</a:t>
              </a:r>
            </a:p>
            <a:p>
              <a:pPr marL="0" marR="0" lvl="0" indent="0" algn="l" defTabSz="914016" rtl="0" eaLnBrk="1" fontAlgn="auto" latinLnBrk="0" hangingPunct="1">
                <a:lnSpc>
                  <a:spcPct val="90000"/>
                </a:lnSpc>
                <a:spcBef>
                  <a:spcPts val="44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Co-author content with PowerPoint, Excel or Word </a:t>
              </a:r>
            </a:p>
            <a:p>
              <a:pPr marL="0" marR="0" lvl="0" indent="0" algn="l" defTabSz="914016" rtl="0" eaLnBrk="1" fontAlgn="auto" latinLnBrk="0" hangingPunct="1">
                <a:lnSpc>
                  <a:spcPct val="90000"/>
                </a:lnSpc>
                <a:spcBef>
                  <a:spcPts val="44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Save &amp; share documents from the cloud</a:t>
              </a:r>
            </a:p>
          </p:txBody>
        </p:sp>
        <p:pic>
          <p:nvPicPr>
            <p:cNvPr id="6" name="Picture 5" descr="A group of people sitting at a table using a computer&#10;&#10;Description generated with very high confidence">
              <a:extLst>
                <a:ext uri="{FF2B5EF4-FFF2-40B4-BE49-F238E27FC236}">
                  <a16:creationId xmlns:a16="http://schemas.microsoft.com/office/drawing/2014/main" id="{F7090F84-87B0-4D1F-B5D4-C7117552D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59" b="14804"/>
            <a:stretch/>
          </p:blipFill>
          <p:spPr>
            <a:xfrm>
              <a:off x="7471028" y="1566886"/>
              <a:ext cx="2286866" cy="1052517"/>
            </a:xfrm>
            <a:prstGeom prst="rect">
              <a:avLst/>
            </a:prstGeom>
          </p:spPr>
        </p:pic>
        <p:pic>
          <p:nvPicPr>
            <p:cNvPr id="39" name="Picture 38" descr="A screen shot of a computer&#10;&#10;Description generated with high confidence">
              <a:extLst>
                <a:ext uri="{FF2B5EF4-FFF2-40B4-BE49-F238E27FC236}">
                  <a16:creationId xmlns:a16="http://schemas.microsoft.com/office/drawing/2014/main" id="{5FB542F9-5B4E-4E66-991A-CB16C8DF5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9024" y="3391556"/>
              <a:ext cx="478448" cy="482018"/>
            </a:xfrm>
            <a:prstGeom prst="rect">
              <a:avLst/>
            </a:prstGeom>
          </p:spPr>
        </p:pic>
        <p:pic>
          <p:nvPicPr>
            <p:cNvPr id="40" name="Picture 39" descr="A picture containing stationary&#10;&#10;Description generated with high confidence">
              <a:extLst>
                <a:ext uri="{FF2B5EF4-FFF2-40B4-BE49-F238E27FC236}">
                  <a16:creationId xmlns:a16="http://schemas.microsoft.com/office/drawing/2014/main" id="{877E4ABC-159C-46F9-9927-131B6B13F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163" y="4746629"/>
              <a:ext cx="417436" cy="4174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DC931B7-34F4-409B-8B6C-018F36AAB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117" y="5772985"/>
              <a:ext cx="338452" cy="338452"/>
            </a:xfrm>
            <a:prstGeom prst="rect">
              <a:avLst/>
            </a:prstGeom>
          </p:spPr>
        </p:pic>
        <p:pic>
          <p:nvPicPr>
            <p:cNvPr id="43" name="Picture 42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0730B227-26A4-416D-B8E8-6EC1360F3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8252" y="5772986"/>
              <a:ext cx="338453" cy="33845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B4EEA4-71EC-4B25-8338-9C38795AFA1F}"/>
              </a:ext>
            </a:extLst>
          </p:cNvPr>
          <p:cNvGrpSpPr/>
          <p:nvPr/>
        </p:nvGrpSpPr>
        <p:grpSpPr>
          <a:xfrm>
            <a:off x="9674649" y="1541343"/>
            <a:ext cx="2254516" cy="5026257"/>
            <a:chOff x="9869163" y="1571481"/>
            <a:chExt cx="2300050" cy="512777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8C417C-45EE-47C6-AF7F-9112D0C26628}"/>
                </a:ext>
              </a:extLst>
            </p:cNvPr>
            <p:cNvSpPr/>
            <p:nvPr/>
          </p:nvSpPr>
          <p:spPr bwMode="auto">
            <a:xfrm>
              <a:off x="9869163" y="2717274"/>
              <a:ext cx="2300050" cy="3981978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9618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9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Connecting across the company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  <a:p>
              <a:pPr marL="0" marR="0" lvl="0" indent="0" algn="l" defTabSz="914016" rtl="0" eaLnBrk="1" fontAlgn="auto" latinLnBrk="0" hangingPunct="1">
                <a:lnSpc>
                  <a:spcPct val="90000"/>
                </a:lnSpc>
                <a:spcBef>
                  <a:spcPts val="411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Use Yammer for organizational updates, knowledge sharing, finding answers or providing feedback</a:t>
              </a:r>
            </a:p>
            <a:p>
              <a:pPr marL="0" marR="0" lvl="0" indent="0" algn="l" defTabSz="914016" rtl="0" eaLnBrk="1" fontAlgn="auto" latinLnBrk="0" hangingPunct="1">
                <a:lnSpc>
                  <a:spcPct val="90000"/>
                </a:lnSpc>
                <a:spcBef>
                  <a:spcPts val="44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Use communication sites &amp; news to keep broad groups of stakeholders up to date</a:t>
              </a:r>
            </a:p>
            <a:p>
              <a:pPr marL="0" marR="0" lvl="0" indent="0" algn="l" defTabSz="914016" rtl="0" eaLnBrk="1" fontAlgn="auto" latinLnBrk="0" hangingPunct="1">
                <a:lnSpc>
                  <a:spcPct val="100000"/>
                </a:lnSpc>
                <a:spcBef>
                  <a:spcPts val="44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  <a:p>
              <a:pPr marL="0" marR="0" lvl="0" indent="0" algn="l" defTabSz="914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pic>
          <p:nvPicPr>
            <p:cNvPr id="59" name="Picture 58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5FA5DCAC-BEAE-40E4-8FBB-9986997E3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93339" y="4991100"/>
              <a:ext cx="345931" cy="34593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9840B0E-2AF6-4700-A0BF-B416CD91A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817" y="3513425"/>
              <a:ext cx="325894" cy="290511"/>
            </a:xfrm>
            <a:prstGeom prst="rect">
              <a:avLst/>
            </a:prstGeom>
          </p:spPr>
        </p:pic>
        <p:pic>
          <p:nvPicPr>
            <p:cNvPr id="29" name="Picture 28" descr="A group of people standing in front of a window&#10;&#10;Description generated with very high confidence">
              <a:extLst>
                <a:ext uri="{FF2B5EF4-FFF2-40B4-BE49-F238E27FC236}">
                  <a16:creationId xmlns:a16="http://schemas.microsoft.com/office/drawing/2014/main" id="{E53722CF-18BD-41A3-A393-38848DF96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4" r="360" b="22878"/>
            <a:stretch/>
          </p:blipFill>
          <p:spPr>
            <a:xfrm>
              <a:off x="9869163" y="1571481"/>
              <a:ext cx="2286865" cy="104792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C5CF2C-DD39-440B-9BF0-BC89F78D869A}"/>
              </a:ext>
            </a:extLst>
          </p:cNvPr>
          <p:cNvGrpSpPr/>
          <p:nvPr/>
        </p:nvGrpSpPr>
        <p:grpSpPr>
          <a:xfrm>
            <a:off x="272017" y="1551321"/>
            <a:ext cx="2254516" cy="5016280"/>
            <a:chOff x="276629" y="1581659"/>
            <a:chExt cx="2300050" cy="511759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03E8AD4-9790-44CC-A2B2-392290D0D7A4}"/>
                </a:ext>
              </a:extLst>
            </p:cNvPr>
            <p:cNvSpPr/>
            <p:nvPr/>
          </p:nvSpPr>
          <p:spPr bwMode="auto">
            <a:xfrm>
              <a:off x="276629" y="2717274"/>
              <a:ext cx="2300050" cy="3981978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9618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9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During </a:t>
              </a:r>
              <a:br>
                <a:rPr kumimoji="0" lang="en-US" sz="1729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729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morning coffee</a:t>
              </a:r>
              <a:endPara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  <a:p>
              <a:pPr marL="0" marR="0" lvl="0" indent="0" algn="l" defTabSz="914016" rtl="0" eaLnBrk="1" fontAlgn="auto" latinLnBrk="0" hangingPunct="1">
                <a:lnSpc>
                  <a:spcPct val="90000"/>
                </a:lnSpc>
                <a:spcBef>
                  <a:spcPts val="411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Check e-mail </a:t>
              </a:r>
              <a:b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</a:b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Manage your calendar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  <a:p>
              <a:pPr marL="0" marR="0" lvl="0" indent="0" algn="l" defTabSz="914016" rtl="0" eaLnBrk="1" fontAlgn="auto" latinLnBrk="0" hangingPunct="1">
                <a:lnSpc>
                  <a:spcPct val="90000"/>
                </a:lnSpc>
                <a:spcBef>
                  <a:spcPts val="44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Check chats &amp; stay up to date on projects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  <a:p>
              <a:pPr marL="0" marR="0" lvl="0" indent="0" algn="l" defTabSz="914016" rtl="0" eaLnBrk="1" fontAlgn="auto" latinLnBrk="0" hangingPunct="1">
                <a:lnSpc>
                  <a:spcPct val="90000"/>
                </a:lnSpc>
                <a:spcBef>
                  <a:spcPts val="44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Create or review documents</a:t>
              </a:r>
            </a:p>
          </p:txBody>
        </p:sp>
        <p:pic>
          <p:nvPicPr>
            <p:cNvPr id="56" name="Picture 55" descr="A screen shot of a computer&#10;&#10;Description generated with high confidence">
              <a:extLst>
                <a:ext uri="{FF2B5EF4-FFF2-40B4-BE49-F238E27FC236}">
                  <a16:creationId xmlns:a16="http://schemas.microsoft.com/office/drawing/2014/main" id="{1322F633-89FE-43F4-8EDB-CF9DAB27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190" y="4384153"/>
              <a:ext cx="478448" cy="482018"/>
            </a:xfrm>
            <a:prstGeom prst="rect">
              <a:avLst/>
            </a:prstGeom>
          </p:spPr>
        </p:pic>
        <p:pic>
          <p:nvPicPr>
            <p:cNvPr id="7" name="Picture 6" descr="A person sitting at a table using a computer&#10;&#10;Description generated with very high confidence">
              <a:extLst>
                <a:ext uri="{FF2B5EF4-FFF2-40B4-BE49-F238E27FC236}">
                  <a16:creationId xmlns:a16="http://schemas.microsoft.com/office/drawing/2014/main" id="{A2D70773-E2EF-47EE-8D84-99A12044C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47" r="14758" b="21137"/>
            <a:stretch/>
          </p:blipFill>
          <p:spPr>
            <a:xfrm>
              <a:off x="276629" y="1581659"/>
              <a:ext cx="2286865" cy="1037744"/>
            </a:xfrm>
            <a:prstGeom prst="rect">
              <a:avLst/>
            </a:prstGeom>
          </p:spPr>
        </p:pic>
        <p:pic>
          <p:nvPicPr>
            <p:cNvPr id="17" name="Picture 16" descr="A picture containing stationary&#10;&#10;Description generated with high confidence">
              <a:extLst>
                <a:ext uri="{FF2B5EF4-FFF2-40B4-BE49-F238E27FC236}">
                  <a16:creationId xmlns:a16="http://schemas.microsoft.com/office/drawing/2014/main" id="{5A5047F2-5616-45F0-AD73-D6828070E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389" y="5342570"/>
              <a:ext cx="417436" cy="41743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5A9AD8-B222-4F98-B29C-EB9334F5F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066" y="5388208"/>
              <a:ext cx="338452" cy="338452"/>
            </a:xfrm>
            <a:prstGeom prst="rect">
              <a:avLst/>
            </a:prstGeom>
          </p:spPr>
        </p:pic>
        <p:pic>
          <p:nvPicPr>
            <p:cNvPr id="37" name="Picture 36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0AA48941-FF43-4B05-8515-EB4D7441C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2200" y="5388208"/>
              <a:ext cx="338453" cy="338453"/>
            </a:xfrm>
            <a:prstGeom prst="rect">
              <a:avLst/>
            </a:prstGeom>
          </p:spPr>
        </p:pic>
        <p:pic>
          <p:nvPicPr>
            <p:cNvPr id="41" name="Picture 2" descr="Image result">
              <a:extLst>
                <a:ext uri="{FF2B5EF4-FFF2-40B4-BE49-F238E27FC236}">
                  <a16:creationId xmlns:a16="http://schemas.microsoft.com/office/drawing/2014/main" id="{2B01DA9A-540F-4872-B98D-E68BB42AB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8" y="3506036"/>
              <a:ext cx="304614" cy="29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5ADF4B-6594-4687-9DC9-2938081D7FBC}"/>
              </a:ext>
            </a:extLst>
          </p:cNvPr>
          <p:cNvGrpSpPr/>
          <p:nvPr/>
        </p:nvGrpSpPr>
        <p:grpSpPr>
          <a:xfrm>
            <a:off x="2622675" y="1537079"/>
            <a:ext cx="2254516" cy="5030522"/>
            <a:chOff x="2622675" y="1537079"/>
            <a:chExt cx="2254516" cy="50305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CD27BB-CDC3-456E-B3D0-41542B56DC3A}"/>
                </a:ext>
              </a:extLst>
            </p:cNvPr>
            <p:cNvSpPr/>
            <p:nvPr/>
          </p:nvSpPr>
          <p:spPr bwMode="auto">
            <a:xfrm>
              <a:off x="2622675" y="2664454"/>
              <a:ext cx="2254516" cy="3903147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9618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9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On your </a:t>
              </a:r>
              <a:br>
                <a:rPr kumimoji="0" lang="en-US" sz="1729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729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commute</a:t>
              </a:r>
            </a:p>
            <a:p>
              <a:pPr marL="0" marR="0" lvl="0" indent="0" algn="l" defTabSz="914016" rtl="0" eaLnBrk="1" fontAlgn="auto" latinLnBrk="0" hangingPunct="1">
                <a:lnSpc>
                  <a:spcPct val="90000"/>
                </a:lnSpc>
                <a:spcBef>
                  <a:spcPts val="411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Join personal </a:t>
              </a:r>
              <a:b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</a:b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meetings or chat </a:t>
              </a:r>
              <a:b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</a:b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with voice to text</a:t>
              </a:r>
            </a:p>
            <a:p>
              <a:pPr marL="0" marR="0" lvl="0" indent="0" algn="l" defTabSz="914016" rtl="0" eaLnBrk="1" fontAlgn="auto" latinLnBrk="0" hangingPunct="1">
                <a:lnSpc>
                  <a:spcPct val="90000"/>
                </a:lnSpc>
                <a:spcBef>
                  <a:spcPts val="44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Catch up on  </a:t>
              </a:r>
              <a:b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</a:b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company news </a:t>
              </a:r>
            </a:p>
            <a:p>
              <a:pPr marL="0" marR="0" lvl="0" indent="0" algn="l" defTabSz="914016" rtl="0" eaLnBrk="1" fontAlgn="auto" latinLnBrk="0" hangingPunct="1">
                <a:lnSpc>
                  <a:spcPct val="90000"/>
                </a:lnSpc>
                <a:spcBef>
                  <a:spcPts val="44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Connect to a meeting right from Outlook</a:t>
              </a:r>
            </a:p>
          </p:txBody>
        </p:sp>
        <p:pic>
          <p:nvPicPr>
            <p:cNvPr id="23" name="Picture 22" descr="A person sitting in a car looking at a computer&#10;&#10;Description generated with very high confidence">
              <a:extLst>
                <a:ext uri="{FF2B5EF4-FFF2-40B4-BE49-F238E27FC236}">
                  <a16:creationId xmlns:a16="http://schemas.microsoft.com/office/drawing/2014/main" id="{C3B9310C-063B-4032-B2F6-003AC08B4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19" b="15360"/>
            <a:stretch/>
          </p:blipFill>
          <p:spPr>
            <a:xfrm>
              <a:off x="2622675" y="1537079"/>
              <a:ext cx="2254516" cy="1031441"/>
            </a:xfrm>
            <a:prstGeom prst="rect">
              <a:avLst/>
            </a:prstGeom>
          </p:spPr>
        </p:pic>
        <p:pic>
          <p:nvPicPr>
            <p:cNvPr id="32" name="Picture 31" descr="A screen shot of a computer&#10;&#10;Description generated with high confidence">
              <a:extLst>
                <a:ext uri="{FF2B5EF4-FFF2-40B4-BE49-F238E27FC236}">
                  <a16:creationId xmlns:a16="http://schemas.microsoft.com/office/drawing/2014/main" id="{46BF20A5-C148-40A3-A849-AD78DFDD0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3507" y="3354309"/>
              <a:ext cx="468976" cy="472476"/>
            </a:xfrm>
            <a:prstGeom prst="rect">
              <a:avLst/>
            </a:prstGeom>
          </p:spPr>
        </p:pic>
        <p:pic>
          <p:nvPicPr>
            <p:cNvPr id="42" name="Picture 2" descr="Image result">
              <a:extLst>
                <a:ext uri="{FF2B5EF4-FFF2-40B4-BE49-F238E27FC236}">
                  <a16:creationId xmlns:a16="http://schemas.microsoft.com/office/drawing/2014/main" id="{C829AACA-4834-4D31-BDA8-52FB09706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8967" y="5524147"/>
              <a:ext cx="298584" cy="293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C21BDC0-C2C6-4721-9713-BEC983E3A6B0}"/>
              </a:ext>
            </a:extLst>
          </p:cNvPr>
          <p:cNvGrpSpPr/>
          <p:nvPr/>
        </p:nvGrpSpPr>
        <p:grpSpPr>
          <a:xfrm>
            <a:off x="4973333" y="1537079"/>
            <a:ext cx="2254517" cy="5030522"/>
            <a:chOff x="4973333" y="1537079"/>
            <a:chExt cx="2254517" cy="50305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E9B73D-6295-431B-9AB3-D6D5D965B5B1}"/>
                </a:ext>
              </a:extLst>
            </p:cNvPr>
            <p:cNvSpPr/>
            <p:nvPr/>
          </p:nvSpPr>
          <p:spPr bwMode="auto">
            <a:xfrm>
              <a:off x="4973333" y="2664454"/>
              <a:ext cx="2254516" cy="3903147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9618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9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Meeting at </a:t>
              </a:r>
              <a:br>
                <a:rPr kumimoji="0" lang="en-US" sz="1729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729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the office</a:t>
              </a:r>
            </a:p>
            <a:p>
              <a:pPr marL="0" marR="0" lvl="0" indent="0" algn="l" defTabSz="914016" rtl="0" eaLnBrk="1" fontAlgn="auto" latinLnBrk="0" hangingPunct="1">
                <a:lnSpc>
                  <a:spcPct val="90000"/>
                </a:lnSpc>
                <a:spcBef>
                  <a:spcPts val="411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Conduct private or channel meetings with teammates. Take notes, share meeting recordings and action items </a:t>
              </a:r>
            </a:p>
            <a:p>
              <a:pPr marL="0" marR="0" lvl="0" indent="0" algn="l" defTabSz="914016" rtl="0" eaLnBrk="1" fontAlgn="auto" latinLnBrk="0" hangingPunct="1">
                <a:lnSpc>
                  <a:spcPct val="90000"/>
                </a:lnSpc>
                <a:spcBef>
                  <a:spcPts val="411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1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2F2F2F"/>
                      </a:gs>
                      <a:gs pos="0">
                        <a:srgbClr val="2F2F2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Track and share meeting actions with Planner and other apps in Teams</a:t>
              </a:r>
            </a:p>
            <a:p>
              <a:pPr marL="0" marR="0" lvl="0" indent="0" algn="l" defTabSz="914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pic>
          <p:nvPicPr>
            <p:cNvPr id="16" name="Picture 15" descr="A group of people sitting at a table&#10;&#10;Description generated with very high confidence">
              <a:extLst>
                <a:ext uri="{FF2B5EF4-FFF2-40B4-BE49-F238E27FC236}">
                  <a16:creationId xmlns:a16="http://schemas.microsoft.com/office/drawing/2014/main" id="{CDDE293B-712C-4678-A407-F9CDA5D76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93" b="10563"/>
            <a:stretch/>
          </p:blipFill>
          <p:spPr>
            <a:xfrm>
              <a:off x="4973334" y="1537079"/>
              <a:ext cx="2254516" cy="1031441"/>
            </a:xfrm>
            <a:prstGeom prst="rect">
              <a:avLst/>
            </a:prstGeom>
          </p:spPr>
        </p:pic>
        <p:pic>
          <p:nvPicPr>
            <p:cNvPr id="35" name="Picture 34" descr="A screen shot of a computer&#10;&#10;Description generated with high confidence">
              <a:extLst>
                <a:ext uri="{FF2B5EF4-FFF2-40B4-BE49-F238E27FC236}">
                  <a16:creationId xmlns:a16="http://schemas.microsoft.com/office/drawing/2014/main" id="{A070754B-4A6E-472B-87D5-B0FE2D97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8677" y="3354309"/>
              <a:ext cx="468976" cy="472476"/>
            </a:xfrm>
            <a:prstGeom prst="rect">
              <a:avLst/>
            </a:prstGeom>
          </p:spPr>
        </p:pic>
      </p:grp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03D11B-E2CE-4F76-87BD-795CB92C40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15" y="4969396"/>
            <a:ext cx="548899" cy="426050"/>
          </a:xfrm>
          <a:prstGeom prst="rect">
            <a:avLst/>
          </a:prstGeom>
        </p:spPr>
      </p:pic>
      <p:pic>
        <p:nvPicPr>
          <p:cNvPr id="44" name="Picture 43" descr="A close up of a sign&#10;&#10;Description generated with high confidence">
            <a:extLst>
              <a:ext uri="{FF2B5EF4-FFF2-40B4-BE49-F238E27FC236}">
                <a16:creationId xmlns:a16="http://schemas.microsoft.com/office/drawing/2014/main" id="{BE378252-BE32-44F1-A9A2-B7BB4A5F98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2118" y="4509266"/>
            <a:ext cx="331753" cy="3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85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8-50103 Yammer Office Template 16x9">
  <a:themeElements>
    <a:clrScheme name="Yammer template colors">
      <a:dk1>
        <a:srgbClr val="2F2F2F"/>
      </a:dk1>
      <a:lt1>
        <a:srgbClr val="FFFFFF"/>
      </a:lt1>
      <a:dk2>
        <a:srgbClr val="2F2F2F"/>
      </a:dk2>
      <a:lt2>
        <a:srgbClr val="E6E6E6"/>
      </a:lt2>
      <a:accent1>
        <a:srgbClr val="0078D7"/>
      </a:accent1>
      <a:accent2>
        <a:srgbClr val="2F2F2F"/>
      </a:accent2>
      <a:accent3>
        <a:srgbClr val="D83B01"/>
      </a:accent3>
      <a:accent4>
        <a:srgbClr val="00BCF2"/>
      </a:accent4>
      <a:accent5>
        <a:srgbClr val="737373"/>
      </a:accent5>
      <a:accent6>
        <a:srgbClr val="D2D2D2"/>
      </a:accent6>
      <a:hlink>
        <a:srgbClr val="0078D7"/>
      </a:hlink>
      <a:folHlink>
        <a:srgbClr val="0078D7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Bef>
            <a:spcPts val="600"/>
          </a:spcBef>
          <a:spcAft>
            <a:spcPts val="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-9_Yammer_Office_v02.potx" id="{8E269053-79BE-4C59-974C-1B064E655996}" vid="{8C549FAA-A746-4E64-9F7C-B6A8CA95D4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104</Words>
  <Application>Microsoft Office PowerPoint</Application>
  <PresentationFormat>Widescreen</PresentationFormat>
  <Paragraphs>25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Arial</vt:lpstr>
      <vt:lpstr>Calibri</vt:lpstr>
      <vt:lpstr>Consolas</vt:lpstr>
      <vt:lpstr>Segoe UI</vt:lpstr>
      <vt:lpstr>Segoe UI Bold</vt:lpstr>
      <vt:lpstr>Segoe UI Light</vt:lpstr>
      <vt:lpstr>Segoe UI Semibold</vt:lpstr>
      <vt:lpstr>Segoe UI Semilight</vt:lpstr>
      <vt:lpstr>Wingdings</vt:lpstr>
      <vt:lpstr>8-50103 Yammer Office Template 16x9</vt:lpstr>
      <vt:lpstr>Your productivity experience Create, collaborate &amp; communicate on any device with Microsoft 365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productivity experience Create, collaborate &amp; communicate on any device with Microsoft 365</dc:title>
  <dc:creator>Karuana Gatimu</dc:creator>
  <cp:lastModifiedBy>Karuana Gatimu</cp:lastModifiedBy>
  <cp:revision>1</cp:revision>
  <dcterms:created xsi:type="dcterms:W3CDTF">2018-12-11T06:46:01Z</dcterms:created>
  <dcterms:modified xsi:type="dcterms:W3CDTF">2018-12-11T06:47:21Z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karuanag@microsoft.com</vt:lpwstr>
  </property>
  <property fmtid="{D5CDD505-2E9C-101B-9397-08002B2CF9AE}" pid="5" name="MSIP_Label_f42aa342-8706-4288-bd11-ebb85995028c_SetDate">
    <vt:lpwstr>2018-12-11T06:46:11.9542461Z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